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87" r:id="rId2"/>
    <p:sldId id="263" r:id="rId3"/>
    <p:sldId id="305" r:id="rId4"/>
    <p:sldId id="499" r:id="rId5"/>
    <p:sldId id="304" r:id="rId6"/>
    <p:sldId id="299" r:id="rId7"/>
    <p:sldId id="344" r:id="rId8"/>
    <p:sldId id="504" r:id="rId9"/>
    <p:sldId id="261" r:id="rId10"/>
    <p:sldId id="500" r:id="rId11"/>
    <p:sldId id="501" r:id="rId12"/>
    <p:sldId id="502" r:id="rId13"/>
    <p:sldId id="262" r:id="rId14"/>
    <p:sldId id="503" r:id="rId15"/>
    <p:sldId id="477" r:id="rId16"/>
    <p:sldId id="269" r:id="rId17"/>
    <p:sldId id="327" r:id="rId18"/>
    <p:sldId id="498" r:id="rId19"/>
    <p:sldId id="292" r:id="rId20"/>
    <p:sldId id="497" r:id="rId21"/>
    <p:sldId id="267" r:id="rId22"/>
    <p:sldId id="488" r:id="rId23"/>
    <p:sldId id="339" r:id="rId24"/>
    <p:sldId id="273" r:id="rId25"/>
    <p:sldId id="4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FFFF"/>
    <a:srgbClr val="4778F7"/>
    <a:srgbClr val="ECF0F3"/>
    <a:srgbClr val="ECEFF1"/>
    <a:srgbClr val="2A3CE6"/>
    <a:srgbClr val="00FFFF"/>
    <a:srgbClr val="262626"/>
    <a:srgbClr val="EBF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B8E29-5584-418D-BCC0-F7060518E32F}" v="230" dt="2024-06-18T01:32:02.2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033" autoAdjust="0"/>
  </p:normalViewPr>
  <p:slideViewPr>
    <p:cSldViewPr snapToGrid="0">
      <p:cViewPr>
        <p:scale>
          <a:sx n="66" d="100"/>
          <a:sy n="66" d="100"/>
        </p:scale>
        <p:origin x="768" y="3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20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o Bortoli Franco" userId="ffed993a69de64b8" providerId="LiveId" clId="{62AB8E29-5584-418D-BCC0-F7060518E32F}"/>
    <pc:docChg chg="undo custSel addSld delSld modSld sldOrd">
      <pc:chgData name="Adriano Bortoli Franco" userId="ffed993a69de64b8" providerId="LiveId" clId="{62AB8E29-5584-418D-BCC0-F7060518E32F}" dt="2024-06-18T01:32:02.268" v="372" actId="207"/>
      <pc:docMkLst>
        <pc:docMk/>
      </pc:docMkLst>
      <pc:sldChg chg="addSp modSp">
        <pc:chgData name="Adriano Bortoli Franco" userId="ffed993a69de64b8" providerId="LiveId" clId="{62AB8E29-5584-418D-BCC0-F7060518E32F}" dt="2024-06-17T20:37:56.337" v="28"/>
        <pc:sldMkLst>
          <pc:docMk/>
          <pc:sldMk cId="224297020" sldId="261"/>
        </pc:sldMkLst>
        <pc:picChg chg="add mod">
          <ac:chgData name="Adriano Bortoli Franco" userId="ffed993a69de64b8" providerId="LiveId" clId="{62AB8E29-5584-418D-BCC0-F7060518E32F}" dt="2024-06-17T20:37:56.337" v="28"/>
          <ac:picMkLst>
            <pc:docMk/>
            <pc:sldMk cId="224297020" sldId="261"/>
            <ac:picMk id="4" creationId="{8BCD6777-4A70-5A1E-520B-ACC3B4F492DF}"/>
          </ac:picMkLst>
        </pc:picChg>
      </pc:sldChg>
      <pc:sldChg chg="addSp modSp mod">
        <pc:chgData name="Adriano Bortoli Franco" userId="ffed993a69de64b8" providerId="LiveId" clId="{62AB8E29-5584-418D-BCC0-F7060518E32F}" dt="2024-06-17T20:38:21.915" v="48" actId="1036"/>
        <pc:sldMkLst>
          <pc:docMk/>
          <pc:sldMk cId="282258626" sldId="262"/>
        </pc:sldMkLst>
        <pc:picChg chg="add mod">
          <ac:chgData name="Adriano Bortoli Franco" userId="ffed993a69de64b8" providerId="LiveId" clId="{62AB8E29-5584-418D-BCC0-F7060518E32F}" dt="2024-06-17T20:38:21.915" v="48" actId="1036"/>
          <ac:picMkLst>
            <pc:docMk/>
            <pc:sldMk cId="282258626" sldId="262"/>
            <ac:picMk id="5" creationId="{06C940AD-A20F-91AD-1A21-B82F7CB9B745}"/>
          </ac:picMkLst>
        </pc:picChg>
      </pc:sldChg>
      <pc:sldChg chg="addSp modSp mod">
        <pc:chgData name="Adriano Bortoli Franco" userId="ffed993a69de64b8" providerId="LiveId" clId="{62AB8E29-5584-418D-BCC0-F7060518E32F}" dt="2024-06-18T01:32:02.268" v="372" actId="207"/>
        <pc:sldMkLst>
          <pc:docMk/>
          <pc:sldMk cId="2518380240" sldId="263"/>
        </pc:sldMkLst>
        <pc:spChg chg="mod">
          <ac:chgData name="Adriano Bortoli Franco" userId="ffed993a69de64b8" providerId="LiveId" clId="{62AB8E29-5584-418D-BCC0-F7060518E32F}" dt="2024-06-18T01:32:02.268" v="372" actId="207"/>
          <ac:spMkLst>
            <pc:docMk/>
            <pc:sldMk cId="2518380240" sldId="263"/>
            <ac:spMk id="2" creationId="{B71F920B-7C75-4434-A12C-4D43430B960C}"/>
          </ac:spMkLst>
        </pc:spChg>
        <pc:picChg chg="add mod">
          <ac:chgData name="Adriano Bortoli Franco" userId="ffed993a69de64b8" providerId="LiveId" clId="{62AB8E29-5584-418D-BCC0-F7060518E32F}" dt="2024-06-17T20:37:34.831" v="22" actId="1076"/>
          <ac:picMkLst>
            <pc:docMk/>
            <pc:sldMk cId="2518380240" sldId="263"/>
            <ac:picMk id="5" creationId="{08853857-3C20-C629-E6FC-B2CCC178DD50}"/>
          </ac:picMkLst>
        </pc:picChg>
      </pc:sldChg>
      <pc:sldChg chg="addSp modSp mod">
        <pc:chgData name="Adriano Bortoli Franco" userId="ffed993a69de64b8" providerId="LiveId" clId="{62AB8E29-5584-418D-BCC0-F7060518E32F}" dt="2024-06-18T01:30:13.445" v="371" actId="20577"/>
        <pc:sldMkLst>
          <pc:docMk/>
          <pc:sldMk cId="1637882655" sldId="267"/>
        </pc:sldMkLst>
        <pc:spChg chg="mod">
          <ac:chgData name="Adriano Bortoli Franco" userId="ffed993a69de64b8" providerId="LiveId" clId="{62AB8E29-5584-418D-BCC0-F7060518E32F}" dt="2024-06-18T01:30:13.445" v="371" actId="20577"/>
          <ac:spMkLst>
            <pc:docMk/>
            <pc:sldMk cId="1637882655" sldId="267"/>
            <ac:spMk id="27" creationId="{DF7CAD83-0D16-4DD7-B845-E822594570D1}"/>
          </ac:spMkLst>
        </pc:spChg>
        <pc:picChg chg="add mod">
          <ac:chgData name="Adriano Bortoli Franco" userId="ffed993a69de64b8" providerId="LiveId" clId="{62AB8E29-5584-418D-BCC0-F7060518E32F}" dt="2024-06-17T20:39:19.627" v="68"/>
          <ac:picMkLst>
            <pc:docMk/>
            <pc:sldMk cId="1637882655" sldId="267"/>
            <ac:picMk id="9" creationId="{2A8362D9-3A2B-CFD6-D47A-8D29BBF68397}"/>
          </ac:picMkLst>
        </pc:picChg>
      </pc:sldChg>
      <pc:sldChg chg="addSp modSp">
        <pc:chgData name="Adriano Bortoli Franco" userId="ffed993a69de64b8" providerId="LiveId" clId="{62AB8E29-5584-418D-BCC0-F7060518E32F}" dt="2024-06-17T20:38:53.109" v="62"/>
        <pc:sldMkLst>
          <pc:docMk/>
          <pc:sldMk cId="4141136420" sldId="269"/>
        </pc:sldMkLst>
        <pc:picChg chg="add mod">
          <ac:chgData name="Adriano Bortoli Franco" userId="ffed993a69de64b8" providerId="LiveId" clId="{62AB8E29-5584-418D-BCC0-F7060518E32F}" dt="2024-06-17T20:38:53.109" v="62"/>
          <ac:picMkLst>
            <pc:docMk/>
            <pc:sldMk cId="4141136420" sldId="269"/>
            <ac:picMk id="7" creationId="{6393817F-90B9-A01D-C96E-507444EB3CCD}"/>
          </ac:picMkLst>
        </pc:picChg>
      </pc:sldChg>
      <pc:sldChg chg="addSp modSp mod">
        <pc:chgData name="Adriano Bortoli Franco" userId="ffed993a69de64b8" providerId="LiveId" clId="{62AB8E29-5584-418D-BCC0-F7060518E32F}" dt="2024-06-17T20:39:47.044" v="74" actId="1076"/>
        <pc:sldMkLst>
          <pc:docMk/>
          <pc:sldMk cId="4125203782" sldId="273"/>
        </pc:sldMkLst>
        <pc:picChg chg="add mod">
          <ac:chgData name="Adriano Bortoli Franco" userId="ffed993a69de64b8" providerId="LiveId" clId="{62AB8E29-5584-418D-BCC0-F7060518E32F}" dt="2024-06-17T20:39:47.044" v="74" actId="1076"/>
          <ac:picMkLst>
            <pc:docMk/>
            <pc:sldMk cId="4125203782" sldId="273"/>
            <ac:picMk id="4" creationId="{A5ECDBE8-39D7-B5EF-C0D9-C363A0BCE4A6}"/>
          </ac:picMkLst>
        </pc:picChg>
      </pc:sldChg>
      <pc:sldChg chg="addSp delSp modSp mod addAnim delAnim">
        <pc:chgData name="Adriano Bortoli Franco" userId="ffed993a69de64b8" providerId="LiveId" clId="{62AB8E29-5584-418D-BCC0-F7060518E32F}" dt="2024-06-18T01:29:06.012" v="356" actId="20577"/>
        <pc:sldMkLst>
          <pc:docMk/>
          <pc:sldMk cId="507327205" sldId="292"/>
        </pc:sldMkLst>
        <pc:spChg chg="del">
          <ac:chgData name="Adriano Bortoli Franco" userId="ffed993a69de64b8" providerId="LiveId" clId="{62AB8E29-5584-418D-BCC0-F7060518E32F}" dt="2024-06-17T21:52:01.336" v="114" actId="478"/>
          <ac:spMkLst>
            <pc:docMk/>
            <pc:sldMk cId="507327205" sldId="292"/>
            <ac:spMk id="3" creationId="{EBE5CD04-0023-46C5-86F5-625B1D31E0FE}"/>
          </ac:spMkLst>
        </pc:spChg>
        <pc:spChg chg="del">
          <ac:chgData name="Adriano Bortoli Franco" userId="ffed993a69de64b8" providerId="LiveId" clId="{62AB8E29-5584-418D-BCC0-F7060518E32F}" dt="2024-06-17T21:52:00.489" v="113" actId="478"/>
          <ac:spMkLst>
            <pc:docMk/>
            <pc:sldMk cId="507327205" sldId="292"/>
            <ac:spMk id="116" creationId="{0381D43C-2433-4AE4-AA2E-6A34B917CCD4}"/>
          </ac:spMkLst>
        </pc:spChg>
        <pc:spChg chg="add del">
          <ac:chgData name="Adriano Bortoli Franco" userId="ffed993a69de64b8" providerId="LiveId" clId="{62AB8E29-5584-418D-BCC0-F7060518E32F}" dt="2024-06-17T21:51:59.248" v="112" actId="478"/>
          <ac:spMkLst>
            <pc:docMk/>
            <pc:sldMk cId="507327205" sldId="292"/>
            <ac:spMk id="117" creationId="{3B7220D4-7B2F-4D58-B7B8-3DC817AB413B}"/>
          </ac:spMkLst>
        </pc:spChg>
        <pc:spChg chg="mod">
          <ac:chgData name="Adriano Bortoli Franco" userId="ffed993a69de64b8" providerId="LiveId" clId="{62AB8E29-5584-418D-BCC0-F7060518E32F}" dt="2024-06-18T01:29:06.012" v="356" actId="20577"/>
          <ac:spMkLst>
            <pc:docMk/>
            <pc:sldMk cId="507327205" sldId="292"/>
            <ac:spMk id="137" creationId="{AA226AC7-A8A1-408D-AE80-FB8DDCEAB2E6}"/>
          </ac:spMkLst>
        </pc:spChg>
        <pc:picChg chg="add mod">
          <ac:chgData name="Adriano Bortoli Franco" userId="ffed993a69de64b8" providerId="LiveId" clId="{62AB8E29-5584-418D-BCC0-F7060518E32F}" dt="2024-06-17T20:39:06.374" v="65"/>
          <ac:picMkLst>
            <pc:docMk/>
            <pc:sldMk cId="507327205" sldId="292"/>
            <ac:picMk id="121" creationId="{B8900A19-E56D-606E-8FE4-F6D19C8C44BC}"/>
          </ac:picMkLst>
        </pc:picChg>
      </pc:sldChg>
      <pc:sldChg chg="addSp modSp modAnim">
        <pc:chgData name="Adriano Bortoli Franco" userId="ffed993a69de64b8" providerId="LiveId" clId="{62AB8E29-5584-418D-BCC0-F7060518E32F}" dt="2024-06-18T01:21:44.798" v="304"/>
        <pc:sldMkLst>
          <pc:docMk/>
          <pc:sldMk cId="1316689584" sldId="299"/>
        </pc:sldMkLst>
        <pc:picChg chg="add mod">
          <ac:chgData name="Adriano Bortoli Franco" userId="ffed993a69de64b8" providerId="LiveId" clId="{62AB8E29-5584-418D-BCC0-F7060518E32F}" dt="2024-06-17T20:37:45.094" v="26"/>
          <ac:picMkLst>
            <pc:docMk/>
            <pc:sldMk cId="1316689584" sldId="299"/>
            <ac:picMk id="2" creationId="{F79D0726-6075-65B8-97E8-C3A5CE63028C}"/>
          </ac:picMkLst>
        </pc:picChg>
      </pc:sldChg>
      <pc:sldChg chg="addSp modSp modAnim">
        <pc:chgData name="Adriano Bortoli Franco" userId="ffed993a69de64b8" providerId="LiveId" clId="{62AB8E29-5584-418D-BCC0-F7060518E32F}" dt="2024-06-18T01:20:58.408" v="300"/>
        <pc:sldMkLst>
          <pc:docMk/>
          <pc:sldMk cId="3948136287" sldId="304"/>
        </pc:sldMkLst>
        <pc:picChg chg="add mod">
          <ac:chgData name="Adriano Bortoli Franco" userId="ffed993a69de64b8" providerId="LiveId" clId="{62AB8E29-5584-418D-BCC0-F7060518E32F}" dt="2024-06-17T20:37:43.081" v="25"/>
          <ac:picMkLst>
            <pc:docMk/>
            <pc:sldMk cId="3948136287" sldId="304"/>
            <ac:picMk id="3" creationId="{54570DA8-CC68-D468-D643-6D63F50A41F2}"/>
          </ac:picMkLst>
        </pc:picChg>
      </pc:sldChg>
      <pc:sldChg chg="addSp delSp modSp mod delAnim modAnim">
        <pc:chgData name="Adriano Bortoli Franco" userId="ffed993a69de64b8" providerId="LiveId" clId="{62AB8E29-5584-418D-BCC0-F7060518E32F}" dt="2024-06-18T01:15:54.552" v="289"/>
        <pc:sldMkLst>
          <pc:docMk/>
          <pc:sldMk cId="1075844564" sldId="305"/>
        </pc:sldMkLst>
        <pc:spChg chg="del">
          <ac:chgData name="Adriano Bortoli Franco" userId="ffed993a69de64b8" providerId="LiveId" clId="{62AB8E29-5584-418D-BCC0-F7060518E32F}" dt="2024-06-17T21:52:39.377" v="115" actId="478"/>
          <ac:spMkLst>
            <pc:docMk/>
            <pc:sldMk cId="1075844564" sldId="305"/>
            <ac:spMk id="4" creationId="{F7D5EF50-DE76-61E2-42A3-FB3F77A103D0}"/>
          </ac:spMkLst>
        </pc:spChg>
        <pc:picChg chg="add mod">
          <ac:chgData name="Adriano Bortoli Franco" userId="ffed993a69de64b8" providerId="LiveId" clId="{62AB8E29-5584-418D-BCC0-F7060518E32F}" dt="2024-06-17T20:37:38.418" v="23"/>
          <ac:picMkLst>
            <pc:docMk/>
            <pc:sldMk cId="1075844564" sldId="305"/>
            <ac:picMk id="2" creationId="{BCD7E500-8064-761F-0A14-CFADD2F5EFCA}"/>
          </ac:picMkLst>
        </pc:picChg>
      </pc:sldChg>
      <pc:sldChg chg="delSp mod delAnim">
        <pc:chgData name="Adriano Bortoli Franco" userId="ffed993a69de64b8" providerId="LiveId" clId="{62AB8E29-5584-418D-BCC0-F7060518E32F}" dt="2024-06-18T01:25:53.959" v="336" actId="478"/>
        <pc:sldMkLst>
          <pc:docMk/>
          <pc:sldMk cId="1313970244" sldId="327"/>
        </pc:sldMkLst>
        <pc:spChg chg="del">
          <ac:chgData name="Adriano Bortoli Franco" userId="ffed993a69de64b8" providerId="LiveId" clId="{62AB8E29-5584-418D-BCC0-F7060518E32F}" dt="2024-06-18T01:25:53.959" v="336" actId="478"/>
          <ac:spMkLst>
            <pc:docMk/>
            <pc:sldMk cId="1313970244" sldId="327"/>
            <ac:spMk id="38" creationId="{857882F3-1224-4033-A527-2685ABC391CB}"/>
          </ac:spMkLst>
        </pc:spChg>
      </pc:sldChg>
      <pc:sldChg chg="addSp modSp mod">
        <pc:chgData name="Adriano Bortoli Franco" userId="ffed993a69de64b8" providerId="LiveId" clId="{62AB8E29-5584-418D-BCC0-F7060518E32F}" dt="2024-06-17T20:39:37.389" v="72" actId="1076"/>
        <pc:sldMkLst>
          <pc:docMk/>
          <pc:sldMk cId="703722157" sldId="339"/>
        </pc:sldMkLst>
        <pc:picChg chg="add mod">
          <ac:chgData name="Adriano Bortoli Franco" userId="ffed993a69de64b8" providerId="LiveId" clId="{62AB8E29-5584-418D-BCC0-F7060518E32F}" dt="2024-06-17T20:39:37.389" v="72" actId="1076"/>
          <ac:picMkLst>
            <pc:docMk/>
            <pc:sldMk cId="703722157" sldId="339"/>
            <ac:picMk id="8" creationId="{3896E56E-5B46-7833-6FC9-1D26544D3C31}"/>
          </ac:picMkLst>
        </pc:picChg>
      </pc:sldChg>
      <pc:sldChg chg="addSp modSp">
        <pc:chgData name="Adriano Bortoli Franco" userId="ffed993a69de64b8" providerId="LiveId" clId="{62AB8E29-5584-418D-BCC0-F7060518E32F}" dt="2024-06-17T20:37:47.232" v="27"/>
        <pc:sldMkLst>
          <pc:docMk/>
          <pc:sldMk cId="3322207814" sldId="344"/>
        </pc:sldMkLst>
        <pc:picChg chg="add mod">
          <ac:chgData name="Adriano Bortoli Franco" userId="ffed993a69de64b8" providerId="LiveId" clId="{62AB8E29-5584-418D-BCC0-F7060518E32F}" dt="2024-06-17T20:37:47.232" v="27"/>
          <ac:picMkLst>
            <pc:docMk/>
            <pc:sldMk cId="3322207814" sldId="344"/>
            <ac:picMk id="3" creationId="{895C64F3-5569-F9C9-D75C-83CE26BDF767}"/>
          </ac:picMkLst>
        </pc:picChg>
      </pc:sldChg>
      <pc:sldChg chg="addSp delSp modSp mod delAnim modAnim">
        <pc:chgData name="Adriano Bortoli Franco" userId="ffed993a69de64b8" providerId="LiveId" clId="{62AB8E29-5584-418D-BCC0-F7060518E32F}" dt="2024-06-18T01:26:17.427" v="339"/>
        <pc:sldMkLst>
          <pc:docMk/>
          <pc:sldMk cId="2516134754" sldId="477"/>
        </pc:sldMkLst>
        <pc:grpChg chg="del">
          <ac:chgData name="Adriano Bortoli Franco" userId="ffed993a69de64b8" providerId="LiveId" clId="{62AB8E29-5584-418D-BCC0-F7060518E32F}" dt="2024-06-17T20:38:42.475" v="52" actId="478"/>
          <ac:grpSpMkLst>
            <pc:docMk/>
            <pc:sldMk cId="2516134754" sldId="477"/>
            <ac:grpSpMk id="4" creationId="{19E292FD-616F-4786-5887-77C5E29ECAC2}"/>
          </ac:grpSpMkLst>
        </pc:grpChg>
        <pc:picChg chg="add mod">
          <ac:chgData name="Adriano Bortoli Franco" userId="ffed993a69de64b8" providerId="LiveId" clId="{62AB8E29-5584-418D-BCC0-F7060518E32F}" dt="2024-06-17T20:38:49.736" v="61" actId="1037"/>
          <ac:picMkLst>
            <pc:docMk/>
            <pc:sldMk cId="2516134754" sldId="477"/>
            <ac:picMk id="11" creationId="{1C33FEB4-604D-73E8-9C5B-6F90768DFD46}"/>
          </ac:picMkLst>
        </pc:picChg>
      </pc:sldChg>
      <pc:sldChg chg="addSp modSp mod">
        <pc:chgData name="Adriano Bortoli Franco" userId="ffed993a69de64b8" providerId="LiveId" clId="{62AB8E29-5584-418D-BCC0-F7060518E32F}" dt="2024-06-17T20:40:09.135" v="109" actId="1036"/>
        <pc:sldMkLst>
          <pc:docMk/>
          <pc:sldMk cId="4253650855" sldId="478"/>
        </pc:sldMkLst>
        <pc:spChg chg="mod">
          <ac:chgData name="Adriano Bortoli Franco" userId="ffed993a69de64b8" providerId="LiveId" clId="{62AB8E29-5584-418D-BCC0-F7060518E32F}" dt="2024-06-17T20:40:09.135" v="109" actId="1036"/>
          <ac:spMkLst>
            <pc:docMk/>
            <pc:sldMk cId="4253650855" sldId="478"/>
            <ac:spMk id="7" creationId="{3F8E33F9-5B99-456B-9A4A-F3689CBA0392}"/>
          </ac:spMkLst>
        </pc:spChg>
        <pc:spChg chg="mod">
          <ac:chgData name="Adriano Bortoli Franco" userId="ffed993a69de64b8" providerId="LiveId" clId="{62AB8E29-5584-418D-BCC0-F7060518E32F}" dt="2024-06-17T20:40:09.135" v="109" actId="1036"/>
          <ac:spMkLst>
            <pc:docMk/>
            <pc:sldMk cId="4253650855" sldId="478"/>
            <ac:spMk id="13" creationId="{0D46DC64-C709-0D2A-37DE-E05EA42642C4}"/>
          </ac:spMkLst>
        </pc:spChg>
        <pc:picChg chg="add mod">
          <ac:chgData name="Adriano Bortoli Franco" userId="ffed993a69de64b8" providerId="LiveId" clId="{62AB8E29-5584-418D-BCC0-F7060518E32F}" dt="2024-06-17T20:40:09.135" v="109" actId="1036"/>
          <ac:picMkLst>
            <pc:docMk/>
            <pc:sldMk cId="4253650855" sldId="478"/>
            <ac:picMk id="15" creationId="{DE3634DE-6A62-7F32-997C-E0623151ECE1}"/>
          </ac:picMkLst>
        </pc:picChg>
      </pc:sldChg>
      <pc:sldChg chg="addSp delSp modSp mod setBg delAnim">
        <pc:chgData name="Adriano Bortoli Franco" userId="ffed993a69de64b8" providerId="LiveId" clId="{62AB8E29-5584-418D-BCC0-F7060518E32F}" dt="2024-06-17T20:37:24.421" v="19" actId="1076"/>
        <pc:sldMkLst>
          <pc:docMk/>
          <pc:sldMk cId="3913272001" sldId="487"/>
        </pc:sldMkLst>
        <pc:spChg chg="del">
          <ac:chgData name="Adriano Bortoli Franco" userId="ffed993a69de64b8" providerId="LiveId" clId="{62AB8E29-5584-418D-BCC0-F7060518E32F}" dt="2024-06-17T20:36:49.925" v="12" actId="478"/>
          <ac:spMkLst>
            <pc:docMk/>
            <pc:sldMk cId="3913272001" sldId="487"/>
            <ac:spMk id="4" creationId="{879F7F39-6047-958E-FE38-15D14A199141}"/>
          </ac:spMkLst>
        </pc:spChg>
        <pc:spChg chg="del">
          <ac:chgData name="Adriano Bortoli Franco" userId="ffed993a69de64b8" providerId="LiveId" clId="{62AB8E29-5584-418D-BCC0-F7060518E32F}" dt="2024-06-17T20:36:03.157" v="5" actId="478"/>
          <ac:spMkLst>
            <pc:docMk/>
            <pc:sldMk cId="3913272001" sldId="487"/>
            <ac:spMk id="6" creationId="{B883E507-9C80-C3AA-A1A4-E5F0D0938924}"/>
          </ac:spMkLst>
        </pc:spChg>
        <pc:spChg chg="mod">
          <ac:chgData name="Adriano Bortoli Franco" userId="ffed993a69de64b8" providerId="LiveId" clId="{62AB8E29-5584-418D-BCC0-F7060518E32F}" dt="2024-06-17T20:35:59.576" v="4" actId="1076"/>
          <ac:spMkLst>
            <pc:docMk/>
            <pc:sldMk cId="3913272001" sldId="487"/>
            <ac:spMk id="13" creationId="{02028979-1C05-4F91-9C36-B72B8A6ECDF6}"/>
          </ac:spMkLst>
        </pc:spChg>
        <pc:picChg chg="del">
          <ac:chgData name="Adriano Bortoli Franco" userId="ffed993a69de64b8" providerId="LiveId" clId="{62AB8E29-5584-418D-BCC0-F7060518E32F}" dt="2024-06-17T20:36:47.191" v="11" actId="478"/>
          <ac:picMkLst>
            <pc:docMk/>
            <pc:sldMk cId="3913272001" sldId="487"/>
            <ac:picMk id="3" creationId="{3E7F8655-AE43-50AE-5833-E7B49A6ADA09}"/>
          </ac:picMkLst>
        </pc:picChg>
        <pc:picChg chg="mod">
          <ac:chgData name="Adriano Bortoli Franco" userId="ffed993a69de64b8" providerId="LiveId" clId="{62AB8E29-5584-418D-BCC0-F7060518E32F}" dt="2024-06-17T20:35:51.743" v="3" actId="207"/>
          <ac:picMkLst>
            <pc:docMk/>
            <pc:sldMk cId="3913272001" sldId="487"/>
            <ac:picMk id="5" creationId="{274EB9F9-F0BF-16BF-037E-67381BB32FDF}"/>
          </ac:picMkLst>
        </pc:picChg>
        <pc:picChg chg="add del mod">
          <ac:chgData name="Adriano Bortoli Franco" userId="ffed993a69de64b8" providerId="LiveId" clId="{62AB8E29-5584-418D-BCC0-F7060518E32F}" dt="2024-06-17T20:37:09.842" v="18" actId="478"/>
          <ac:picMkLst>
            <pc:docMk/>
            <pc:sldMk cId="3913272001" sldId="487"/>
            <ac:picMk id="8" creationId="{5F1BE8F0-EC40-63E6-0971-141A8049B66B}"/>
          </ac:picMkLst>
        </pc:picChg>
        <pc:picChg chg="add mod">
          <ac:chgData name="Adriano Bortoli Franco" userId="ffed993a69de64b8" providerId="LiveId" clId="{62AB8E29-5584-418D-BCC0-F7060518E32F}" dt="2024-06-17T20:37:24.421" v="19" actId="1076"/>
          <ac:picMkLst>
            <pc:docMk/>
            <pc:sldMk cId="3913272001" sldId="487"/>
            <ac:picMk id="10" creationId="{9A129FBB-3B17-94EC-94E9-B535D4105786}"/>
          </ac:picMkLst>
        </pc:picChg>
      </pc:sldChg>
      <pc:sldChg chg="addSp modSp mod">
        <pc:chgData name="Adriano Bortoli Franco" userId="ffed993a69de64b8" providerId="LiveId" clId="{62AB8E29-5584-418D-BCC0-F7060518E32F}" dt="2024-06-17T20:39:30.100" v="70" actId="1076"/>
        <pc:sldMkLst>
          <pc:docMk/>
          <pc:sldMk cId="4247251626" sldId="488"/>
        </pc:sldMkLst>
        <pc:picChg chg="add mod">
          <ac:chgData name="Adriano Bortoli Franco" userId="ffed993a69de64b8" providerId="LiveId" clId="{62AB8E29-5584-418D-BCC0-F7060518E32F}" dt="2024-06-17T20:39:30.100" v="70" actId="1076"/>
          <ac:picMkLst>
            <pc:docMk/>
            <pc:sldMk cId="4247251626" sldId="488"/>
            <ac:picMk id="8" creationId="{61FAE1F6-E97C-87C4-EDE6-BB11D15AA844}"/>
          </ac:picMkLst>
        </pc:picChg>
      </pc:sldChg>
      <pc:sldChg chg="addSp modSp mod modAnim">
        <pc:chgData name="Adriano Bortoli Franco" userId="ffed993a69de64b8" providerId="LiveId" clId="{62AB8E29-5584-418D-BCC0-F7060518E32F}" dt="2024-06-17T21:55:31.005" v="117"/>
        <pc:sldMkLst>
          <pc:docMk/>
          <pc:sldMk cId="2064048175" sldId="497"/>
        </pc:sldMkLst>
        <pc:picChg chg="add mod">
          <ac:chgData name="Adriano Bortoli Franco" userId="ffed993a69de64b8" providerId="LiveId" clId="{62AB8E29-5584-418D-BCC0-F7060518E32F}" dt="2024-06-17T20:39:15.697" v="67" actId="1076"/>
          <ac:picMkLst>
            <pc:docMk/>
            <pc:sldMk cId="2064048175" sldId="497"/>
            <ac:picMk id="131" creationId="{D2BFF2E4-5121-497F-2210-5180114E858C}"/>
          </ac:picMkLst>
        </pc:picChg>
      </pc:sldChg>
      <pc:sldChg chg="addSp delSp modSp mod delAnim">
        <pc:chgData name="Adriano Bortoli Franco" userId="ffed993a69de64b8" providerId="LiveId" clId="{62AB8E29-5584-418D-BCC0-F7060518E32F}" dt="2024-06-18T01:28:44.095" v="344" actId="208"/>
        <pc:sldMkLst>
          <pc:docMk/>
          <pc:sldMk cId="2602058442" sldId="498"/>
        </pc:sldMkLst>
        <pc:spChg chg="mod">
          <ac:chgData name="Adriano Bortoli Franco" userId="ffed993a69de64b8" providerId="LiveId" clId="{62AB8E29-5584-418D-BCC0-F7060518E32F}" dt="2024-06-18T01:27:54.204" v="343" actId="20577"/>
          <ac:spMkLst>
            <pc:docMk/>
            <pc:sldMk cId="2602058442" sldId="498"/>
            <ac:spMk id="7" creationId="{ADF06F06-4248-AC33-5369-C7404281A6F9}"/>
          </ac:spMkLst>
        </pc:spChg>
        <pc:spChg chg="del">
          <ac:chgData name="Adriano Bortoli Franco" userId="ffed993a69de64b8" providerId="LiveId" clId="{62AB8E29-5584-418D-BCC0-F7060518E32F}" dt="2024-06-18T01:27:32.543" v="340" actId="478"/>
          <ac:spMkLst>
            <pc:docMk/>
            <pc:sldMk cId="2602058442" sldId="498"/>
            <ac:spMk id="17" creationId="{7AAAF069-0578-718D-A2F3-892828A3045E}"/>
          </ac:spMkLst>
        </pc:spChg>
        <pc:picChg chg="add mod">
          <ac:chgData name="Adriano Bortoli Franco" userId="ffed993a69de64b8" providerId="LiveId" clId="{62AB8E29-5584-418D-BCC0-F7060518E32F}" dt="2024-06-17T20:39:02.148" v="64" actId="1076"/>
          <ac:picMkLst>
            <pc:docMk/>
            <pc:sldMk cId="2602058442" sldId="498"/>
            <ac:picMk id="4" creationId="{33B459D0-C09B-2C28-9F20-919CF39F49D6}"/>
          </ac:picMkLst>
        </pc:picChg>
        <pc:cxnChg chg="del">
          <ac:chgData name="Adriano Bortoli Franco" userId="ffed993a69de64b8" providerId="LiveId" clId="{62AB8E29-5584-418D-BCC0-F7060518E32F}" dt="2024-06-18T01:27:34.433" v="341" actId="478"/>
          <ac:cxnSpMkLst>
            <pc:docMk/>
            <pc:sldMk cId="2602058442" sldId="498"/>
            <ac:cxnSpMk id="16" creationId="{8DDE7350-DEB7-3BE8-F356-60B2848ECEAF}"/>
          </ac:cxnSpMkLst>
        </pc:cxnChg>
        <pc:cxnChg chg="mod">
          <ac:chgData name="Adriano Bortoli Franco" userId="ffed993a69de64b8" providerId="LiveId" clId="{62AB8E29-5584-418D-BCC0-F7060518E32F}" dt="2024-06-18T01:28:44.095" v="344" actId="208"/>
          <ac:cxnSpMkLst>
            <pc:docMk/>
            <pc:sldMk cId="2602058442" sldId="498"/>
            <ac:cxnSpMk id="45" creationId="{10FD331D-94B6-4CA5-5CDE-8AACF0CA1CB5}"/>
          </ac:cxnSpMkLst>
        </pc:cxnChg>
      </pc:sldChg>
      <pc:sldChg chg="addSp modSp modAnim">
        <pc:chgData name="Adriano Bortoli Franco" userId="ffed993a69de64b8" providerId="LiveId" clId="{62AB8E29-5584-418D-BCC0-F7060518E32F}" dt="2024-06-18T01:20:20.450" v="299"/>
        <pc:sldMkLst>
          <pc:docMk/>
          <pc:sldMk cId="2705847356" sldId="499"/>
        </pc:sldMkLst>
        <pc:picChg chg="add mod">
          <ac:chgData name="Adriano Bortoli Franco" userId="ffed993a69de64b8" providerId="LiveId" clId="{62AB8E29-5584-418D-BCC0-F7060518E32F}" dt="2024-06-17T20:37:41.105" v="24"/>
          <ac:picMkLst>
            <pc:docMk/>
            <pc:sldMk cId="2705847356" sldId="499"/>
            <ac:picMk id="4" creationId="{6D02AA07-A838-D51F-756A-64344D18DFD7}"/>
          </ac:picMkLst>
        </pc:picChg>
      </pc:sldChg>
      <pc:sldChg chg="addSp modSp mod">
        <pc:chgData name="Adriano Bortoli Franco" userId="ffed993a69de64b8" providerId="LiveId" clId="{62AB8E29-5584-418D-BCC0-F7060518E32F}" dt="2024-06-17T20:38:08.453" v="37" actId="1037"/>
        <pc:sldMkLst>
          <pc:docMk/>
          <pc:sldMk cId="2341279995" sldId="500"/>
        </pc:sldMkLst>
        <pc:picChg chg="add mod">
          <ac:chgData name="Adriano Bortoli Franco" userId="ffed993a69de64b8" providerId="LiveId" clId="{62AB8E29-5584-418D-BCC0-F7060518E32F}" dt="2024-06-17T20:38:08.453" v="37" actId="1037"/>
          <ac:picMkLst>
            <pc:docMk/>
            <pc:sldMk cId="2341279995" sldId="500"/>
            <ac:picMk id="7" creationId="{B85E0735-4221-04B2-B485-B156C7B3ABC8}"/>
          </ac:picMkLst>
        </pc:picChg>
      </pc:sldChg>
      <pc:sldChg chg="addSp modSp">
        <pc:chgData name="Adriano Bortoli Franco" userId="ffed993a69de64b8" providerId="LiveId" clId="{62AB8E29-5584-418D-BCC0-F7060518E32F}" dt="2024-06-17T20:38:10.814" v="38"/>
        <pc:sldMkLst>
          <pc:docMk/>
          <pc:sldMk cId="3813739804" sldId="501"/>
        </pc:sldMkLst>
        <pc:picChg chg="add mod">
          <ac:chgData name="Adriano Bortoli Franco" userId="ffed993a69de64b8" providerId="LiveId" clId="{62AB8E29-5584-418D-BCC0-F7060518E32F}" dt="2024-06-17T20:38:10.814" v="38"/>
          <ac:picMkLst>
            <pc:docMk/>
            <pc:sldMk cId="3813739804" sldId="501"/>
            <ac:picMk id="7" creationId="{F41F4349-1E59-A0C7-8BB8-E8AEA3253ED6}"/>
          </ac:picMkLst>
        </pc:picChg>
      </pc:sldChg>
      <pc:sldChg chg="addSp delSp modSp mod delAnim">
        <pc:chgData name="Adriano Bortoli Franco" userId="ffed993a69de64b8" providerId="LiveId" clId="{62AB8E29-5584-418D-BCC0-F7060518E32F}" dt="2024-06-18T01:23:20.043" v="318" actId="1036"/>
        <pc:sldMkLst>
          <pc:docMk/>
          <pc:sldMk cId="1083689456" sldId="502"/>
        </pc:sldMkLst>
        <pc:spChg chg="mod">
          <ac:chgData name="Adriano Bortoli Franco" userId="ffed993a69de64b8" providerId="LiveId" clId="{62AB8E29-5584-418D-BCC0-F7060518E32F}" dt="2024-06-18T01:23:20.043" v="318" actId="1036"/>
          <ac:spMkLst>
            <pc:docMk/>
            <pc:sldMk cId="1083689456" sldId="502"/>
            <ac:spMk id="46" creationId="{6F02C20E-E7BF-F83D-C38A-BF164276FE67}"/>
          </ac:spMkLst>
        </pc:spChg>
        <pc:spChg chg="del">
          <ac:chgData name="Adriano Bortoli Franco" userId="ffed993a69de64b8" providerId="LiveId" clId="{62AB8E29-5584-418D-BCC0-F7060518E32F}" dt="2024-06-18T01:23:13.621" v="305" actId="478"/>
          <ac:spMkLst>
            <pc:docMk/>
            <pc:sldMk cId="1083689456" sldId="502"/>
            <ac:spMk id="47" creationId="{CA5DEB3F-815A-6A98-4EE1-DABAFB99770C}"/>
          </ac:spMkLst>
        </pc:spChg>
        <pc:picChg chg="add mod">
          <ac:chgData name="Adriano Bortoli Franco" userId="ffed993a69de64b8" providerId="LiveId" clId="{62AB8E29-5584-418D-BCC0-F7060518E32F}" dt="2024-06-17T20:38:13.061" v="39"/>
          <ac:picMkLst>
            <pc:docMk/>
            <pc:sldMk cId="1083689456" sldId="502"/>
            <ac:picMk id="48" creationId="{34157F2D-5CDF-4559-6079-FFE5637E416C}"/>
          </ac:picMkLst>
        </pc:picChg>
      </pc:sldChg>
      <pc:sldChg chg="addSp modSp mod modShow">
        <pc:chgData name="Adriano Bortoli Franco" userId="ffed993a69de64b8" providerId="LiveId" clId="{62AB8E29-5584-418D-BCC0-F7060518E32F}" dt="2024-06-18T01:25:36.641" v="335" actId="729"/>
        <pc:sldMkLst>
          <pc:docMk/>
          <pc:sldMk cId="2227386290" sldId="503"/>
        </pc:sldMkLst>
        <pc:picChg chg="add mod">
          <ac:chgData name="Adriano Bortoli Franco" userId="ffed993a69de64b8" providerId="LiveId" clId="{62AB8E29-5584-418D-BCC0-F7060518E32F}" dt="2024-06-17T20:38:34.036" v="49"/>
          <ac:picMkLst>
            <pc:docMk/>
            <pc:sldMk cId="2227386290" sldId="503"/>
            <ac:picMk id="48" creationId="{C7F61E8B-E0AD-4AF6-9E65-AFAEC0A155C1}"/>
          </ac:picMkLst>
        </pc:picChg>
      </pc:sldChg>
      <pc:sldChg chg="addSp delSp modSp add mod ord delAnim modAnim">
        <pc:chgData name="Adriano Bortoli Franco" userId="ffed993a69de64b8" providerId="LiveId" clId="{62AB8E29-5584-418D-BCC0-F7060518E32F}" dt="2024-06-18T01:24:32.792" v="334"/>
        <pc:sldMkLst>
          <pc:docMk/>
          <pc:sldMk cId="1667551567" sldId="504"/>
        </pc:sldMkLst>
        <pc:spChg chg="mod">
          <ac:chgData name="Adriano Bortoli Franco" userId="ffed993a69de64b8" providerId="LiveId" clId="{62AB8E29-5584-418D-BCC0-F7060518E32F}" dt="2024-06-18T01:04:36.907" v="184" actId="1076"/>
          <ac:spMkLst>
            <pc:docMk/>
            <pc:sldMk cId="1667551567" sldId="504"/>
            <ac:spMk id="2" creationId="{80E4DBF6-389E-AB5D-BB63-A01E99D4944F}"/>
          </ac:spMkLst>
        </pc:spChg>
        <pc:spChg chg="del">
          <ac:chgData name="Adriano Bortoli Franco" userId="ffed993a69de64b8" providerId="LiveId" clId="{62AB8E29-5584-418D-BCC0-F7060518E32F}" dt="2024-06-18T00:59:08.532" v="121" actId="478"/>
          <ac:spMkLst>
            <pc:docMk/>
            <pc:sldMk cId="1667551567" sldId="504"/>
            <ac:spMk id="3" creationId="{4486516E-256A-07E3-C276-A604DDD4F1B5}"/>
          </ac:spMkLst>
        </pc:spChg>
        <pc:spChg chg="del">
          <ac:chgData name="Adriano Bortoli Franco" userId="ffed993a69de64b8" providerId="LiveId" clId="{62AB8E29-5584-418D-BCC0-F7060518E32F}" dt="2024-06-18T00:59:24.825" v="139" actId="478"/>
          <ac:spMkLst>
            <pc:docMk/>
            <pc:sldMk cId="1667551567" sldId="504"/>
            <ac:spMk id="4" creationId="{BD034000-A9FA-EDBE-755B-141FE874E786}"/>
          </ac:spMkLst>
        </pc:spChg>
        <pc:spChg chg="add">
          <ac:chgData name="Adriano Bortoli Franco" userId="ffed993a69de64b8" providerId="LiveId" clId="{62AB8E29-5584-418D-BCC0-F7060518E32F}" dt="2024-06-18T01:08:18.567" v="213"/>
          <ac:spMkLst>
            <pc:docMk/>
            <pc:sldMk cId="1667551567" sldId="504"/>
            <ac:spMk id="8" creationId="{98F03424-1289-DC5E-B282-9E3AE64C2F5A}"/>
          </ac:spMkLst>
        </pc:spChg>
        <pc:picChg chg="del">
          <ac:chgData name="Adriano Bortoli Franco" userId="ffed993a69de64b8" providerId="LiveId" clId="{62AB8E29-5584-418D-BCC0-F7060518E32F}" dt="2024-06-18T01:00:12.880" v="161" actId="478"/>
          <ac:picMkLst>
            <pc:docMk/>
            <pc:sldMk cId="1667551567" sldId="504"/>
            <ac:picMk id="5" creationId="{5DEE1D35-C35D-EAC2-2132-3D298A2D1045}"/>
          </ac:picMkLst>
        </pc:picChg>
        <pc:picChg chg="del">
          <ac:chgData name="Adriano Bortoli Franco" userId="ffed993a69de64b8" providerId="LiveId" clId="{62AB8E29-5584-418D-BCC0-F7060518E32F}" dt="2024-06-18T01:00:11.733" v="160" actId="478"/>
          <ac:picMkLst>
            <pc:docMk/>
            <pc:sldMk cId="1667551567" sldId="504"/>
            <ac:picMk id="6" creationId="{10ABD2F4-FBFA-ECF7-2E4D-1B137A603F8C}"/>
          </ac:picMkLst>
        </pc:picChg>
        <pc:picChg chg="del">
          <ac:chgData name="Adriano Bortoli Franco" userId="ffed993a69de64b8" providerId="LiveId" clId="{62AB8E29-5584-418D-BCC0-F7060518E32F}" dt="2024-06-18T01:01:58.538" v="172" actId="478"/>
          <ac:picMkLst>
            <pc:docMk/>
            <pc:sldMk cId="1667551567" sldId="504"/>
            <ac:picMk id="7" creationId="{B85E0735-4221-04B2-B485-B156C7B3ABC8}"/>
          </ac:picMkLst>
        </pc:picChg>
        <pc:picChg chg="add mod">
          <ac:chgData name="Adriano Bortoli Franco" userId="ffed993a69de64b8" providerId="LiveId" clId="{62AB8E29-5584-418D-BCC0-F7060518E32F}" dt="2024-06-18T01:06:47.372" v="209" actId="1076"/>
          <ac:picMkLst>
            <pc:docMk/>
            <pc:sldMk cId="1667551567" sldId="504"/>
            <ac:picMk id="1026" creationId="{85C0FCFF-5276-2A45-ED2E-6650A1FEE84B}"/>
          </ac:picMkLst>
        </pc:picChg>
        <pc:picChg chg="add mod">
          <ac:chgData name="Adriano Bortoli Franco" userId="ffed993a69de64b8" providerId="LiveId" clId="{62AB8E29-5584-418D-BCC0-F7060518E32F}" dt="2024-06-18T01:06:33.158" v="205" actId="1076"/>
          <ac:picMkLst>
            <pc:docMk/>
            <pc:sldMk cId="1667551567" sldId="504"/>
            <ac:picMk id="1028" creationId="{43B94F0E-06C7-BAFE-971C-C5FC117E8710}"/>
          </ac:picMkLst>
        </pc:picChg>
        <pc:picChg chg="add mod">
          <ac:chgData name="Adriano Bortoli Franco" userId="ffed993a69de64b8" providerId="LiveId" clId="{62AB8E29-5584-418D-BCC0-F7060518E32F}" dt="2024-06-18T01:06:40.992" v="207" actId="1076"/>
          <ac:picMkLst>
            <pc:docMk/>
            <pc:sldMk cId="1667551567" sldId="504"/>
            <ac:picMk id="1030" creationId="{0E2B73DE-E63D-AB6B-B702-95FEC5DA22CC}"/>
          </ac:picMkLst>
        </pc:picChg>
        <pc:picChg chg="add del mod">
          <ac:chgData name="Adriano Bortoli Franco" userId="ffed993a69de64b8" providerId="LiveId" clId="{62AB8E29-5584-418D-BCC0-F7060518E32F}" dt="2024-06-18T01:02:32.515" v="177" actId="478"/>
          <ac:picMkLst>
            <pc:docMk/>
            <pc:sldMk cId="1667551567" sldId="504"/>
            <ac:picMk id="1032" creationId="{A21061BC-50E6-9645-FAE8-032123924F40}"/>
          </ac:picMkLst>
        </pc:picChg>
        <pc:picChg chg="add mod">
          <ac:chgData name="Adriano Bortoli Franco" userId="ffed993a69de64b8" providerId="LiveId" clId="{62AB8E29-5584-418D-BCC0-F7060518E32F}" dt="2024-06-18T01:10:00.693" v="252" actId="1036"/>
          <ac:picMkLst>
            <pc:docMk/>
            <pc:sldMk cId="1667551567" sldId="504"/>
            <ac:picMk id="1034" creationId="{807218EC-6995-CC5E-1BBF-35ECB0673E8C}"/>
          </ac:picMkLst>
        </pc:picChg>
        <pc:picChg chg="add mod">
          <ac:chgData name="Adriano Bortoli Franco" userId="ffed993a69de64b8" providerId="LiveId" clId="{62AB8E29-5584-418D-BCC0-F7060518E32F}" dt="2024-06-18T01:10:03.104" v="255" actId="1036"/>
          <ac:picMkLst>
            <pc:docMk/>
            <pc:sldMk cId="1667551567" sldId="504"/>
            <ac:picMk id="1036" creationId="{82B0AF4C-C7C4-8676-BA9B-08754B3A1243}"/>
          </ac:picMkLst>
        </pc:picChg>
        <pc:picChg chg="add mod">
          <ac:chgData name="Adriano Bortoli Franco" userId="ffed993a69de64b8" providerId="LiveId" clId="{62AB8E29-5584-418D-BCC0-F7060518E32F}" dt="2024-06-18T01:10:07.487" v="275" actId="1035"/>
          <ac:picMkLst>
            <pc:docMk/>
            <pc:sldMk cId="1667551567" sldId="504"/>
            <ac:picMk id="1038" creationId="{8ECBF1D7-B722-9347-5000-893F9254F555}"/>
          </ac:picMkLst>
        </pc:picChg>
        <pc:picChg chg="add mod">
          <ac:chgData name="Adriano Bortoli Franco" userId="ffed993a69de64b8" providerId="LiveId" clId="{62AB8E29-5584-418D-BCC0-F7060518E32F}" dt="2024-06-18T01:09:56.785" v="235" actId="1036"/>
          <ac:picMkLst>
            <pc:docMk/>
            <pc:sldMk cId="1667551567" sldId="504"/>
            <ac:picMk id="1042" creationId="{F0140CD7-B420-B338-EF2E-D4B0A471BD9A}"/>
          </ac:picMkLst>
        </pc:picChg>
        <pc:picChg chg="add mod">
          <ac:chgData name="Adriano Bortoli Franco" userId="ffed993a69de64b8" providerId="LiveId" clId="{62AB8E29-5584-418D-BCC0-F7060518E32F}" dt="2024-06-18T01:09:54.464" v="223" actId="1076"/>
          <ac:picMkLst>
            <pc:docMk/>
            <pc:sldMk cId="1667551567" sldId="504"/>
            <ac:picMk id="1044" creationId="{70424B29-CF01-A05B-88C3-7F69E07EBB03}"/>
          </ac:picMkLst>
        </pc:picChg>
      </pc:sldChg>
      <pc:sldChg chg="addSp delSp modSp add del">
        <pc:chgData name="Adriano Bortoli Franco" userId="ffed993a69de64b8" providerId="LiveId" clId="{62AB8E29-5584-418D-BCC0-F7060518E32F}" dt="2024-06-18T01:13:13.431" v="283" actId="2696"/>
        <pc:sldMkLst>
          <pc:docMk/>
          <pc:sldMk cId="684582749" sldId="505"/>
        </pc:sldMkLst>
        <pc:picChg chg="del">
          <ac:chgData name="Adriano Bortoli Franco" userId="ffed993a69de64b8" providerId="LiveId" clId="{62AB8E29-5584-418D-BCC0-F7060518E32F}" dt="2024-06-18T01:10:49.465" v="277" actId="478"/>
          <ac:picMkLst>
            <pc:docMk/>
            <pc:sldMk cId="684582749" sldId="505"/>
            <ac:picMk id="1026" creationId="{85C0FCFF-5276-2A45-ED2E-6650A1FEE84B}"/>
          </ac:picMkLst>
        </pc:picChg>
        <pc:picChg chg="del">
          <ac:chgData name="Adriano Bortoli Franco" userId="ffed993a69de64b8" providerId="LiveId" clId="{62AB8E29-5584-418D-BCC0-F7060518E32F}" dt="2024-06-18T01:10:49.465" v="277" actId="478"/>
          <ac:picMkLst>
            <pc:docMk/>
            <pc:sldMk cId="684582749" sldId="505"/>
            <ac:picMk id="1028" creationId="{43B94F0E-06C7-BAFE-971C-C5FC117E8710}"/>
          </ac:picMkLst>
        </pc:picChg>
        <pc:picChg chg="del">
          <ac:chgData name="Adriano Bortoli Franco" userId="ffed993a69de64b8" providerId="LiveId" clId="{62AB8E29-5584-418D-BCC0-F7060518E32F}" dt="2024-06-18T01:10:49.465" v="277" actId="478"/>
          <ac:picMkLst>
            <pc:docMk/>
            <pc:sldMk cId="684582749" sldId="505"/>
            <ac:picMk id="1030" creationId="{0E2B73DE-E63D-AB6B-B702-95FEC5DA22CC}"/>
          </ac:picMkLst>
        </pc:picChg>
        <pc:picChg chg="del">
          <ac:chgData name="Adriano Bortoli Franco" userId="ffed993a69de64b8" providerId="LiveId" clId="{62AB8E29-5584-418D-BCC0-F7060518E32F}" dt="2024-06-18T01:10:49.465" v="277" actId="478"/>
          <ac:picMkLst>
            <pc:docMk/>
            <pc:sldMk cId="684582749" sldId="505"/>
            <ac:picMk id="1034" creationId="{807218EC-6995-CC5E-1BBF-35ECB0673E8C}"/>
          </ac:picMkLst>
        </pc:picChg>
        <pc:picChg chg="del">
          <ac:chgData name="Adriano Bortoli Franco" userId="ffed993a69de64b8" providerId="LiveId" clId="{62AB8E29-5584-418D-BCC0-F7060518E32F}" dt="2024-06-18T01:10:49.465" v="277" actId="478"/>
          <ac:picMkLst>
            <pc:docMk/>
            <pc:sldMk cId="684582749" sldId="505"/>
            <ac:picMk id="1036" creationId="{82B0AF4C-C7C4-8676-BA9B-08754B3A1243}"/>
          </ac:picMkLst>
        </pc:picChg>
        <pc:picChg chg="del">
          <ac:chgData name="Adriano Bortoli Franco" userId="ffed993a69de64b8" providerId="LiveId" clId="{62AB8E29-5584-418D-BCC0-F7060518E32F}" dt="2024-06-18T01:10:49.465" v="277" actId="478"/>
          <ac:picMkLst>
            <pc:docMk/>
            <pc:sldMk cId="684582749" sldId="505"/>
            <ac:picMk id="1038" creationId="{8ECBF1D7-B722-9347-5000-893F9254F555}"/>
          </ac:picMkLst>
        </pc:picChg>
        <pc:picChg chg="del">
          <ac:chgData name="Adriano Bortoli Franco" userId="ffed993a69de64b8" providerId="LiveId" clId="{62AB8E29-5584-418D-BCC0-F7060518E32F}" dt="2024-06-18T01:10:49.465" v="277" actId="478"/>
          <ac:picMkLst>
            <pc:docMk/>
            <pc:sldMk cId="684582749" sldId="505"/>
            <ac:picMk id="1042" creationId="{F0140CD7-B420-B338-EF2E-D4B0A471BD9A}"/>
          </ac:picMkLst>
        </pc:picChg>
        <pc:picChg chg="del">
          <ac:chgData name="Adriano Bortoli Franco" userId="ffed993a69de64b8" providerId="LiveId" clId="{62AB8E29-5584-418D-BCC0-F7060518E32F}" dt="2024-06-18T01:10:49.465" v="277" actId="478"/>
          <ac:picMkLst>
            <pc:docMk/>
            <pc:sldMk cId="684582749" sldId="505"/>
            <ac:picMk id="1044" creationId="{70424B29-CF01-A05B-88C3-7F69E07EBB03}"/>
          </ac:picMkLst>
        </pc:picChg>
        <pc:picChg chg="add mod">
          <ac:chgData name="Adriano Bortoli Franco" userId="ffed993a69de64b8" providerId="LiveId" clId="{62AB8E29-5584-418D-BCC0-F7060518E32F}" dt="2024-06-18T01:11:27.713" v="282" actId="1076"/>
          <ac:picMkLst>
            <pc:docMk/>
            <pc:sldMk cId="684582749" sldId="505"/>
            <ac:picMk id="2050" creationId="{4B6EFC57-9E49-6ED8-C589-E5AE41F62F3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Humano</c:v>
          </c:tx>
          <c:spPr>
            <a:solidFill>
              <a:srgbClr val="ECEFF1"/>
            </a:solidFill>
            <a:ln>
              <a:solidFill>
                <a:srgbClr val="03FFF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CEFF1"/>
              </a:solidFill>
              <a:ln>
                <a:solidFill>
                  <a:srgbClr val="03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B4B-4804-8B52-9026F8B1F9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Planilha1!$C$1:$D$1</c:f>
              <c:numCache>
                <c:formatCode>General</c:formatCode>
                <c:ptCount val="2"/>
                <c:pt idx="0">
                  <c:v>2020</c:v>
                </c:pt>
                <c:pt idx="1">
                  <c:v>2022</c:v>
                </c:pt>
              </c:numCache>
            </c:numRef>
          </c:cat>
          <c:val>
            <c:numRef>
              <c:f>Planilha1!$C$2:$D$2</c:f>
              <c:numCache>
                <c:formatCode>0%</c:formatCode>
                <c:ptCount val="2"/>
                <c:pt idx="0">
                  <c:v>0.71</c:v>
                </c:pt>
                <c:pt idx="1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BB-42D2-8F7B-44A90B70362C}"/>
            </c:ext>
          </c:extLst>
        </c:ser>
        <c:ser>
          <c:idx val="1"/>
          <c:order val="1"/>
          <c:tx>
            <c:v>Robô</c:v>
          </c:tx>
          <c:spPr>
            <a:solidFill>
              <a:srgbClr val="03FFFF"/>
            </a:solidFill>
            <a:ln>
              <a:solidFill>
                <a:srgbClr val="ECF0F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Planilha1!$C$1:$D$1</c:f>
              <c:numCache>
                <c:formatCode>General</c:formatCode>
                <c:ptCount val="2"/>
                <c:pt idx="0">
                  <c:v>2020</c:v>
                </c:pt>
                <c:pt idx="1">
                  <c:v>2022</c:v>
                </c:pt>
              </c:numCache>
            </c:numRef>
          </c:cat>
          <c:val>
            <c:numRef>
              <c:f>Planilha1!$C$3:$D$3</c:f>
              <c:numCache>
                <c:formatCode>0%</c:formatCode>
                <c:ptCount val="2"/>
                <c:pt idx="0">
                  <c:v>0.28999999999999998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BB-42D2-8F7B-44A90B703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2098832"/>
        <c:axId val="562101744"/>
      </c:barChart>
      <c:catAx>
        <c:axId val="56209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562101744"/>
        <c:crosses val="autoZero"/>
        <c:auto val="1"/>
        <c:lblAlgn val="ctr"/>
        <c:lblOffset val="100"/>
        <c:noMultiLvlLbl val="0"/>
      </c:catAx>
      <c:valAx>
        <c:axId val="562101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6209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1" i="0" u="none" strike="noStrike" kern="1200" baseline="0">
              <a:solidFill>
                <a:schemeClr val="bg1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200" b="1">
          <a:solidFill>
            <a:schemeClr val="bg1"/>
          </a:solidFill>
          <a:latin typeface="Poppins" panose="00000500000000000000" pitchFamily="2" charset="0"/>
          <a:cs typeface="Poppins" panose="00000500000000000000" pitchFamily="2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B0267-E003-4EC8-885A-EB3066FC5F3D}" type="datetimeFigureOut">
              <a:rPr lang="pt-BR" smtClean="0"/>
              <a:t>17/06/2024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43AE6-BC71-4E4F-8FD6-BC16A7BFF0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277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4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DF0D6CA-B21B-4611-B850-EC60E4653E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7465" y="3887221"/>
            <a:ext cx="3157071" cy="1879984"/>
          </a:xfrm>
          <a:prstGeom prst="roundRect">
            <a:avLst>
              <a:gd name="adj" fmla="val 13965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  <p:sp>
        <p:nvSpPr>
          <p:cNvPr id="3" name="Picture Placeholder2">
            <a:extLst>
              <a:ext uri="{FF2B5EF4-FFF2-40B4-BE49-F238E27FC236}">
                <a16:creationId xmlns:a16="http://schemas.microsoft.com/office/drawing/2014/main" id="{9A7A97EF-33CE-4B16-8FE8-DD191F6692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57270" y="3887221"/>
            <a:ext cx="3157071" cy="1879984"/>
          </a:xfrm>
          <a:prstGeom prst="roundRect">
            <a:avLst>
              <a:gd name="adj" fmla="val 14641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  <p:sp>
        <p:nvSpPr>
          <p:cNvPr id="4" name="Espaço foto1">
            <a:extLst>
              <a:ext uri="{FF2B5EF4-FFF2-40B4-BE49-F238E27FC236}">
                <a16:creationId xmlns:a16="http://schemas.microsoft.com/office/drawing/2014/main" id="{35406475-756C-4134-86E2-57DED1CEFA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7659" y="3887221"/>
            <a:ext cx="3157071" cy="1879984"/>
          </a:xfrm>
          <a:prstGeom prst="roundRect">
            <a:avLst>
              <a:gd name="adj" fmla="val 13965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2766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foto1">
            <a:extLst>
              <a:ext uri="{FF2B5EF4-FFF2-40B4-BE49-F238E27FC236}">
                <a16:creationId xmlns:a16="http://schemas.microsoft.com/office/drawing/2014/main" id="{5865F316-BD37-4AD5-98B3-2EC62D828C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7966" y="3468914"/>
            <a:ext cx="2668284" cy="2635201"/>
          </a:xfrm>
          <a:custGeom>
            <a:avLst/>
            <a:gdLst>
              <a:gd name="connsiteX0" fmla="*/ 439209 w 2668284"/>
              <a:gd name="connsiteY0" fmla="*/ 0 h 2635201"/>
              <a:gd name="connsiteX1" fmla="*/ 2229075 w 2668284"/>
              <a:gd name="connsiteY1" fmla="*/ 0 h 2635201"/>
              <a:gd name="connsiteX2" fmla="*/ 2668284 w 2668284"/>
              <a:gd name="connsiteY2" fmla="*/ 439209 h 2635201"/>
              <a:gd name="connsiteX3" fmla="*/ 2668284 w 2668284"/>
              <a:gd name="connsiteY3" fmla="*/ 2195992 h 2635201"/>
              <a:gd name="connsiteX4" fmla="*/ 2229075 w 2668284"/>
              <a:gd name="connsiteY4" fmla="*/ 2635201 h 2635201"/>
              <a:gd name="connsiteX5" fmla="*/ 439209 w 2668284"/>
              <a:gd name="connsiteY5" fmla="*/ 2635201 h 2635201"/>
              <a:gd name="connsiteX6" fmla="*/ 0 w 2668284"/>
              <a:gd name="connsiteY6" fmla="*/ 2195992 h 2635201"/>
              <a:gd name="connsiteX7" fmla="*/ 0 w 2668284"/>
              <a:gd name="connsiteY7" fmla="*/ 439209 h 2635201"/>
              <a:gd name="connsiteX8" fmla="*/ 439209 w 2668284"/>
              <a:gd name="connsiteY8" fmla="*/ 0 h 263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8284" h="2635201">
                <a:moveTo>
                  <a:pt x="439209" y="0"/>
                </a:moveTo>
                <a:lnTo>
                  <a:pt x="2229075" y="0"/>
                </a:lnTo>
                <a:cubicBezTo>
                  <a:pt x="2471643" y="0"/>
                  <a:pt x="2668284" y="196641"/>
                  <a:pt x="2668284" y="439209"/>
                </a:cubicBezTo>
                <a:lnTo>
                  <a:pt x="2668284" y="2195992"/>
                </a:lnTo>
                <a:cubicBezTo>
                  <a:pt x="2668284" y="2438560"/>
                  <a:pt x="2471643" y="2635201"/>
                  <a:pt x="2229075" y="2635201"/>
                </a:cubicBezTo>
                <a:lnTo>
                  <a:pt x="439209" y="2635201"/>
                </a:lnTo>
                <a:cubicBezTo>
                  <a:pt x="196641" y="2635201"/>
                  <a:pt x="0" y="2438560"/>
                  <a:pt x="0" y="2195992"/>
                </a:cubicBezTo>
                <a:lnTo>
                  <a:pt x="0" y="439209"/>
                </a:lnTo>
                <a:cubicBezTo>
                  <a:pt x="0" y="196641"/>
                  <a:pt x="196641" y="0"/>
                  <a:pt x="439209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ID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endParaRPr lang="pt-BR" noProof="0" dirty="0"/>
          </a:p>
        </p:txBody>
      </p:sp>
      <p:sp>
        <p:nvSpPr>
          <p:cNvPr id="9" name="Espaço foto2">
            <a:extLst>
              <a:ext uri="{FF2B5EF4-FFF2-40B4-BE49-F238E27FC236}">
                <a16:creationId xmlns:a16="http://schemas.microsoft.com/office/drawing/2014/main" id="{226DEEE3-90CE-4C4A-95F4-5F53ECAC64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7281" y="3468914"/>
            <a:ext cx="2668284" cy="2635201"/>
          </a:xfrm>
          <a:custGeom>
            <a:avLst/>
            <a:gdLst>
              <a:gd name="connsiteX0" fmla="*/ 439209 w 2668284"/>
              <a:gd name="connsiteY0" fmla="*/ 0 h 2635201"/>
              <a:gd name="connsiteX1" fmla="*/ 2229075 w 2668284"/>
              <a:gd name="connsiteY1" fmla="*/ 0 h 2635201"/>
              <a:gd name="connsiteX2" fmla="*/ 2668284 w 2668284"/>
              <a:gd name="connsiteY2" fmla="*/ 439209 h 2635201"/>
              <a:gd name="connsiteX3" fmla="*/ 2668284 w 2668284"/>
              <a:gd name="connsiteY3" fmla="*/ 2195992 h 2635201"/>
              <a:gd name="connsiteX4" fmla="*/ 2229075 w 2668284"/>
              <a:gd name="connsiteY4" fmla="*/ 2635201 h 2635201"/>
              <a:gd name="connsiteX5" fmla="*/ 439209 w 2668284"/>
              <a:gd name="connsiteY5" fmla="*/ 2635201 h 2635201"/>
              <a:gd name="connsiteX6" fmla="*/ 0 w 2668284"/>
              <a:gd name="connsiteY6" fmla="*/ 2195992 h 2635201"/>
              <a:gd name="connsiteX7" fmla="*/ 0 w 2668284"/>
              <a:gd name="connsiteY7" fmla="*/ 439209 h 2635201"/>
              <a:gd name="connsiteX8" fmla="*/ 439209 w 2668284"/>
              <a:gd name="connsiteY8" fmla="*/ 0 h 263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8284" h="2635201">
                <a:moveTo>
                  <a:pt x="439209" y="0"/>
                </a:moveTo>
                <a:lnTo>
                  <a:pt x="2229075" y="0"/>
                </a:lnTo>
                <a:cubicBezTo>
                  <a:pt x="2471643" y="0"/>
                  <a:pt x="2668284" y="196641"/>
                  <a:pt x="2668284" y="439209"/>
                </a:cubicBezTo>
                <a:lnTo>
                  <a:pt x="2668284" y="2195992"/>
                </a:lnTo>
                <a:cubicBezTo>
                  <a:pt x="2668284" y="2438560"/>
                  <a:pt x="2471643" y="2635201"/>
                  <a:pt x="2229075" y="2635201"/>
                </a:cubicBezTo>
                <a:lnTo>
                  <a:pt x="439209" y="2635201"/>
                </a:lnTo>
                <a:cubicBezTo>
                  <a:pt x="196641" y="2635201"/>
                  <a:pt x="0" y="2438560"/>
                  <a:pt x="0" y="2195992"/>
                </a:cubicBezTo>
                <a:lnTo>
                  <a:pt x="0" y="439209"/>
                </a:lnTo>
                <a:cubicBezTo>
                  <a:pt x="0" y="196641"/>
                  <a:pt x="196641" y="0"/>
                  <a:pt x="439209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ID" sz="140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endParaRPr lang="pt-BR" noProof="0" dirty="0"/>
          </a:p>
        </p:txBody>
      </p:sp>
      <p:sp>
        <p:nvSpPr>
          <p:cNvPr id="11" name="Espaço foto3">
            <a:extLst>
              <a:ext uri="{FF2B5EF4-FFF2-40B4-BE49-F238E27FC236}">
                <a16:creationId xmlns:a16="http://schemas.microsoft.com/office/drawing/2014/main" id="{31E71E94-53F3-49C1-BE40-9E4EC0A598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2409" y="1030514"/>
            <a:ext cx="5787919" cy="2635201"/>
          </a:xfrm>
          <a:custGeom>
            <a:avLst/>
            <a:gdLst>
              <a:gd name="connsiteX0" fmla="*/ 439209 w 5787919"/>
              <a:gd name="connsiteY0" fmla="*/ 0 h 2635201"/>
              <a:gd name="connsiteX1" fmla="*/ 5348710 w 5787919"/>
              <a:gd name="connsiteY1" fmla="*/ 0 h 2635201"/>
              <a:gd name="connsiteX2" fmla="*/ 5787919 w 5787919"/>
              <a:gd name="connsiteY2" fmla="*/ 439209 h 2635201"/>
              <a:gd name="connsiteX3" fmla="*/ 5787919 w 5787919"/>
              <a:gd name="connsiteY3" fmla="*/ 2195992 h 2635201"/>
              <a:gd name="connsiteX4" fmla="*/ 5348710 w 5787919"/>
              <a:gd name="connsiteY4" fmla="*/ 2635201 h 2635201"/>
              <a:gd name="connsiteX5" fmla="*/ 439209 w 5787919"/>
              <a:gd name="connsiteY5" fmla="*/ 2635201 h 2635201"/>
              <a:gd name="connsiteX6" fmla="*/ 0 w 5787919"/>
              <a:gd name="connsiteY6" fmla="*/ 2195992 h 2635201"/>
              <a:gd name="connsiteX7" fmla="*/ 0 w 5787919"/>
              <a:gd name="connsiteY7" fmla="*/ 439209 h 2635201"/>
              <a:gd name="connsiteX8" fmla="*/ 439209 w 5787919"/>
              <a:gd name="connsiteY8" fmla="*/ 0 h 263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87919" h="2635201">
                <a:moveTo>
                  <a:pt x="439209" y="0"/>
                </a:moveTo>
                <a:lnTo>
                  <a:pt x="5348710" y="0"/>
                </a:lnTo>
                <a:cubicBezTo>
                  <a:pt x="5591278" y="0"/>
                  <a:pt x="5787919" y="196641"/>
                  <a:pt x="5787919" y="439209"/>
                </a:cubicBezTo>
                <a:lnTo>
                  <a:pt x="5787919" y="2195992"/>
                </a:lnTo>
                <a:cubicBezTo>
                  <a:pt x="5787919" y="2438560"/>
                  <a:pt x="5591278" y="2635201"/>
                  <a:pt x="5348710" y="2635201"/>
                </a:cubicBezTo>
                <a:lnTo>
                  <a:pt x="439209" y="2635201"/>
                </a:lnTo>
                <a:cubicBezTo>
                  <a:pt x="196641" y="2635201"/>
                  <a:pt x="0" y="2438560"/>
                  <a:pt x="0" y="2195992"/>
                </a:cubicBezTo>
                <a:lnTo>
                  <a:pt x="0" y="439209"/>
                </a:lnTo>
                <a:cubicBezTo>
                  <a:pt x="0" y="196641"/>
                  <a:pt x="196641" y="0"/>
                  <a:pt x="439209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ID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1949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foto1">
            <a:extLst>
              <a:ext uri="{FF2B5EF4-FFF2-40B4-BE49-F238E27FC236}">
                <a16:creationId xmlns:a16="http://schemas.microsoft.com/office/drawing/2014/main" id="{3C990BA3-3259-7BA0-A89F-476EC9B0F0EE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3745829" y="826121"/>
            <a:ext cx="4700343" cy="6031879"/>
          </a:xfrm>
          <a:custGeom>
            <a:avLst/>
            <a:gdLst>
              <a:gd name="connsiteX0" fmla="*/ 520007 w 3808675"/>
              <a:gd name="connsiteY0" fmla="*/ 3522050 h 4887615"/>
              <a:gd name="connsiteX1" fmla="*/ 421470 w 3808675"/>
              <a:gd name="connsiteY1" fmla="*/ 3595888 h 4887615"/>
              <a:gd name="connsiteX2" fmla="*/ 495133 w 3808675"/>
              <a:gd name="connsiteY2" fmla="*/ 3694775 h 4887615"/>
              <a:gd name="connsiteX3" fmla="*/ 877589 w 3808675"/>
              <a:gd name="connsiteY3" fmla="*/ 3896825 h 4887615"/>
              <a:gd name="connsiteX4" fmla="*/ 880679 w 3808675"/>
              <a:gd name="connsiteY4" fmla="*/ 3900465 h 4887615"/>
              <a:gd name="connsiteX5" fmla="*/ 1003925 w 3808675"/>
              <a:gd name="connsiteY5" fmla="*/ 3907133 h 4887615"/>
              <a:gd name="connsiteX6" fmla="*/ 1010602 w 3808675"/>
              <a:gd name="connsiteY6" fmla="*/ 3783886 h 4887615"/>
              <a:gd name="connsiteX7" fmla="*/ 520007 w 3808675"/>
              <a:gd name="connsiteY7" fmla="*/ 3522050 h 4887615"/>
              <a:gd name="connsiteX8" fmla="*/ 635722 w 3808675"/>
              <a:gd name="connsiteY8" fmla="*/ 3317030 h 4887615"/>
              <a:gd name="connsiteX9" fmla="*/ 1060613 w 3808675"/>
              <a:gd name="connsiteY9" fmla="*/ 3402827 h 4887615"/>
              <a:gd name="connsiteX10" fmla="*/ 1270082 w 3808675"/>
              <a:gd name="connsiteY10" fmla="*/ 3640400 h 4887615"/>
              <a:gd name="connsiteX11" fmla="*/ 1240931 w 3808675"/>
              <a:gd name="connsiteY11" fmla="*/ 3993094 h 4887615"/>
              <a:gd name="connsiteX12" fmla="*/ 667247 w 3808675"/>
              <a:gd name="connsiteY12" fmla="*/ 4185980 h 4887615"/>
              <a:gd name="connsiteX13" fmla="*/ 0 w 3808675"/>
              <a:gd name="connsiteY13" fmla="*/ 3386593 h 4887615"/>
              <a:gd name="connsiteX14" fmla="*/ 635722 w 3808675"/>
              <a:gd name="connsiteY14" fmla="*/ 3317030 h 4887615"/>
              <a:gd name="connsiteX15" fmla="*/ 3288319 w 3808675"/>
              <a:gd name="connsiteY15" fmla="*/ 3260126 h 4887615"/>
              <a:gd name="connsiteX16" fmla="*/ 2797724 w 3808675"/>
              <a:gd name="connsiteY16" fmla="*/ 3521962 h 4887615"/>
              <a:gd name="connsiteX17" fmla="*/ 2807491 w 3808675"/>
              <a:gd name="connsiteY17" fmla="*/ 3641578 h 4887615"/>
              <a:gd name="connsiteX18" fmla="*/ 2930737 w 3808675"/>
              <a:gd name="connsiteY18" fmla="*/ 3634901 h 4887615"/>
              <a:gd name="connsiteX19" fmla="*/ 3313018 w 3808675"/>
              <a:gd name="connsiteY19" fmla="*/ 3432938 h 4887615"/>
              <a:gd name="connsiteX20" fmla="*/ 3387075 w 3808675"/>
              <a:gd name="connsiteY20" fmla="*/ 3334182 h 4887615"/>
              <a:gd name="connsiteX21" fmla="*/ 3288319 w 3808675"/>
              <a:gd name="connsiteY21" fmla="*/ 3260126 h 4887615"/>
              <a:gd name="connsiteX22" fmla="*/ 1816884 w 3808675"/>
              <a:gd name="connsiteY22" fmla="*/ 3142038 h 4887615"/>
              <a:gd name="connsiteX23" fmla="*/ 1991441 w 3808675"/>
              <a:gd name="connsiteY23" fmla="*/ 3142038 h 4887615"/>
              <a:gd name="connsiteX24" fmla="*/ 1991441 w 3808675"/>
              <a:gd name="connsiteY24" fmla="*/ 3752990 h 4887615"/>
              <a:gd name="connsiteX25" fmla="*/ 1999235 w 3808675"/>
              <a:gd name="connsiteY25" fmla="*/ 3787360 h 4887615"/>
              <a:gd name="connsiteX26" fmla="*/ 2116076 w 3808675"/>
              <a:gd name="connsiteY26" fmla="*/ 3831541 h 4887615"/>
              <a:gd name="connsiteX27" fmla="*/ 2369882 w 3808675"/>
              <a:gd name="connsiteY27" fmla="*/ 3712144 h 4887615"/>
              <a:gd name="connsiteX28" fmla="*/ 2412388 w 3808675"/>
              <a:gd name="connsiteY28" fmla="*/ 3816878 h 4887615"/>
              <a:gd name="connsiteX29" fmla="*/ 2444681 w 3808675"/>
              <a:gd name="connsiteY29" fmla="*/ 3869420 h 4887615"/>
              <a:gd name="connsiteX30" fmla="*/ 2041365 w 3808675"/>
              <a:gd name="connsiteY30" fmla="*/ 4060212 h 4887615"/>
              <a:gd name="connsiteX31" fmla="*/ 1991441 w 3808675"/>
              <a:gd name="connsiteY31" fmla="*/ 4138762 h 4887615"/>
              <a:gd name="connsiteX32" fmla="*/ 1991441 w 3808675"/>
              <a:gd name="connsiteY32" fmla="*/ 4887615 h 4887615"/>
              <a:gd name="connsiteX33" fmla="*/ 1816884 w 3808675"/>
              <a:gd name="connsiteY33" fmla="*/ 4887615 h 4887615"/>
              <a:gd name="connsiteX34" fmla="*/ 1816884 w 3808675"/>
              <a:gd name="connsiteY34" fmla="*/ 4395013 h 4887615"/>
              <a:gd name="connsiteX35" fmla="*/ 1766960 w 3808675"/>
              <a:gd name="connsiteY35" fmla="*/ 4316462 h 4887615"/>
              <a:gd name="connsiteX36" fmla="*/ 1363732 w 3808675"/>
              <a:gd name="connsiteY36" fmla="*/ 4125671 h 4887615"/>
              <a:gd name="connsiteX37" fmla="*/ 1395851 w 3808675"/>
              <a:gd name="connsiteY37" fmla="*/ 4073303 h 4887615"/>
              <a:gd name="connsiteX38" fmla="*/ 1438443 w 3808675"/>
              <a:gd name="connsiteY38" fmla="*/ 3968569 h 4887615"/>
              <a:gd name="connsiteX39" fmla="*/ 1692250 w 3808675"/>
              <a:gd name="connsiteY39" fmla="*/ 4088577 h 4887615"/>
              <a:gd name="connsiteX40" fmla="*/ 1729710 w 3808675"/>
              <a:gd name="connsiteY40" fmla="*/ 4096973 h 4887615"/>
              <a:gd name="connsiteX41" fmla="*/ 1816884 w 3808675"/>
              <a:gd name="connsiteY41" fmla="*/ 4009590 h 4887615"/>
              <a:gd name="connsiteX42" fmla="*/ 3172763 w 3808675"/>
              <a:gd name="connsiteY42" fmla="*/ 3060504 h 4887615"/>
              <a:gd name="connsiteX43" fmla="*/ 3808675 w 3808675"/>
              <a:gd name="connsiteY43" fmla="*/ 3129906 h 4887615"/>
              <a:gd name="connsiteX44" fmla="*/ 3141515 w 3808675"/>
              <a:gd name="connsiteY44" fmla="*/ 3929380 h 4887615"/>
              <a:gd name="connsiteX45" fmla="*/ 2567657 w 3808675"/>
              <a:gd name="connsiteY45" fmla="*/ 3736494 h 4887615"/>
              <a:gd name="connsiteX46" fmla="*/ 2538506 w 3808675"/>
              <a:gd name="connsiteY46" fmla="*/ 3383800 h 4887615"/>
              <a:gd name="connsiteX47" fmla="*/ 2747975 w 3808675"/>
              <a:gd name="connsiteY47" fmla="*/ 3146140 h 4887615"/>
              <a:gd name="connsiteX48" fmla="*/ 3172763 w 3808675"/>
              <a:gd name="connsiteY48" fmla="*/ 3060504 h 4887615"/>
              <a:gd name="connsiteX49" fmla="*/ 1608986 w 3808675"/>
              <a:gd name="connsiteY49" fmla="*/ 2792922 h 4887615"/>
              <a:gd name="connsiteX50" fmla="*/ 2199340 w 3808675"/>
              <a:gd name="connsiteY50" fmla="*/ 2792922 h 4887615"/>
              <a:gd name="connsiteX51" fmla="*/ 2150028 w 3808675"/>
              <a:gd name="connsiteY51" fmla="*/ 2891547 h 4887615"/>
              <a:gd name="connsiteX52" fmla="*/ 2027139 w 3808675"/>
              <a:gd name="connsiteY52" fmla="*/ 2967480 h 4887615"/>
              <a:gd name="connsiteX53" fmla="*/ 1781187 w 3808675"/>
              <a:gd name="connsiteY53" fmla="*/ 2967480 h 4887615"/>
              <a:gd name="connsiteX54" fmla="*/ 1658299 w 3808675"/>
              <a:gd name="connsiteY54" fmla="*/ 2891547 h 4887615"/>
              <a:gd name="connsiteX55" fmla="*/ 1467769 w 3808675"/>
              <a:gd name="connsiteY55" fmla="*/ 2443807 h 4887615"/>
              <a:gd name="connsiteX56" fmla="*/ 2340557 w 3808675"/>
              <a:gd name="connsiteY56" fmla="*/ 2443807 h 4887615"/>
              <a:gd name="connsiteX57" fmla="*/ 2427836 w 3808675"/>
              <a:gd name="connsiteY57" fmla="*/ 2531086 h 4887615"/>
              <a:gd name="connsiteX58" fmla="*/ 2340557 w 3808675"/>
              <a:gd name="connsiteY58" fmla="*/ 2618365 h 4887615"/>
              <a:gd name="connsiteX59" fmla="*/ 1467769 w 3808675"/>
              <a:gd name="connsiteY59" fmla="*/ 2618365 h 4887615"/>
              <a:gd name="connsiteX60" fmla="*/ 1380490 w 3808675"/>
              <a:gd name="connsiteY60" fmla="*/ 2531086 h 4887615"/>
              <a:gd name="connsiteX61" fmla="*/ 1467769 w 3808675"/>
              <a:gd name="connsiteY61" fmla="*/ 2443807 h 4887615"/>
              <a:gd name="connsiteX62" fmla="*/ 1904163 w 3808675"/>
              <a:gd name="connsiteY62" fmla="*/ 174558 h 4887615"/>
              <a:gd name="connsiteX63" fmla="*/ 1117868 w 3808675"/>
              <a:gd name="connsiteY63" fmla="*/ 760547 h 4887615"/>
              <a:gd name="connsiteX64" fmla="*/ 1176519 w 3808675"/>
              <a:gd name="connsiteY64" fmla="*/ 869122 h 4887615"/>
              <a:gd name="connsiteX65" fmla="*/ 1201481 w 3808675"/>
              <a:gd name="connsiteY65" fmla="*/ 872788 h 4887615"/>
              <a:gd name="connsiteX66" fmla="*/ 1285094 w 3808675"/>
              <a:gd name="connsiteY66" fmla="*/ 810471 h 4887615"/>
              <a:gd name="connsiteX67" fmla="*/ 1904163 w 3808675"/>
              <a:gd name="connsiteY67" fmla="*/ 349114 h 4887615"/>
              <a:gd name="connsiteX68" fmla="*/ 1991442 w 3808675"/>
              <a:gd name="connsiteY68" fmla="*/ 261836 h 4887615"/>
              <a:gd name="connsiteX69" fmla="*/ 1904163 w 3808675"/>
              <a:gd name="connsiteY69" fmla="*/ 174558 h 4887615"/>
              <a:gd name="connsiteX70" fmla="*/ 1904163 w 3808675"/>
              <a:gd name="connsiteY70" fmla="*/ 0 h 4887615"/>
              <a:gd name="connsiteX71" fmla="*/ 1945446 w 3808675"/>
              <a:gd name="connsiteY71" fmla="*/ 785 h 4887615"/>
              <a:gd name="connsiteX72" fmla="*/ 1945795 w 3808675"/>
              <a:gd name="connsiteY72" fmla="*/ 785 h 4887615"/>
              <a:gd name="connsiteX73" fmla="*/ 2700818 w 3808675"/>
              <a:gd name="connsiteY73" fmla="*/ 367992 h 4887615"/>
              <a:gd name="connsiteX74" fmla="*/ 2582931 w 3808675"/>
              <a:gd name="connsiteY74" fmla="*/ 1844463 h 4887615"/>
              <a:gd name="connsiteX75" fmla="*/ 2427836 w 3808675"/>
              <a:gd name="connsiteY75" fmla="*/ 2168791 h 4887615"/>
              <a:gd name="connsiteX76" fmla="*/ 2427836 w 3808675"/>
              <a:gd name="connsiteY76" fmla="*/ 2181970 h 4887615"/>
              <a:gd name="connsiteX77" fmla="*/ 2340557 w 3808675"/>
              <a:gd name="connsiteY77" fmla="*/ 2269249 h 4887615"/>
              <a:gd name="connsiteX78" fmla="*/ 1467769 w 3808675"/>
              <a:gd name="connsiteY78" fmla="*/ 2269249 h 4887615"/>
              <a:gd name="connsiteX79" fmla="*/ 1380490 w 3808675"/>
              <a:gd name="connsiteY79" fmla="*/ 2181970 h 4887615"/>
              <a:gd name="connsiteX80" fmla="*/ 1380490 w 3808675"/>
              <a:gd name="connsiteY80" fmla="*/ 2168529 h 4887615"/>
              <a:gd name="connsiteX81" fmla="*/ 1226268 w 3808675"/>
              <a:gd name="connsiteY81" fmla="*/ 1845074 h 4887615"/>
              <a:gd name="connsiteX82" fmla="*/ 857567 w 3808675"/>
              <a:gd name="connsiteY82" fmla="*/ 1048096 h 4887615"/>
              <a:gd name="connsiteX83" fmla="*/ 1904163 w 3808675"/>
              <a:gd name="connsiteY83" fmla="*/ 0 h 488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808675" h="4887615">
                <a:moveTo>
                  <a:pt x="520007" y="3522050"/>
                </a:moveTo>
                <a:cubicBezTo>
                  <a:pt x="472440" y="3515347"/>
                  <a:pt x="428400" y="3548356"/>
                  <a:pt x="421470" y="3595888"/>
                </a:cubicBezTo>
                <a:cubicBezTo>
                  <a:pt x="414557" y="3643525"/>
                  <a:pt x="447514" y="3687766"/>
                  <a:pt x="495133" y="3694775"/>
                </a:cubicBezTo>
                <a:cubicBezTo>
                  <a:pt x="640793" y="3719946"/>
                  <a:pt x="774705" y="3790685"/>
                  <a:pt x="877589" y="3896825"/>
                </a:cubicBezTo>
                <a:cubicBezTo>
                  <a:pt x="878584" y="3898065"/>
                  <a:pt x="879614" y="3899278"/>
                  <a:pt x="880679" y="3900465"/>
                </a:cubicBezTo>
                <a:cubicBezTo>
                  <a:pt x="912867" y="3936336"/>
                  <a:pt x="968053" y="3939330"/>
                  <a:pt x="1003925" y="3907133"/>
                </a:cubicBezTo>
                <a:cubicBezTo>
                  <a:pt x="1039805" y="3874945"/>
                  <a:pt x="1042790" y="3819767"/>
                  <a:pt x="1010602" y="3783886"/>
                </a:cubicBezTo>
                <a:cubicBezTo>
                  <a:pt x="880294" y="3645052"/>
                  <a:pt x="707875" y="3553025"/>
                  <a:pt x="520007" y="3522050"/>
                </a:cubicBezTo>
                <a:close/>
                <a:moveTo>
                  <a:pt x="635722" y="3317030"/>
                </a:moveTo>
                <a:cubicBezTo>
                  <a:pt x="786858" y="3321073"/>
                  <a:pt x="937452" y="3344503"/>
                  <a:pt x="1060613" y="3402827"/>
                </a:cubicBezTo>
                <a:cubicBezTo>
                  <a:pt x="1160093" y="3449897"/>
                  <a:pt x="1235842" y="3535805"/>
                  <a:pt x="1270082" y="3640400"/>
                </a:cubicBezTo>
                <a:cubicBezTo>
                  <a:pt x="1308581" y="3757057"/>
                  <a:pt x="1298063" y="3884345"/>
                  <a:pt x="1240931" y="3993094"/>
                </a:cubicBezTo>
                <a:cubicBezTo>
                  <a:pt x="1132600" y="4201097"/>
                  <a:pt x="879239" y="4286281"/>
                  <a:pt x="667247" y="4185980"/>
                </a:cubicBezTo>
                <a:cubicBezTo>
                  <a:pt x="348854" y="4022594"/>
                  <a:pt x="94959" y="3573632"/>
                  <a:pt x="0" y="3386593"/>
                </a:cubicBezTo>
                <a:cubicBezTo>
                  <a:pt x="130427" y="3357409"/>
                  <a:pt x="383829" y="3310293"/>
                  <a:pt x="635722" y="3317030"/>
                </a:cubicBezTo>
                <a:close/>
                <a:moveTo>
                  <a:pt x="3288319" y="3260126"/>
                </a:moveTo>
                <a:cubicBezTo>
                  <a:pt x="3100451" y="3291101"/>
                  <a:pt x="2928023" y="3383128"/>
                  <a:pt x="2797724" y="3521962"/>
                </a:cubicBezTo>
                <a:cubicBezTo>
                  <a:pt x="2768704" y="3558105"/>
                  <a:pt x="2772989" y="3610620"/>
                  <a:pt x="2807491" y="3641578"/>
                </a:cubicBezTo>
                <a:cubicBezTo>
                  <a:pt x="2843362" y="3673766"/>
                  <a:pt x="2898549" y="3670782"/>
                  <a:pt x="2930737" y="3634901"/>
                </a:cubicBezTo>
                <a:cubicBezTo>
                  <a:pt x="3033534" y="3528753"/>
                  <a:pt x="3167402" y="3458030"/>
                  <a:pt x="3313018" y="3432938"/>
                </a:cubicBezTo>
                <a:cubicBezTo>
                  <a:pt x="3360743" y="3426122"/>
                  <a:pt x="3393891" y="3381906"/>
                  <a:pt x="3387075" y="3334182"/>
                </a:cubicBezTo>
                <a:cubicBezTo>
                  <a:pt x="3380249" y="3286458"/>
                  <a:pt x="3336043" y="3253309"/>
                  <a:pt x="3288319" y="3260126"/>
                </a:cubicBezTo>
                <a:close/>
                <a:moveTo>
                  <a:pt x="1816884" y="3142038"/>
                </a:moveTo>
                <a:lnTo>
                  <a:pt x="1991441" y="3142038"/>
                </a:lnTo>
                <a:lnTo>
                  <a:pt x="1991441" y="3752990"/>
                </a:lnTo>
                <a:cubicBezTo>
                  <a:pt x="1991703" y="3764851"/>
                  <a:pt x="1994357" y="3776547"/>
                  <a:pt x="1999235" y="3787360"/>
                </a:cubicBezTo>
                <a:cubicBezTo>
                  <a:pt x="2019301" y="3831829"/>
                  <a:pt x="2071616" y="3851607"/>
                  <a:pt x="2116076" y="3831541"/>
                </a:cubicBezTo>
                <a:lnTo>
                  <a:pt x="2369882" y="3712144"/>
                </a:lnTo>
                <a:cubicBezTo>
                  <a:pt x="2380880" y="3748260"/>
                  <a:pt x="2395106" y="3783311"/>
                  <a:pt x="2412388" y="3816878"/>
                </a:cubicBezTo>
                <a:cubicBezTo>
                  <a:pt x="2422232" y="3834936"/>
                  <a:pt x="2433011" y="3852479"/>
                  <a:pt x="2444681" y="3869420"/>
                </a:cubicBezTo>
                <a:lnTo>
                  <a:pt x="2041365" y="4060212"/>
                </a:lnTo>
                <a:cubicBezTo>
                  <a:pt x="2010983" y="4074595"/>
                  <a:pt x="1991572" y="4105151"/>
                  <a:pt x="1991441" y="4138762"/>
                </a:cubicBezTo>
                <a:lnTo>
                  <a:pt x="1991441" y="4887615"/>
                </a:lnTo>
                <a:lnTo>
                  <a:pt x="1816884" y="4887615"/>
                </a:lnTo>
                <a:lnTo>
                  <a:pt x="1816884" y="4395013"/>
                </a:lnTo>
                <a:cubicBezTo>
                  <a:pt x="1816753" y="4361402"/>
                  <a:pt x="1797342" y="4330846"/>
                  <a:pt x="1766960" y="4316462"/>
                </a:cubicBezTo>
                <a:lnTo>
                  <a:pt x="1363732" y="4125671"/>
                </a:lnTo>
                <a:cubicBezTo>
                  <a:pt x="1375358" y="4108791"/>
                  <a:pt x="1386075" y="4091318"/>
                  <a:pt x="1395851" y="4073303"/>
                </a:cubicBezTo>
                <a:cubicBezTo>
                  <a:pt x="1413149" y="4039736"/>
                  <a:pt x="1427402" y="4004685"/>
                  <a:pt x="1438443" y="3968569"/>
                </a:cubicBezTo>
                <a:lnTo>
                  <a:pt x="1692250" y="4088577"/>
                </a:lnTo>
                <a:cubicBezTo>
                  <a:pt x="1703962" y="4094119"/>
                  <a:pt x="1716757" y="4096991"/>
                  <a:pt x="1729710" y="4096973"/>
                </a:cubicBezTo>
                <a:cubicBezTo>
                  <a:pt x="1777914" y="4096912"/>
                  <a:pt x="1816945" y="4057794"/>
                  <a:pt x="1816884" y="4009590"/>
                </a:cubicBezTo>
                <a:close/>
                <a:moveTo>
                  <a:pt x="3172763" y="3060504"/>
                </a:moveTo>
                <a:cubicBezTo>
                  <a:pt x="3424717" y="3053789"/>
                  <a:pt x="3678303" y="3100831"/>
                  <a:pt x="3808675" y="3129906"/>
                </a:cubicBezTo>
                <a:cubicBezTo>
                  <a:pt x="3714239" y="3315897"/>
                  <a:pt x="3460171" y="3765732"/>
                  <a:pt x="3141515" y="3929380"/>
                </a:cubicBezTo>
                <a:cubicBezTo>
                  <a:pt x="2929480" y="4029794"/>
                  <a:pt x="2675996" y="3944593"/>
                  <a:pt x="2567657" y="3736494"/>
                </a:cubicBezTo>
                <a:cubicBezTo>
                  <a:pt x="2510533" y="3627735"/>
                  <a:pt x="2500016" y="3500457"/>
                  <a:pt x="2538506" y="3383800"/>
                </a:cubicBezTo>
                <a:cubicBezTo>
                  <a:pt x="2572702" y="3279161"/>
                  <a:pt x="2648460" y="3193209"/>
                  <a:pt x="2747975" y="3146140"/>
                </a:cubicBezTo>
                <a:cubicBezTo>
                  <a:pt x="2871006" y="3087914"/>
                  <a:pt x="3021590" y="3064533"/>
                  <a:pt x="3172763" y="3060504"/>
                </a:cubicBezTo>
                <a:close/>
                <a:moveTo>
                  <a:pt x="1608986" y="2792922"/>
                </a:moveTo>
                <a:lnTo>
                  <a:pt x="2199340" y="2792922"/>
                </a:lnTo>
                <a:lnTo>
                  <a:pt x="2150028" y="2891547"/>
                </a:lnTo>
                <a:cubicBezTo>
                  <a:pt x="2126881" y="2938206"/>
                  <a:pt x="2079227" y="2967654"/>
                  <a:pt x="2027139" y="2967480"/>
                </a:cubicBezTo>
                <a:lnTo>
                  <a:pt x="1781187" y="2967480"/>
                </a:lnTo>
                <a:cubicBezTo>
                  <a:pt x="1729099" y="2967654"/>
                  <a:pt x="1681445" y="2938206"/>
                  <a:pt x="1658299" y="2891547"/>
                </a:cubicBezTo>
                <a:close/>
                <a:moveTo>
                  <a:pt x="1467769" y="2443807"/>
                </a:moveTo>
                <a:lnTo>
                  <a:pt x="2340557" y="2443807"/>
                </a:lnTo>
                <a:cubicBezTo>
                  <a:pt x="2388761" y="2443807"/>
                  <a:pt x="2427836" y="2482882"/>
                  <a:pt x="2427836" y="2531086"/>
                </a:cubicBezTo>
                <a:cubicBezTo>
                  <a:pt x="2427836" y="2579290"/>
                  <a:pt x="2388761" y="2618365"/>
                  <a:pt x="2340557" y="2618365"/>
                </a:cubicBezTo>
                <a:lnTo>
                  <a:pt x="1467769" y="2618365"/>
                </a:lnTo>
                <a:cubicBezTo>
                  <a:pt x="1419565" y="2618365"/>
                  <a:pt x="1380490" y="2579290"/>
                  <a:pt x="1380490" y="2531086"/>
                </a:cubicBezTo>
                <a:cubicBezTo>
                  <a:pt x="1380490" y="2482882"/>
                  <a:pt x="1419565" y="2443807"/>
                  <a:pt x="1467769" y="2443807"/>
                </a:cubicBezTo>
                <a:close/>
                <a:moveTo>
                  <a:pt x="1904163" y="174558"/>
                </a:moveTo>
                <a:cubicBezTo>
                  <a:pt x="1541912" y="176287"/>
                  <a:pt x="1223074" y="413902"/>
                  <a:pt x="1117868" y="760547"/>
                </a:cubicBezTo>
                <a:cubicBezTo>
                  <a:pt x="1104095" y="806726"/>
                  <a:pt x="1130349" y="855324"/>
                  <a:pt x="1176519" y="869122"/>
                </a:cubicBezTo>
                <a:cubicBezTo>
                  <a:pt x="1184619" y="871531"/>
                  <a:pt x="1193032" y="872761"/>
                  <a:pt x="1201481" y="872788"/>
                </a:cubicBezTo>
                <a:cubicBezTo>
                  <a:pt x="1240058" y="872779"/>
                  <a:pt x="1274062" y="847442"/>
                  <a:pt x="1285094" y="810471"/>
                </a:cubicBezTo>
                <a:cubicBezTo>
                  <a:pt x="1367939" y="537557"/>
                  <a:pt x="1618953" y="350486"/>
                  <a:pt x="1904163" y="349114"/>
                </a:cubicBezTo>
                <a:cubicBezTo>
                  <a:pt x="1952367" y="349114"/>
                  <a:pt x="1991442" y="310038"/>
                  <a:pt x="1991442" y="261836"/>
                </a:cubicBezTo>
                <a:cubicBezTo>
                  <a:pt x="1991442" y="213633"/>
                  <a:pt x="1952367" y="174558"/>
                  <a:pt x="1904163" y="174558"/>
                </a:cubicBezTo>
                <a:close/>
                <a:moveTo>
                  <a:pt x="1904163" y="0"/>
                </a:moveTo>
                <a:cubicBezTo>
                  <a:pt x="1917717" y="0"/>
                  <a:pt x="1931481" y="261"/>
                  <a:pt x="1945446" y="785"/>
                </a:cubicBezTo>
                <a:lnTo>
                  <a:pt x="1945795" y="785"/>
                </a:lnTo>
                <a:cubicBezTo>
                  <a:pt x="2237664" y="12542"/>
                  <a:pt x="2511362" y="145656"/>
                  <a:pt x="2700818" y="367992"/>
                </a:cubicBezTo>
                <a:cubicBezTo>
                  <a:pt x="3075986" y="808262"/>
                  <a:pt x="3023200" y="1469304"/>
                  <a:pt x="2582931" y="1844463"/>
                </a:cubicBezTo>
                <a:cubicBezTo>
                  <a:pt x="2486165" y="1924594"/>
                  <a:pt x="2429459" y="2043171"/>
                  <a:pt x="2427836" y="2168791"/>
                </a:cubicBezTo>
                <a:lnTo>
                  <a:pt x="2427836" y="2181970"/>
                </a:lnTo>
                <a:cubicBezTo>
                  <a:pt x="2427836" y="2230174"/>
                  <a:pt x="2388761" y="2269249"/>
                  <a:pt x="2340557" y="2269249"/>
                </a:cubicBezTo>
                <a:lnTo>
                  <a:pt x="1467769" y="2269249"/>
                </a:lnTo>
                <a:cubicBezTo>
                  <a:pt x="1419565" y="2269249"/>
                  <a:pt x="1380490" y="2230174"/>
                  <a:pt x="1380490" y="2181970"/>
                </a:cubicBezTo>
                <a:lnTo>
                  <a:pt x="1380490" y="2168529"/>
                </a:lnTo>
                <a:cubicBezTo>
                  <a:pt x="1379111" y="2043284"/>
                  <a:pt x="1322711" y="1924995"/>
                  <a:pt x="1226268" y="1845074"/>
                </a:cubicBezTo>
                <a:cubicBezTo>
                  <a:pt x="992553" y="1646253"/>
                  <a:pt x="857794" y="1354942"/>
                  <a:pt x="857567" y="1048096"/>
                </a:cubicBezTo>
                <a:cubicBezTo>
                  <a:pt x="857157" y="469666"/>
                  <a:pt x="1325731" y="414"/>
                  <a:pt x="1904163" y="0"/>
                </a:cubicBezTo>
                <a:close/>
              </a:path>
            </a:pathLst>
          </a:custGeom>
          <a:solidFill>
            <a:schemeClr val="tx1">
              <a:alpha val="8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039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6921652B-53BD-4CD1-81A8-913D0C64EA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680" y="2656979"/>
            <a:ext cx="1723706" cy="1918649"/>
          </a:xfrm>
          <a:prstGeom prst="roundRect">
            <a:avLst>
              <a:gd name="adj" fmla="val 13720"/>
            </a:avLst>
          </a:pr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  <p:sp>
        <p:nvSpPr>
          <p:cNvPr id="2" name="Espaço foto2">
            <a:extLst>
              <a:ext uri="{FF2B5EF4-FFF2-40B4-BE49-F238E27FC236}">
                <a16:creationId xmlns:a16="http://schemas.microsoft.com/office/drawing/2014/main" id="{DEC3FDA8-9A08-4525-943F-DE89A6FB0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89589" y="2372306"/>
            <a:ext cx="2235217" cy="2488009"/>
          </a:xfrm>
          <a:prstGeom prst="roundRect">
            <a:avLst>
              <a:gd name="adj" fmla="val 10985"/>
            </a:avLst>
          </a:pr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  <p:sp>
        <p:nvSpPr>
          <p:cNvPr id="3" name="Espaço foto3">
            <a:extLst>
              <a:ext uri="{FF2B5EF4-FFF2-40B4-BE49-F238E27FC236}">
                <a16:creationId xmlns:a16="http://schemas.microsoft.com/office/drawing/2014/main" id="{9C1833FA-2E0B-4AF5-AFB1-732E0EBC23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59707" y="2206570"/>
            <a:ext cx="2608133" cy="2903100"/>
          </a:xfrm>
          <a:prstGeom prst="roundRect">
            <a:avLst>
              <a:gd name="adj" fmla="val 11311"/>
            </a:avLst>
          </a:pr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  <p:sp>
        <p:nvSpPr>
          <p:cNvPr id="4" name="Espaço foto4">
            <a:extLst>
              <a:ext uri="{FF2B5EF4-FFF2-40B4-BE49-F238E27FC236}">
                <a16:creationId xmlns:a16="http://schemas.microsoft.com/office/drawing/2014/main" id="{E10602D7-23CA-4083-8996-B65F3A7824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74456" y="2656986"/>
            <a:ext cx="1723706" cy="1918649"/>
          </a:xfrm>
          <a:prstGeom prst="roundRect">
            <a:avLst>
              <a:gd name="adj" fmla="val 11510"/>
            </a:avLst>
          </a:pr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>
              <a:defRPr lang="en-US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3253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2">
            <a:extLst>
              <a:ext uri="{FF2B5EF4-FFF2-40B4-BE49-F238E27FC236}">
                <a16:creationId xmlns:a16="http://schemas.microsoft.com/office/drawing/2014/main" id="{4248AC9E-D729-4759-82C3-75A5F3CE70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39085" y="2601908"/>
            <a:ext cx="2452915" cy="4256092"/>
          </a:xfrm>
          <a:custGeom>
            <a:avLst/>
            <a:gdLst>
              <a:gd name="connsiteX0" fmla="*/ 532201 w 2452915"/>
              <a:gd name="connsiteY0" fmla="*/ 0 h 4256092"/>
              <a:gd name="connsiteX1" fmla="*/ 2452915 w 2452915"/>
              <a:gd name="connsiteY1" fmla="*/ 0 h 4256092"/>
              <a:gd name="connsiteX2" fmla="*/ 2452915 w 2452915"/>
              <a:gd name="connsiteY2" fmla="*/ 4256092 h 4256092"/>
              <a:gd name="connsiteX3" fmla="*/ 0 w 2452915"/>
              <a:gd name="connsiteY3" fmla="*/ 4256092 h 4256092"/>
              <a:gd name="connsiteX4" fmla="*/ 0 w 2452915"/>
              <a:gd name="connsiteY4" fmla="*/ 532201 h 4256092"/>
              <a:gd name="connsiteX5" fmla="*/ 532201 w 2452915"/>
              <a:gd name="connsiteY5" fmla="*/ 0 h 425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2915" h="4256092">
                <a:moveTo>
                  <a:pt x="532201" y="0"/>
                </a:moveTo>
                <a:lnTo>
                  <a:pt x="2452915" y="0"/>
                </a:lnTo>
                <a:lnTo>
                  <a:pt x="2452915" y="4256092"/>
                </a:lnTo>
                <a:lnTo>
                  <a:pt x="0" y="4256092"/>
                </a:lnTo>
                <a:lnTo>
                  <a:pt x="0" y="532201"/>
                </a:lnTo>
                <a:cubicBezTo>
                  <a:pt x="0" y="238275"/>
                  <a:pt x="238275" y="0"/>
                  <a:pt x="532201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effectLst>
            <a:outerShdw blurRad="508000" dist="50800" dir="2700000" algn="tl" rotWithShape="0">
              <a:prstClr val="black">
                <a:alpha val="19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  <p:sp>
        <p:nvSpPr>
          <p:cNvPr id="3" name="Espaço foto1">
            <a:extLst>
              <a:ext uri="{FF2B5EF4-FFF2-40B4-BE49-F238E27FC236}">
                <a16:creationId xmlns:a16="http://schemas.microsoft.com/office/drawing/2014/main" id="{7B9C3D51-6C0A-4DE6-AC52-E937C4D2DC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69543" y="0"/>
            <a:ext cx="2452914" cy="6858000"/>
          </a:xfrm>
          <a:custGeom>
            <a:avLst/>
            <a:gdLst>
              <a:gd name="connsiteX0" fmla="*/ 0 w 2452914"/>
              <a:gd name="connsiteY0" fmla="*/ 0 h 6858000"/>
              <a:gd name="connsiteX1" fmla="*/ 2452914 w 2452914"/>
              <a:gd name="connsiteY1" fmla="*/ 0 h 6858000"/>
              <a:gd name="connsiteX2" fmla="*/ 2452914 w 2452914"/>
              <a:gd name="connsiteY2" fmla="*/ 6858000 h 6858000"/>
              <a:gd name="connsiteX3" fmla="*/ 0 w 245291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2914" h="6858000">
                <a:moveTo>
                  <a:pt x="0" y="0"/>
                </a:moveTo>
                <a:lnTo>
                  <a:pt x="2452914" y="0"/>
                </a:lnTo>
                <a:lnTo>
                  <a:pt x="2452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effectLst>
            <a:outerShdw blurRad="508000" dist="50800" dir="2700000" algn="tl" rotWithShape="0">
              <a:prstClr val="black">
                <a:alpha val="19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486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foto2">
            <a:extLst>
              <a:ext uri="{FF2B5EF4-FFF2-40B4-BE49-F238E27FC236}">
                <a16:creationId xmlns:a16="http://schemas.microsoft.com/office/drawing/2014/main" id="{D4766602-70BA-476B-8ED9-916A1F787A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4273" y="818146"/>
            <a:ext cx="3791453" cy="3787157"/>
          </a:xfrm>
          <a:prstGeom prst="roundRect">
            <a:avLst>
              <a:gd name="adj" fmla="val 9960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effectLst>
            <a:outerShdw blurRad="508000" dist="50800" dir="2700000" algn="tl" rotWithShape="0">
              <a:prstClr val="black">
                <a:alpha val="19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  <p:sp>
        <p:nvSpPr>
          <p:cNvPr id="3" name="Espaço foto1">
            <a:extLst>
              <a:ext uri="{FF2B5EF4-FFF2-40B4-BE49-F238E27FC236}">
                <a16:creationId xmlns:a16="http://schemas.microsoft.com/office/drawing/2014/main" id="{583FD5FE-5F0B-491E-AFE3-199483744D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6274" y="818146"/>
            <a:ext cx="3791451" cy="3787157"/>
          </a:xfrm>
          <a:prstGeom prst="roundRect">
            <a:avLst>
              <a:gd name="adj" fmla="val 9289"/>
            </a:avLst>
          </a:prstGeom>
          <a:solidFill>
            <a:schemeClr val="tx1">
              <a:lumMod val="50000"/>
              <a:lumOff val="50000"/>
              <a:alpha val="10000"/>
            </a:schemeClr>
          </a:solidFill>
          <a:effectLst>
            <a:outerShdw blurRad="508000" dist="50800" dir="2700000" algn="tl" rotWithShape="0">
              <a:prstClr val="black">
                <a:alpha val="19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9064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FB270D07-9C00-423E-8761-B8ECACAB36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20341" y="761623"/>
            <a:ext cx="5335067" cy="5334751"/>
          </a:xfrm>
          <a:custGeom>
            <a:avLst/>
            <a:gdLst>
              <a:gd name="connsiteX0" fmla="*/ 1091265 w 5335067"/>
              <a:gd name="connsiteY0" fmla="*/ 3556799 h 5334751"/>
              <a:gd name="connsiteX1" fmla="*/ 1577160 w 5335067"/>
              <a:gd name="connsiteY1" fmla="*/ 3757611 h 5334751"/>
              <a:gd name="connsiteX2" fmla="*/ 1577160 w 5335067"/>
              <a:gd name="connsiteY2" fmla="*/ 4729241 h 5334751"/>
              <a:gd name="connsiteX3" fmla="*/ 143169 w 5335067"/>
              <a:gd name="connsiteY3" fmla="*/ 5330087 h 5334751"/>
              <a:gd name="connsiteX4" fmla="*/ 111156 w 5335067"/>
              <a:gd name="connsiteY4" fmla="*/ 5334751 h 5334751"/>
              <a:gd name="connsiteX5" fmla="*/ 32463 w 5335067"/>
              <a:gd name="connsiteY5" fmla="*/ 5302083 h 5334751"/>
              <a:gd name="connsiteX6" fmla="*/ 4684 w 5335067"/>
              <a:gd name="connsiteY6" fmla="*/ 5191603 h 5334751"/>
              <a:gd name="connsiteX7" fmla="*/ 605530 w 5335067"/>
              <a:gd name="connsiteY7" fmla="*/ 3757611 h 5334751"/>
              <a:gd name="connsiteX8" fmla="*/ 1091265 w 5335067"/>
              <a:gd name="connsiteY8" fmla="*/ 3556799 h 5334751"/>
              <a:gd name="connsiteX9" fmla="*/ 3808286 w 5335067"/>
              <a:gd name="connsiteY9" fmla="*/ 970708 h 5334751"/>
              <a:gd name="connsiteX10" fmla="*/ 3415269 w 5335067"/>
              <a:gd name="connsiteY10" fmla="*/ 1133254 h 5334751"/>
              <a:gd name="connsiteX11" fmla="*/ 3415269 w 5335067"/>
              <a:gd name="connsiteY11" fmla="*/ 1919277 h 5334751"/>
              <a:gd name="connsiteX12" fmla="*/ 3808286 w 5335067"/>
              <a:gd name="connsiteY12" fmla="*/ 2081768 h 5334751"/>
              <a:gd name="connsiteX13" fmla="*/ 4201293 w 5335067"/>
              <a:gd name="connsiteY13" fmla="*/ 1919277 h 5334751"/>
              <a:gd name="connsiteX14" fmla="*/ 4201293 w 5335067"/>
              <a:gd name="connsiteY14" fmla="*/ 1133254 h 5334751"/>
              <a:gd name="connsiteX15" fmla="*/ 3808286 w 5335067"/>
              <a:gd name="connsiteY15" fmla="*/ 970708 h 5334751"/>
              <a:gd name="connsiteX16" fmla="*/ 5225599 w 5335067"/>
              <a:gd name="connsiteY16" fmla="*/ 465 h 5334751"/>
              <a:gd name="connsiteX17" fmla="*/ 5334296 w 5335067"/>
              <a:gd name="connsiteY17" fmla="*/ 108947 h 5334751"/>
              <a:gd name="connsiteX18" fmla="*/ 3964330 w 5335067"/>
              <a:gd name="connsiteY18" fmla="*/ 3089623 h 5334751"/>
              <a:gd name="connsiteX19" fmla="*/ 3148304 w 5335067"/>
              <a:gd name="connsiteY19" fmla="*/ 5015549 h 5334751"/>
              <a:gd name="connsiteX20" fmla="*/ 3062281 w 5335067"/>
              <a:gd name="connsiteY20" fmla="*/ 5051334 h 5334751"/>
              <a:gd name="connsiteX21" fmla="*/ 3030495 w 5335067"/>
              <a:gd name="connsiteY21" fmla="*/ 5046444 h 5334751"/>
              <a:gd name="connsiteX22" fmla="*/ 2951801 w 5335067"/>
              <a:gd name="connsiteY22" fmla="*/ 4960637 h 5334751"/>
              <a:gd name="connsiteX23" fmla="*/ 2829091 w 5335067"/>
              <a:gd name="connsiteY23" fmla="*/ 4103936 h 5334751"/>
              <a:gd name="connsiteX24" fmla="*/ 2710615 w 5335067"/>
              <a:gd name="connsiteY24" fmla="*/ 4209743 h 5334751"/>
              <a:gd name="connsiteX25" fmla="*/ 2636596 w 5335067"/>
              <a:gd name="connsiteY25" fmla="*/ 4237973 h 5334751"/>
              <a:gd name="connsiteX26" fmla="*/ 2557903 w 5335067"/>
              <a:gd name="connsiteY26" fmla="*/ 4205519 h 5334751"/>
              <a:gd name="connsiteX27" fmla="*/ 1129241 w 5335067"/>
              <a:gd name="connsiteY27" fmla="*/ 2776869 h 5334751"/>
              <a:gd name="connsiteX28" fmla="*/ 1124803 w 5335067"/>
              <a:gd name="connsiteY28" fmla="*/ 2624156 h 5334751"/>
              <a:gd name="connsiteX29" fmla="*/ 1230609 w 5335067"/>
              <a:gd name="connsiteY29" fmla="*/ 2505670 h 5334751"/>
              <a:gd name="connsiteX30" fmla="*/ 373909 w 5335067"/>
              <a:gd name="connsiteY30" fmla="*/ 2382971 h 5334751"/>
              <a:gd name="connsiteX31" fmla="*/ 284104 w 5335067"/>
              <a:gd name="connsiteY31" fmla="*/ 2307608 h 5334751"/>
              <a:gd name="connsiteX32" fmla="*/ 311668 w 5335067"/>
              <a:gd name="connsiteY32" fmla="*/ 2193797 h 5334751"/>
              <a:gd name="connsiteX33" fmla="*/ 2244697 w 5335067"/>
              <a:gd name="connsiteY33" fmla="*/ 1370667 h 5334751"/>
              <a:gd name="connsiteX34" fmla="*/ 5225599 w 5335067"/>
              <a:gd name="connsiteY34" fmla="*/ 465 h 533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5067" h="5334751">
                <a:moveTo>
                  <a:pt x="1091265" y="3556799"/>
                </a:moveTo>
                <a:cubicBezTo>
                  <a:pt x="1267178" y="3556767"/>
                  <a:pt x="1443124" y="3623683"/>
                  <a:pt x="1577160" y="3757611"/>
                </a:cubicBezTo>
                <a:cubicBezTo>
                  <a:pt x="1845017" y="4025469"/>
                  <a:pt x="1845017" y="4461384"/>
                  <a:pt x="1577160" y="4729241"/>
                </a:cubicBezTo>
                <a:cubicBezTo>
                  <a:pt x="1339306" y="4967084"/>
                  <a:pt x="264761" y="5293637"/>
                  <a:pt x="143169" y="5330087"/>
                </a:cubicBezTo>
                <a:cubicBezTo>
                  <a:pt x="132498" y="5333204"/>
                  <a:pt x="121827" y="5334751"/>
                  <a:pt x="111156" y="5334751"/>
                </a:cubicBezTo>
                <a:cubicBezTo>
                  <a:pt x="82034" y="5334751"/>
                  <a:pt x="53804" y="5323414"/>
                  <a:pt x="32463" y="5302083"/>
                </a:cubicBezTo>
                <a:cubicBezTo>
                  <a:pt x="3792" y="5273176"/>
                  <a:pt x="-7104" y="5230729"/>
                  <a:pt x="4684" y="5191603"/>
                </a:cubicBezTo>
                <a:cubicBezTo>
                  <a:pt x="41135" y="5070010"/>
                  <a:pt x="367676" y="3995465"/>
                  <a:pt x="605530" y="3757611"/>
                </a:cubicBezTo>
                <a:cubicBezTo>
                  <a:pt x="739459" y="3623790"/>
                  <a:pt x="915351" y="3556831"/>
                  <a:pt x="1091265" y="3556799"/>
                </a:cubicBezTo>
                <a:close/>
                <a:moveTo>
                  <a:pt x="3808286" y="970708"/>
                </a:moveTo>
                <a:cubicBezTo>
                  <a:pt x="3665965" y="970708"/>
                  <a:pt x="3523643" y="1024890"/>
                  <a:pt x="3415269" y="1133254"/>
                </a:cubicBezTo>
                <a:cubicBezTo>
                  <a:pt x="3198767" y="1349992"/>
                  <a:pt x="3198767" y="1702539"/>
                  <a:pt x="3415269" y="1919277"/>
                </a:cubicBezTo>
                <a:cubicBezTo>
                  <a:pt x="3523525" y="2027533"/>
                  <a:pt x="3665793" y="2081768"/>
                  <a:pt x="3808286" y="2081768"/>
                </a:cubicBezTo>
                <a:cubicBezTo>
                  <a:pt x="3950769" y="2081768"/>
                  <a:pt x="4093036" y="2027533"/>
                  <a:pt x="4201293" y="1919277"/>
                </a:cubicBezTo>
                <a:cubicBezTo>
                  <a:pt x="4418019" y="1702764"/>
                  <a:pt x="4418019" y="1349992"/>
                  <a:pt x="4201293" y="1133254"/>
                </a:cubicBezTo>
                <a:cubicBezTo>
                  <a:pt x="4092929" y="1024890"/>
                  <a:pt x="3950607" y="970708"/>
                  <a:pt x="3808286" y="970708"/>
                </a:cubicBezTo>
                <a:close/>
                <a:moveTo>
                  <a:pt x="5225599" y="465"/>
                </a:moveTo>
                <a:cubicBezTo>
                  <a:pt x="5284950" y="2023"/>
                  <a:pt x="5332749" y="49822"/>
                  <a:pt x="5334296" y="108947"/>
                </a:cubicBezTo>
                <a:cubicBezTo>
                  <a:pt x="5358529" y="1149040"/>
                  <a:pt x="4809693" y="2336290"/>
                  <a:pt x="3964330" y="3089623"/>
                </a:cubicBezTo>
                <a:cubicBezTo>
                  <a:pt x="3950769" y="3808064"/>
                  <a:pt x="3656239" y="4507614"/>
                  <a:pt x="3148304" y="5015549"/>
                </a:cubicBezTo>
                <a:cubicBezTo>
                  <a:pt x="3126070" y="5037557"/>
                  <a:pt x="3093843" y="5051334"/>
                  <a:pt x="3062281" y="5051334"/>
                </a:cubicBezTo>
                <a:cubicBezTo>
                  <a:pt x="3051385" y="5051334"/>
                  <a:pt x="3040714" y="5049776"/>
                  <a:pt x="3030495" y="5046444"/>
                </a:cubicBezTo>
                <a:cubicBezTo>
                  <a:pt x="2990702" y="5033108"/>
                  <a:pt x="2957797" y="5002428"/>
                  <a:pt x="2951801" y="4960637"/>
                </a:cubicBezTo>
                <a:lnTo>
                  <a:pt x="2829091" y="4103936"/>
                </a:lnTo>
                <a:lnTo>
                  <a:pt x="2710615" y="4209743"/>
                </a:lnTo>
                <a:cubicBezTo>
                  <a:pt x="2689499" y="4228645"/>
                  <a:pt x="2663043" y="4237973"/>
                  <a:pt x="2636596" y="4237973"/>
                </a:cubicBezTo>
                <a:cubicBezTo>
                  <a:pt x="2607915" y="4237973"/>
                  <a:pt x="2579470" y="4227087"/>
                  <a:pt x="2557903" y="4205519"/>
                </a:cubicBezTo>
                <a:lnTo>
                  <a:pt x="1129241" y="2776869"/>
                </a:lnTo>
                <a:cubicBezTo>
                  <a:pt x="1087461" y="2735078"/>
                  <a:pt x="1085451" y="2668172"/>
                  <a:pt x="1124803" y="2624156"/>
                </a:cubicBezTo>
                <a:lnTo>
                  <a:pt x="1230609" y="2505670"/>
                </a:lnTo>
                <a:lnTo>
                  <a:pt x="373909" y="2382971"/>
                </a:lnTo>
                <a:cubicBezTo>
                  <a:pt x="332118" y="2376964"/>
                  <a:pt x="297440" y="2347853"/>
                  <a:pt x="284104" y="2307608"/>
                </a:cubicBezTo>
                <a:cubicBezTo>
                  <a:pt x="270983" y="2267601"/>
                  <a:pt x="281654" y="2223370"/>
                  <a:pt x="311668" y="2193797"/>
                </a:cubicBezTo>
                <a:cubicBezTo>
                  <a:pt x="826707" y="1678758"/>
                  <a:pt x="1526256" y="1384218"/>
                  <a:pt x="2244697" y="1370667"/>
                </a:cubicBezTo>
                <a:cubicBezTo>
                  <a:pt x="2996483" y="526186"/>
                  <a:pt x="4184174" y="-18201"/>
                  <a:pt x="5225599" y="46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>
            <a:outerShdw blurRad="508000" dist="50800" dir="2700000" algn="tl" rotWithShape="0">
              <a:prstClr val="black">
                <a:alpha val="19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700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4" presetClass="path" presetSubtype="0" fill="hold" grpId="1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50195 0.92778 L -3.125E-6 0 " pathEditMode="relative" rAng="0" ptsTypes="AA" p14:bounceEnd="67000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91" y="-46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4" presetClass="pat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50195 0.92778 L -3.125E-6 0 " pathEditMode="relative" rAng="0" ptsTypes="A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91" y="-46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</p:bldLst>
      </p:timing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65218334-7125-4F2F-89CA-867E6D06BE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3750" y="-2"/>
            <a:ext cx="6328252" cy="6858000"/>
          </a:xfrm>
          <a:custGeom>
            <a:avLst/>
            <a:gdLst>
              <a:gd name="connsiteX0" fmla="*/ 246417 w 6328252"/>
              <a:gd name="connsiteY0" fmla="*/ 0 h 6858000"/>
              <a:gd name="connsiteX1" fmla="*/ 6328251 w 6328252"/>
              <a:gd name="connsiteY1" fmla="*/ 1 h 6858000"/>
              <a:gd name="connsiteX2" fmla="*/ 6328252 w 6328252"/>
              <a:gd name="connsiteY2" fmla="*/ 6858000 h 6858000"/>
              <a:gd name="connsiteX3" fmla="*/ 2814423 w 6328252"/>
              <a:gd name="connsiteY3" fmla="*/ 6858000 h 6858000"/>
              <a:gd name="connsiteX4" fmla="*/ 2830511 w 6328252"/>
              <a:gd name="connsiteY4" fmla="*/ 6822304 h 6858000"/>
              <a:gd name="connsiteX5" fmla="*/ 3567490 w 6328252"/>
              <a:gd name="connsiteY5" fmla="*/ 5426923 h 6858000"/>
              <a:gd name="connsiteX6" fmla="*/ 2528614 w 6328252"/>
              <a:gd name="connsiteY6" fmla="*/ 3711484 h 6858000"/>
              <a:gd name="connsiteX7" fmla="*/ 673863 w 6328252"/>
              <a:gd name="connsiteY7" fmla="*/ 2676938 h 6858000"/>
              <a:gd name="connsiteX8" fmla="*/ 213838 w 6328252"/>
              <a:gd name="connsiteY8" fmla="*/ 75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8252" h="6858000">
                <a:moveTo>
                  <a:pt x="246417" y="0"/>
                </a:moveTo>
                <a:lnTo>
                  <a:pt x="6328251" y="1"/>
                </a:lnTo>
                <a:lnTo>
                  <a:pt x="6328252" y="6858000"/>
                </a:lnTo>
                <a:lnTo>
                  <a:pt x="2814423" y="6858000"/>
                </a:lnTo>
                <a:lnTo>
                  <a:pt x="2830511" y="6822304"/>
                </a:lnTo>
                <a:cubicBezTo>
                  <a:pt x="3067278" y="6348382"/>
                  <a:pt x="3485642" y="5950139"/>
                  <a:pt x="3567490" y="5426923"/>
                </a:cubicBezTo>
                <a:cubicBezTo>
                  <a:pt x="3676841" y="4725719"/>
                  <a:pt x="3132845" y="4082642"/>
                  <a:pt x="2528614" y="3711484"/>
                </a:cubicBezTo>
                <a:cubicBezTo>
                  <a:pt x="1924385" y="3340327"/>
                  <a:pt x="1222859" y="3126104"/>
                  <a:pt x="673863" y="2676938"/>
                </a:cubicBezTo>
                <a:cubicBezTo>
                  <a:pt x="-105760" y="2038953"/>
                  <a:pt x="-135663" y="964442"/>
                  <a:pt x="213838" y="7530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5937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53B079E1-47D0-442E-8957-69247D03A4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1134" y="-288325"/>
            <a:ext cx="9023995" cy="7743228"/>
          </a:xfrm>
          <a:custGeom>
            <a:avLst/>
            <a:gdLst>
              <a:gd name="connsiteX0" fmla="*/ 4013466 w 9023995"/>
              <a:gd name="connsiteY0" fmla="*/ 305 h 7743228"/>
              <a:gd name="connsiteX1" fmla="*/ 8986387 w 9023995"/>
              <a:gd name="connsiteY1" fmla="*/ 4388430 h 7743228"/>
              <a:gd name="connsiteX2" fmla="*/ 871157 w 9023995"/>
              <a:gd name="connsiteY2" fmla="*/ 4731457 h 7743228"/>
              <a:gd name="connsiteX3" fmla="*/ 4013466 w 9023995"/>
              <a:gd name="connsiteY3" fmla="*/ 305 h 774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23995" h="7743228">
                <a:moveTo>
                  <a:pt x="4013466" y="305"/>
                </a:moveTo>
                <a:cubicBezTo>
                  <a:pt x="6224476" y="22735"/>
                  <a:pt x="8599357" y="1280338"/>
                  <a:pt x="8986387" y="4388430"/>
                </a:cubicBezTo>
                <a:cubicBezTo>
                  <a:pt x="9514465" y="8644641"/>
                  <a:pt x="4364588" y="8951557"/>
                  <a:pt x="871157" y="4731457"/>
                </a:cubicBezTo>
                <a:cubicBezTo>
                  <a:pt x="-1401095" y="1984441"/>
                  <a:pt x="1170740" y="-28535"/>
                  <a:pt x="4013466" y="30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088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foto1">
            <a:extLst>
              <a:ext uri="{FF2B5EF4-FFF2-40B4-BE49-F238E27FC236}">
                <a16:creationId xmlns:a16="http://schemas.microsoft.com/office/drawing/2014/main" id="{387BA201-63BC-4F38-A4C9-5755F56519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7429275" cy="5413829"/>
          </a:xfrm>
          <a:custGeom>
            <a:avLst/>
            <a:gdLst>
              <a:gd name="connsiteX0" fmla="*/ 6942 w 7429275"/>
              <a:gd name="connsiteY0" fmla="*/ 0 h 5413829"/>
              <a:gd name="connsiteX1" fmla="*/ 6927034 w 7429275"/>
              <a:gd name="connsiteY1" fmla="*/ 0 h 5413829"/>
              <a:gd name="connsiteX2" fmla="*/ 7429275 w 7429275"/>
              <a:gd name="connsiteY2" fmla="*/ 502241 h 5413829"/>
              <a:gd name="connsiteX3" fmla="*/ 7429275 w 7429275"/>
              <a:gd name="connsiteY3" fmla="*/ 4911588 h 5413829"/>
              <a:gd name="connsiteX4" fmla="*/ 6927034 w 7429275"/>
              <a:gd name="connsiteY4" fmla="*/ 5413829 h 5413829"/>
              <a:gd name="connsiteX5" fmla="*/ 6942 w 7429275"/>
              <a:gd name="connsiteY5" fmla="*/ 5413829 h 5413829"/>
              <a:gd name="connsiteX6" fmla="*/ 0 w 7429275"/>
              <a:gd name="connsiteY6" fmla="*/ 5413129 h 5413829"/>
              <a:gd name="connsiteX7" fmla="*/ 0 w 7429275"/>
              <a:gd name="connsiteY7" fmla="*/ 700 h 541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29275" h="5413829">
                <a:moveTo>
                  <a:pt x="6942" y="0"/>
                </a:moveTo>
                <a:lnTo>
                  <a:pt x="6927034" y="0"/>
                </a:lnTo>
                <a:cubicBezTo>
                  <a:pt x="7204414" y="0"/>
                  <a:pt x="7429275" y="224861"/>
                  <a:pt x="7429275" y="502241"/>
                </a:cubicBezTo>
                <a:lnTo>
                  <a:pt x="7429275" y="4911588"/>
                </a:lnTo>
                <a:cubicBezTo>
                  <a:pt x="7429275" y="5188968"/>
                  <a:pt x="7204414" y="5413829"/>
                  <a:pt x="6927034" y="5413829"/>
                </a:cubicBezTo>
                <a:lnTo>
                  <a:pt x="6942" y="5413829"/>
                </a:lnTo>
                <a:lnTo>
                  <a:pt x="0" y="5413129"/>
                </a:lnTo>
                <a:lnTo>
                  <a:pt x="0" y="7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/>
              <a:t>Drag </a:t>
            </a:r>
            <a:r>
              <a:rPr lang="pt-BR" noProof="0" dirty="0" err="1"/>
              <a:t>and</a:t>
            </a:r>
            <a:r>
              <a:rPr lang="pt-BR" noProof="0" dirty="0"/>
              <a:t> </a:t>
            </a:r>
            <a:r>
              <a:rPr lang="pt-BR" noProof="0" dirty="0" err="1"/>
              <a:t>drop</a:t>
            </a:r>
            <a:r>
              <a:rPr lang="pt-BR" noProof="0" dirty="0"/>
              <a:t> </a:t>
            </a:r>
            <a:r>
              <a:rPr lang="pt-BR" noProof="0" dirty="0" err="1"/>
              <a:t>image</a:t>
            </a:r>
            <a:r>
              <a:rPr lang="pt-BR" noProof="0" dirty="0"/>
              <a:t> </a:t>
            </a:r>
            <a:r>
              <a:rPr lang="pt-BR" noProof="0" dirty="0" err="1"/>
              <a:t>here</a:t>
            </a:r>
            <a:endParaRPr lang="pt-BR" noProof="0" dirty="0"/>
          </a:p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4248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foto1">
            <a:extLst>
              <a:ext uri="{FF2B5EF4-FFF2-40B4-BE49-F238E27FC236}">
                <a16:creationId xmlns:a16="http://schemas.microsoft.com/office/drawing/2014/main" id="{57A11E1E-AAF3-4903-9810-DCAC8AEE56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8075" y="1539966"/>
            <a:ext cx="4033089" cy="2458124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4000"/>
            </a:schemeClr>
          </a:solidFill>
          <a:effectLst/>
          <a:scene3d>
            <a:camera prst="isometricRightUp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pt-BR" noProof="0" dirty="0"/>
          </a:p>
        </p:txBody>
      </p:sp>
      <p:sp>
        <p:nvSpPr>
          <p:cNvPr id="2" name="Espaço foto3">
            <a:extLst>
              <a:ext uri="{FF2B5EF4-FFF2-40B4-BE49-F238E27FC236}">
                <a16:creationId xmlns:a16="http://schemas.microsoft.com/office/drawing/2014/main" id="{8AA49CEA-D357-4CC0-818E-8C8D620D14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71963" y="952500"/>
            <a:ext cx="3883864" cy="2367173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4000"/>
            </a:schemeClr>
          </a:solid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pt-BR" noProof="0" dirty="0"/>
          </a:p>
        </p:txBody>
      </p:sp>
      <p:sp>
        <p:nvSpPr>
          <p:cNvPr id="4" name="Espaço foto2">
            <a:extLst>
              <a:ext uri="{FF2B5EF4-FFF2-40B4-BE49-F238E27FC236}">
                <a16:creationId xmlns:a16="http://schemas.microsoft.com/office/drawing/2014/main" id="{4220D98E-4FD9-4B77-A5EE-9B4FE0D335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18757" y="3279140"/>
            <a:ext cx="3899023" cy="2376412"/>
          </a:xfrm>
          <a:custGeom>
            <a:avLst/>
            <a:gdLst>
              <a:gd name="connsiteX0" fmla="*/ 0 w 6263640"/>
              <a:gd name="connsiteY0" fmla="*/ 0 h 3817620"/>
              <a:gd name="connsiteX1" fmla="*/ 6263640 w 6263640"/>
              <a:gd name="connsiteY1" fmla="*/ 0 h 3817620"/>
              <a:gd name="connsiteX2" fmla="*/ 6263640 w 6263640"/>
              <a:gd name="connsiteY2" fmla="*/ 3817620 h 3817620"/>
              <a:gd name="connsiteX3" fmla="*/ 0 w 6263640"/>
              <a:gd name="connsiteY3" fmla="*/ 381762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3640" h="3817620">
                <a:moveTo>
                  <a:pt x="0" y="0"/>
                </a:moveTo>
                <a:lnTo>
                  <a:pt x="6263640" y="0"/>
                </a:lnTo>
                <a:lnTo>
                  <a:pt x="6263640" y="3817620"/>
                </a:lnTo>
                <a:lnTo>
                  <a:pt x="0" y="38176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4000"/>
            </a:schemeClr>
          </a:solidFill>
          <a:effectLst/>
          <a:scene3d>
            <a:camera prst="isometricLeft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6541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foto1">
            <a:extLst>
              <a:ext uri="{FF2B5EF4-FFF2-40B4-BE49-F238E27FC236}">
                <a16:creationId xmlns:a16="http://schemas.microsoft.com/office/drawing/2014/main" id="{632D375F-975E-43F5-A0B5-3E846B876A4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18063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/>
              <a:t>Drag </a:t>
            </a:r>
            <a:r>
              <a:rPr lang="pt-BR" noProof="0" dirty="0" err="1"/>
              <a:t>and</a:t>
            </a:r>
            <a:r>
              <a:rPr lang="pt-BR" noProof="0" dirty="0"/>
              <a:t> </a:t>
            </a:r>
            <a:r>
              <a:rPr lang="pt-BR" noProof="0" dirty="0" err="1"/>
              <a:t>drop</a:t>
            </a:r>
            <a:r>
              <a:rPr lang="pt-BR" noProof="0" dirty="0"/>
              <a:t> </a:t>
            </a:r>
            <a:r>
              <a:rPr lang="pt-BR" noProof="0" dirty="0" err="1"/>
              <a:t>image</a:t>
            </a:r>
            <a:r>
              <a:rPr lang="pt-BR" noProof="0" dirty="0"/>
              <a:t> </a:t>
            </a:r>
            <a:r>
              <a:rPr lang="pt-BR" noProof="0" dirty="0" err="1"/>
              <a:t>here</a:t>
            </a:r>
            <a:endParaRPr lang="pt-BR" noProof="0" dirty="0"/>
          </a:p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4877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foto1">
            <a:extLst>
              <a:ext uri="{FF2B5EF4-FFF2-40B4-BE49-F238E27FC236}">
                <a16:creationId xmlns:a16="http://schemas.microsoft.com/office/drawing/2014/main" id="{C3F1820C-7CC6-4122-AB71-714DCBD6FB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27374" y="1268918"/>
            <a:ext cx="5589087" cy="5589083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/>
              <a:t>Click </a:t>
            </a:r>
            <a:r>
              <a:rPr lang="pt-BR" noProof="0" dirty="0" err="1"/>
              <a:t>icon</a:t>
            </a:r>
            <a:r>
              <a:rPr lang="pt-BR" noProof="0" dirty="0"/>
              <a:t> </a:t>
            </a:r>
            <a:r>
              <a:rPr lang="pt-BR" noProof="0" dirty="0" err="1"/>
              <a:t>to</a:t>
            </a:r>
            <a:r>
              <a:rPr lang="pt-BR" noProof="0" dirty="0"/>
              <a:t> </a:t>
            </a:r>
            <a:r>
              <a:rPr lang="pt-BR" noProof="0" dirty="0" err="1"/>
              <a:t>add</a:t>
            </a:r>
            <a:r>
              <a:rPr lang="pt-BR" noProof="0" dirty="0"/>
              <a:t> </a:t>
            </a:r>
            <a:r>
              <a:rPr lang="pt-BR" noProof="0" dirty="0" err="1"/>
              <a:t>picture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9843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1E435C7A-8821-4AEE-9F5C-51AA7ED872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3086" y="1450771"/>
            <a:ext cx="2710527" cy="4040460"/>
          </a:xfrm>
          <a:custGeom>
            <a:avLst/>
            <a:gdLst>
              <a:gd name="connsiteX0" fmla="*/ 451764 w 2710527"/>
              <a:gd name="connsiteY0" fmla="*/ 0 h 4040460"/>
              <a:gd name="connsiteX1" fmla="*/ 2258763 w 2710527"/>
              <a:gd name="connsiteY1" fmla="*/ 0 h 4040460"/>
              <a:gd name="connsiteX2" fmla="*/ 2710527 w 2710527"/>
              <a:gd name="connsiteY2" fmla="*/ 451764 h 4040460"/>
              <a:gd name="connsiteX3" fmla="*/ 2710527 w 2710527"/>
              <a:gd name="connsiteY3" fmla="*/ 3588696 h 4040460"/>
              <a:gd name="connsiteX4" fmla="*/ 2258763 w 2710527"/>
              <a:gd name="connsiteY4" fmla="*/ 4040460 h 4040460"/>
              <a:gd name="connsiteX5" fmla="*/ 451764 w 2710527"/>
              <a:gd name="connsiteY5" fmla="*/ 4040460 h 4040460"/>
              <a:gd name="connsiteX6" fmla="*/ 0 w 2710527"/>
              <a:gd name="connsiteY6" fmla="*/ 3588696 h 4040460"/>
              <a:gd name="connsiteX7" fmla="*/ 0 w 2710527"/>
              <a:gd name="connsiteY7" fmla="*/ 451764 h 4040460"/>
              <a:gd name="connsiteX8" fmla="*/ 451764 w 2710527"/>
              <a:gd name="connsiteY8" fmla="*/ 0 h 404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0527" h="4040460">
                <a:moveTo>
                  <a:pt x="451764" y="0"/>
                </a:moveTo>
                <a:lnTo>
                  <a:pt x="2258763" y="0"/>
                </a:lnTo>
                <a:cubicBezTo>
                  <a:pt x="2508265" y="0"/>
                  <a:pt x="2710527" y="202262"/>
                  <a:pt x="2710527" y="451764"/>
                </a:cubicBezTo>
                <a:lnTo>
                  <a:pt x="2710527" y="3588696"/>
                </a:lnTo>
                <a:cubicBezTo>
                  <a:pt x="2710527" y="3838198"/>
                  <a:pt x="2508265" y="4040460"/>
                  <a:pt x="2258763" y="4040460"/>
                </a:cubicBezTo>
                <a:lnTo>
                  <a:pt x="451764" y="4040460"/>
                </a:lnTo>
                <a:cubicBezTo>
                  <a:pt x="202262" y="4040460"/>
                  <a:pt x="0" y="3838198"/>
                  <a:pt x="0" y="3588696"/>
                </a:cubicBezTo>
                <a:lnTo>
                  <a:pt x="0" y="451764"/>
                </a:lnTo>
                <a:cubicBezTo>
                  <a:pt x="0" y="202262"/>
                  <a:pt x="202262" y="0"/>
                  <a:pt x="45176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053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_filho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4FA73E10-924E-4DDB-9E9C-AB225068AE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9070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foto1">
            <a:extLst>
              <a:ext uri="{FF2B5EF4-FFF2-40B4-BE49-F238E27FC236}">
                <a16:creationId xmlns:a16="http://schemas.microsoft.com/office/drawing/2014/main" id="{D5E722BF-378F-48F3-8E4D-EA130401696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67459" y="2344810"/>
            <a:ext cx="1450070" cy="1447832"/>
          </a:xfrm>
          <a:custGeom>
            <a:avLst/>
            <a:gdLst>
              <a:gd name="connsiteX0" fmla="*/ 684854 w 1369708"/>
              <a:gd name="connsiteY0" fmla="*/ 0 h 1367592"/>
              <a:gd name="connsiteX1" fmla="*/ 1369708 w 1369708"/>
              <a:gd name="connsiteY1" fmla="*/ 683796 h 1367592"/>
              <a:gd name="connsiteX2" fmla="*/ 684854 w 1369708"/>
              <a:gd name="connsiteY2" fmla="*/ 1367592 h 1367592"/>
              <a:gd name="connsiteX3" fmla="*/ 0 w 1369708"/>
              <a:gd name="connsiteY3" fmla="*/ 683796 h 1367592"/>
              <a:gd name="connsiteX4" fmla="*/ 684854 w 1369708"/>
              <a:gd name="connsiteY4" fmla="*/ 0 h 136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708" h="1367592">
                <a:moveTo>
                  <a:pt x="684854" y="0"/>
                </a:moveTo>
                <a:cubicBezTo>
                  <a:pt x="1063089" y="0"/>
                  <a:pt x="1369708" y="306146"/>
                  <a:pt x="1369708" y="683796"/>
                </a:cubicBezTo>
                <a:cubicBezTo>
                  <a:pt x="1369708" y="1061446"/>
                  <a:pt x="1063089" y="1367592"/>
                  <a:pt x="684854" y="1367592"/>
                </a:cubicBezTo>
                <a:cubicBezTo>
                  <a:pt x="306620" y="1367592"/>
                  <a:pt x="0" y="1061446"/>
                  <a:pt x="0" y="683796"/>
                </a:cubicBezTo>
                <a:cubicBezTo>
                  <a:pt x="0" y="306146"/>
                  <a:pt x="306620" y="0"/>
                  <a:pt x="684854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lang="en-US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pt-BR" noProof="0" dirty="0" err="1"/>
              <a:t>Add</a:t>
            </a:r>
            <a:r>
              <a:rPr lang="pt-BR" noProof="0" dirty="0"/>
              <a:t> Picture</a:t>
            </a:r>
          </a:p>
        </p:txBody>
      </p:sp>
      <p:sp>
        <p:nvSpPr>
          <p:cNvPr id="3" name="Espaço foto7">
            <a:extLst>
              <a:ext uri="{FF2B5EF4-FFF2-40B4-BE49-F238E27FC236}">
                <a16:creationId xmlns:a16="http://schemas.microsoft.com/office/drawing/2014/main" id="{222AB0CD-A817-4DE6-ADB6-A1AA42E67F7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674473" y="2344810"/>
            <a:ext cx="1450070" cy="1447832"/>
          </a:xfrm>
          <a:custGeom>
            <a:avLst/>
            <a:gdLst>
              <a:gd name="connsiteX0" fmla="*/ 684854 w 1369708"/>
              <a:gd name="connsiteY0" fmla="*/ 0 h 1367592"/>
              <a:gd name="connsiteX1" fmla="*/ 1369708 w 1369708"/>
              <a:gd name="connsiteY1" fmla="*/ 683796 h 1367592"/>
              <a:gd name="connsiteX2" fmla="*/ 684854 w 1369708"/>
              <a:gd name="connsiteY2" fmla="*/ 1367592 h 1367592"/>
              <a:gd name="connsiteX3" fmla="*/ 0 w 1369708"/>
              <a:gd name="connsiteY3" fmla="*/ 683796 h 1367592"/>
              <a:gd name="connsiteX4" fmla="*/ 684854 w 1369708"/>
              <a:gd name="connsiteY4" fmla="*/ 0 h 136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708" h="1367592">
                <a:moveTo>
                  <a:pt x="684854" y="0"/>
                </a:moveTo>
                <a:cubicBezTo>
                  <a:pt x="1063089" y="0"/>
                  <a:pt x="1369708" y="306146"/>
                  <a:pt x="1369708" y="683796"/>
                </a:cubicBezTo>
                <a:cubicBezTo>
                  <a:pt x="1369708" y="1061446"/>
                  <a:pt x="1063089" y="1367592"/>
                  <a:pt x="684854" y="1367592"/>
                </a:cubicBezTo>
                <a:cubicBezTo>
                  <a:pt x="306620" y="1367592"/>
                  <a:pt x="0" y="1061446"/>
                  <a:pt x="0" y="683796"/>
                </a:cubicBezTo>
                <a:cubicBezTo>
                  <a:pt x="0" y="306146"/>
                  <a:pt x="306620" y="0"/>
                  <a:pt x="684854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lang="en-US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pt-BR" noProof="0" dirty="0" err="1"/>
              <a:t>Add</a:t>
            </a:r>
            <a:r>
              <a:rPr lang="pt-BR" noProof="0" dirty="0"/>
              <a:t> Picture</a:t>
            </a:r>
          </a:p>
        </p:txBody>
      </p:sp>
      <p:sp>
        <p:nvSpPr>
          <p:cNvPr id="4" name="Espaço foto6">
            <a:extLst>
              <a:ext uri="{FF2B5EF4-FFF2-40B4-BE49-F238E27FC236}">
                <a16:creationId xmlns:a16="http://schemas.microsoft.com/office/drawing/2014/main" id="{28520932-9398-4EB2-8EF1-BF2A7E9B7E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83166" y="2315622"/>
            <a:ext cx="1508535" cy="1506207"/>
          </a:xfrm>
          <a:custGeom>
            <a:avLst/>
            <a:gdLst>
              <a:gd name="connsiteX0" fmla="*/ 684854 w 1369708"/>
              <a:gd name="connsiteY0" fmla="*/ 0 h 1367592"/>
              <a:gd name="connsiteX1" fmla="*/ 1369708 w 1369708"/>
              <a:gd name="connsiteY1" fmla="*/ 683796 h 1367592"/>
              <a:gd name="connsiteX2" fmla="*/ 684854 w 1369708"/>
              <a:gd name="connsiteY2" fmla="*/ 1367592 h 1367592"/>
              <a:gd name="connsiteX3" fmla="*/ 0 w 1369708"/>
              <a:gd name="connsiteY3" fmla="*/ 683796 h 1367592"/>
              <a:gd name="connsiteX4" fmla="*/ 684854 w 1369708"/>
              <a:gd name="connsiteY4" fmla="*/ 0 h 136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708" h="1367592">
                <a:moveTo>
                  <a:pt x="684854" y="0"/>
                </a:moveTo>
                <a:cubicBezTo>
                  <a:pt x="1063089" y="0"/>
                  <a:pt x="1369708" y="306146"/>
                  <a:pt x="1369708" y="683796"/>
                </a:cubicBezTo>
                <a:cubicBezTo>
                  <a:pt x="1369708" y="1061446"/>
                  <a:pt x="1063089" y="1367592"/>
                  <a:pt x="684854" y="1367592"/>
                </a:cubicBezTo>
                <a:cubicBezTo>
                  <a:pt x="306620" y="1367592"/>
                  <a:pt x="0" y="1061446"/>
                  <a:pt x="0" y="683796"/>
                </a:cubicBezTo>
                <a:cubicBezTo>
                  <a:pt x="0" y="306146"/>
                  <a:pt x="306620" y="0"/>
                  <a:pt x="684854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lang="en-US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pt-BR" noProof="0" dirty="0" err="1"/>
              <a:t>Add</a:t>
            </a:r>
            <a:r>
              <a:rPr lang="pt-BR" noProof="0" dirty="0"/>
              <a:t> Picture</a:t>
            </a:r>
          </a:p>
        </p:txBody>
      </p:sp>
      <p:sp>
        <p:nvSpPr>
          <p:cNvPr id="5" name="Espaço foto2">
            <a:extLst>
              <a:ext uri="{FF2B5EF4-FFF2-40B4-BE49-F238E27FC236}">
                <a16:creationId xmlns:a16="http://schemas.microsoft.com/office/drawing/2014/main" id="{55C5DD8F-6DED-4821-A5AA-549B44642C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400301" y="2315622"/>
            <a:ext cx="1508535" cy="1506207"/>
          </a:xfrm>
          <a:custGeom>
            <a:avLst/>
            <a:gdLst>
              <a:gd name="connsiteX0" fmla="*/ 684854 w 1369708"/>
              <a:gd name="connsiteY0" fmla="*/ 0 h 1367592"/>
              <a:gd name="connsiteX1" fmla="*/ 1369708 w 1369708"/>
              <a:gd name="connsiteY1" fmla="*/ 683796 h 1367592"/>
              <a:gd name="connsiteX2" fmla="*/ 684854 w 1369708"/>
              <a:gd name="connsiteY2" fmla="*/ 1367592 h 1367592"/>
              <a:gd name="connsiteX3" fmla="*/ 0 w 1369708"/>
              <a:gd name="connsiteY3" fmla="*/ 683796 h 1367592"/>
              <a:gd name="connsiteX4" fmla="*/ 684854 w 1369708"/>
              <a:gd name="connsiteY4" fmla="*/ 0 h 136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708" h="1367592">
                <a:moveTo>
                  <a:pt x="684854" y="0"/>
                </a:moveTo>
                <a:cubicBezTo>
                  <a:pt x="1063089" y="0"/>
                  <a:pt x="1369708" y="306146"/>
                  <a:pt x="1369708" y="683796"/>
                </a:cubicBezTo>
                <a:cubicBezTo>
                  <a:pt x="1369708" y="1061446"/>
                  <a:pt x="1063089" y="1367592"/>
                  <a:pt x="684854" y="1367592"/>
                </a:cubicBezTo>
                <a:cubicBezTo>
                  <a:pt x="306620" y="1367592"/>
                  <a:pt x="0" y="1061446"/>
                  <a:pt x="0" y="683796"/>
                </a:cubicBezTo>
                <a:cubicBezTo>
                  <a:pt x="0" y="306146"/>
                  <a:pt x="306620" y="0"/>
                  <a:pt x="684854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lang="en-US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pt-BR" noProof="0" dirty="0" err="1"/>
              <a:t>Add</a:t>
            </a:r>
            <a:r>
              <a:rPr lang="pt-BR" noProof="0" dirty="0"/>
              <a:t> Picture</a:t>
            </a:r>
          </a:p>
        </p:txBody>
      </p:sp>
      <p:sp>
        <p:nvSpPr>
          <p:cNvPr id="6" name="Espaço foto5">
            <a:extLst>
              <a:ext uri="{FF2B5EF4-FFF2-40B4-BE49-F238E27FC236}">
                <a16:creationId xmlns:a16="http://schemas.microsoft.com/office/drawing/2014/main" id="{F9F0A38A-D0DA-4C9A-9180-FC3E62921F5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825056" y="2274975"/>
            <a:ext cx="1589954" cy="1587500"/>
          </a:xfrm>
          <a:custGeom>
            <a:avLst/>
            <a:gdLst>
              <a:gd name="connsiteX0" fmla="*/ 684854 w 1369708"/>
              <a:gd name="connsiteY0" fmla="*/ 0 h 1367592"/>
              <a:gd name="connsiteX1" fmla="*/ 1369708 w 1369708"/>
              <a:gd name="connsiteY1" fmla="*/ 683796 h 1367592"/>
              <a:gd name="connsiteX2" fmla="*/ 684854 w 1369708"/>
              <a:gd name="connsiteY2" fmla="*/ 1367592 h 1367592"/>
              <a:gd name="connsiteX3" fmla="*/ 0 w 1369708"/>
              <a:gd name="connsiteY3" fmla="*/ 683796 h 1367592"/>
              <a:gd name="connsiteX4" fmla="*/ 684854 w 1369708"/>
              <a:gd name="connsiteY4" fmla="*/ 0 h 136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708" h="1367592">
                <a:moveTo>
                  <a:pt x="684854" y="0"/>
                </a:moveTo>
                <a:cubicBezTo>
                  <a:pt x="1063089" y="0"/>
                  <a:pt x="1369708" y="306146"/>
                  <a:pt x="1369708" y="683796"/>
                </a:cubicBezTo>
                <a:cubicBezTo>
                  <a:pt x="1369708" y="1061446"/>
                  <a:pt x="1063089" y="1367592"/>
                  <a:pt x="684854" y="1367592"/>
                </a:cubicBezTo>
                <a:cubicBezTo>
                  <a:pt x="306620" y="1367592"/>
                  <a:pt x="0" y="1061446"/>
                  <a:pt x="0" y="683796"/>
                </a:cubicBezTo>
                <a:cubicBezTo>
                  <a:pt x="0" y="306146"/>
                  <a:pt x="306620" y="0"/>
                  <a:pt x="684854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lang="en-US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pt-BR" noProof="0" dirty="0" err="1"/>
              <a:t>Add</a:t>
            </a:r>
            <a:r>
              <a:rPr lang="pt-BR" noProof="0" dirty="0"/>
              <a:t> Picture</a:t>
            </a:r>
          </a:p>
        </p:txBody>
      </p:sp>
      <p:sp>
        <p:nvSpPr>
          <p:cNvPr id="7" name="Espaço foto3">
            <a:extLst>
              <a:ext uri="{FF2B5EF4-FFF2-40B4-BE49-F238E27FC236}">
                <a16:creationId xmlns:a16="http://schemas.microsoft.com/office/drawing/2014/main" id="{CE8DBE10-726E-4AD8-AFEA-D7D74599A2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76992" y="2274975"/>
            <a:ext cx="1589954" cy="1587500"/>
          </a:xfrm>
          <a:custGeom>
            <a:avLst/>
            <a:gdLst>
              <a:gd name="connsiteX0" fmla="*/ 684854 w 1369708"/>
              <a:gd name="connsiteY0" fmla="*/ 0 h 1367592"/>
              <a:gd name="connsiteX1" fmla="*/ 1369708 w 1369708"/>
              <a:gd name="connsiteY1" fmla="*/ 683796 h 1367592"/>
              <a:gd name="connsiteX2" fmla="*/ 684854 w 1369708"/>
              <a:gd name="connsiteY2" fmla="*/ 1367592 h 1367592"/>
              <a:gd name="connsiteX3" fmla="*/ 0 w 1369708"/>
              <a:gd name="connsiteY3" fmla="*/ 683796 h 1367592"/>
              <a:gd name="connsiteX4" fmla="*/ 684854 w 1369708"/>
              <a:gd name="connsiteY4" fmla="*/ 0 h 136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708" h="1367592">
                <a:moveTo>
                  <a:pt x="684854" y="0"/>
                </a:moveTo>
                <a:cubicBezTo>
                  <a:pt x="1063089" y="0"/>
                  <a:pt x="1369708" y="306146"/>
                  <a:pt x="1369708" y="683796"/>
                </a:cubicBezTo>
                <a:cubicBezTo>
                  <a:pt x="1369708" y="1061446"/>
                  <a:pt x="1063089" y="1367592"/>
                  <a:pt x="684854" y="1367592"/>
                </a:cubicBezTo>
                <a:cubicBezTo>
                  <a:pt x="306620" y="1367592"/>
                  <a:pt x="0" y="1061446"/>
                  <a:pt x="0" y="683796"/>
                </a:cubicBezTo>
                <a:cubicBezTo>
                  <a:pt x="0" y="306146"/>
                  <a:pt x="306620" y="0"/>
                  <a:pt x="684854" y="0"/>
                </a:cubicBezTo>
                <a:close/>
              </a:path>
            </a:pathLst>
          </a:custGeom>
          <a:solidFill>
            <a:schemeClr val="bg1">
              <a:lumMod val="85000"/>
              <a:alpha val="35000"/>
            </a:schemeClr>
          </a:solidFill>
          <a:ln w="50800">
            <a:solidFill>
              <a:srgbClr val="ECF0F3"/>
            </a:solidFill>
          </a:ln>
          <a:effectLst>
            <a:outerShdw blurRad="5715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lang="en-US" sz="140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pt-BR" noProof="0" dirty="0" err="1"/>
              <a:t>Add</a:t>
            </a:r>
            <a:r>
              <a:rPr lang="pt-BR" noProof="0" dirty="0"/>
              <a:t> Picture</a:t>
            </a:r>
          </a:p>
        </p:txBody>
      </p:sp>
      <p:sp>
        <p:nvSpPr>
          <p:cNvPr id="8" name="Espaço foto4">
            <a:extLst>
              <a:ext uri="{FF2B5EF4-FFF2-40B4-BE49-F238E27FC236}">
                <a16:creationId xmlns:a16="http://schemas.microsoft.com/office/drawing/2014/main" id="{1B243863-3E39-4CC3-BD8A-266E5E3C75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24451" y="2098675"/>
            <a:ext cx="1943100" cy="1940100"/>
          </a:xfrm>
          <a:custGeom>
            <a:avLst/>
            <a:gdLst>
              <a:gd name="connsiteX0" fmla="*/ 684854 w 1369708"/>
              <a:gd name="connsiteY0" fmla="*/ 0 h 1367592"/>
              <a:gd name="connsiteX1" fmla="*/ 1369708 w 1369708"/>
              <a:gd name="connsiteY1" fmla="*/ 683796 h 1367592"/>
              <a:gd name="connsiteX2" fmla="*/ 684854 w 1369708"/>
              <a:gd name="connsiteY2" fmla="*/ 1367592 h 1367592"/>
              <a:gd name="connsiteX3" fmla="*/ 0 w 1369708"/>
              <a:gd name="connsiteY3" fmla="*/ 683796 h 1367592"/>
              <a:gd name="connsiteX4" fmla="*/ 684854 w 1369708"/>
              <a:gd name="connsiteY4" fmla="*/ 0 h 136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708" h="1367592">
                <a:moveTo>
                  <a:pt x="684854" y="0"/>
                </a:moveTo>
                <a:cubicBezTo>
                  <a:pt x="1063089" y="0"/>
                  <a:pt x="1369708" y="306146"/>
                  <a:pt x="1369708" y="683796"/>
                </a:cubicBezTo>
                <a:cubicBezTo>
                  <a:pt x="1369708" y="1061446"/>
                  <a:pt x="1063089" y="1367592"/>
                  <a:pt x="684854" y="1367592"/>
                </a:cubicBezTo>
                <a:cubicBezTo>
                  <a:pt x="306620" y="1367592"/>
                  <a:pt x="0" y="1061446"/>
                  <a:pt x="0" y="683796"/>
                </a:cubicBezTo>
                <a:cubicBezTo>
                  <a:pt x="0" y="306146"/>
                  <a:pt x="306620" y="0"/>
                  <a:pt x="684854" y="0"/>
                </a:cubicBezTo>
                <a:close/>
              </a:path>
            </a:pathLst>
          </a:custGeom>
          <a:solidFill>
            <a:srgbClr val="ECF0F3"/>
          </a:solidFill>
          <a:ln w="50800">
            <a:gradFill>
              <a:gsLst>
                <a:gs pos="2000">
                  <a:schemeClr val="accent1"/>
                </a:gs>
                <a:gs pos="23000">
                  <a:schemeClr val="accent2"/>
                </a:gs>
                <a:gs pos="82000">
                  <a:schemeClr val="accent5"/>
                </a:gs>
                <a:gs pos="63715">
                  <a:schemeClr val="accent4"/>
                </a:gs>
                <a:gs pos="41000">
                  <a:schemeClr val="accent3"/>
                </a:gs>
                <a:gs pos="100000">
                  <a:schemeClr val="accent6"/>
                </a:gs>
              </a:gsLst>
              <a:lin ang="5400000" scaled="1"/>
            </a:gradFill>
          </a:ln>
          <a:effectLst>
            <a:outerShdw blurRad="279400" dist="190500" dir="276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pt-BR" noProof="0" dirty="0" err="1"/>
              <a:t>Add</a:t>
            </a:r>
            <a:r>
              <a:rPr lang="pt-BR" noProof="0" dirty="0"/>
              <a:t> Picture</a:t>
            </a:r>
          </a:p>
        </p:txBody>
      </p:sp>
    </p:spTree>
    <p:extLst>
      <p:ext uri="{BB962C8B-B14F-4D97-AF65-F5344CB8AC3E}">
        <p14:creationId xmlns:p14="http://schemas.microsoft.com/office/powerpoint/2010/main" val="179669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9056E143-014D-486E-B6EE-C322463CD1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9224" y="2162176"/>
            <a:ext cx="5733936" cy="5391151"/>
          </a:xfrm>
          <a:custGeom>
            <a:avLst/>
            <a:gdLst>
              <a:gd name="connsiteX0" fmla="*/ 3271748 w 5733936"/>
              <a:gd name="connsiteY0" fmla="*/ 520 h 5391151"/>
              <a:gd name="connsiteX1" fmla="*/ 4806633 w 5733936"/>
              <a:gd name="connsiteY1" fmla="*/ 525237 h 5391151"/>
              <a:gd name="connsiteX2" fmla="*/ 5733763 w 5733936"/>
              <a:gd name="connsiteY2" fmla="*/ 2706923 h 5391151"/>
              <a:gd name="connsiteX3" fmla="*/ 5006280 w 5733936"/>
              <a:gd name="connsiteY3" fmla="*/ 4649385 h 5391151"/>
              <a:gd name="connsiteX4" fmla="*/ 3115773 w 5733936"/>
              <a:gd name="connsiteY4" fmla="*/ 5374024 h 5391151"/>
              <a:gd name="connsiteX5" fmla="*/ 390989 w 5733936"/>
              <a:gd name="connsiteY5" fmla="*/ 3497999 h 5391151"/>
              <a:gd name="connsiteX6" fmla="*/ 23204 w 5733936"/>
              <a:gd name="connsiteY6" fmla="*/ 2645041 h 5391151"/>
              <a:gd name="connsiteX7" fmla="*/ 179910 w 5733936"/>
              <a:gd name="connsiteY7" fmla="*/ 1745203 h 5391151"/>
              <a:gd name="connsiteX8" fmla="*/ 1306686 w 5733936"/>
              <a:gd name="connsiteY8" fmla="*/ 969129 h 5391151"/>
              <a:gd name="connsiteX9" fmla="*/ 2323879 w 5733936"/>
              <a:gd name="connsiteY9" fmla="*/ 242882 h 5391151"/>
              <a:gd name="connsiteX10" fmla="*/ 3271748 w 5733936"/>
              <a:gd name="connsiteY10" fmla="*/ 520 h 539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33936" h="5391151">
                <a:moveTo>
                  <a:pt x="3271748" y="520"/>
                </a:moveTo>
                <a:cubicBezTo>
                  <a:pt x="3825611" y="-11189"/>
                  <a:pt x="4392040" y="175140"/>
                  <a:pt x="4806633" y="525237"/>
                </a:cubicBezTo>
                <a:cubicBezTo>
                  <a:pt x="5427601" y="1049227"/>
                  <a:pt x="5742407" y="1888791"/>
                  <a:pt x="5733763" y="2706923"/>
                </a:cubicBezTo>
                <a:cubicBezTo>
                  <a:pt x="5726513" y="3415489"/>
                  <a:pt x="5483647" y="4131020"/>
                  <a:pt x="5006280" y="4649385"/>
                </a:cubicBezTo>
                <a:cubicBezTo>
                  <a:pt x="4529192" y="5167750"/>
                  <a:pt x="3809795" y="5468052"/>
                  <a:pt x="3115773" y="5374024"/>
                </a:cubicBezTo>
                <a:cubicBezTo>
                  <a:pt x="2031659" y="5227221"/>
                  <a:pt x="978217" y="4402391"/>
                  <a:pt x="390989" y="3497999"/>
                </a:cubicBezTo>
                <a:cubicBezTo>
                  <a:pt x="221735" y="3236807"/>
                  <a:pt x="78414" y="2952309"/>
                  <a:pt x="23204" y="2645041"/>
                </a:cubicBezTo>
                <a:cubicBezTo>
                  <a:pt x="-32005" y="2337772"/>
                  <a:pt x="7868" y="2004519"/>
                  <a:pt x="179910" y="1745203"/>
                </a:cubicBezTo>
                <a:cubicBezTo>
                  <a:pt x="435881" y="1359443"/>
                  <a:pt x="914643" y="1211032"/>
                  <a:pt x="1306686" y="969129"/>
                </a:cubicBezTo>
                <a:cubicBezTo>
                  <a:pt x="1661365" y="750263"/>
                  <a:pt x="1958325" y="442459"/>
                  <a:pt x="2323879" y="242882"/>
                </a:cubicBezTo>
                <a:cubicBezTo>
                  <a:pt x="2611638" y="85866"/>
                  <a:pt x="2939431" y="7546"/>
                  <a:pt x="3271748" y="52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5901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foto1">
            <a:extLst>
              <a:ext uri="{FF2B5EF4-FFF2-40B4-BE49-F238E27FC236}">
                <a16:creationId xmlns:a16="http://schemas.microsoft.com/office/drawing/2014/main" id="{5817D844-54B9-4FA2-963D-8482139FFF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54385" y="1346200"/>
            <a:ext cx="2694215" cy="1854200"/>
          </a:xfrm>
          <a:custGeom>
            <a:avLst/>
            <a:gdLst>
              <a:gd name="connsiteX0" fmla="*/ 246275 w 2694215"/>
              <a:gd name="connsiteY0" fmla="*/ 0 h 1854200"/>
              <a:gd name="connsiteX1" fmla="*/ 2447940 w 2694215"/>
              <a:gd name="connsiteY1" fmla="*/ 0 h 1854200"/>
              <a:gd name="connsiteX2" fmla="*/ 2694215 w 2694215"/>
              <a:gd name="connsiteY2" fmla="*/ 246275 h 1854200"/>
              <a:gd name="connsiteX3" fmla="*/ 2694215 w 2694215"/>
              <a:gd name="connsiteY3" fmla="*/ 1607925 h 1854200"/>
              <a:gd name="connsiteX4" fmla="*/ 2447940 w 2694215"/>
              <a:gd name="connsiteY4" fmla="*/ 1854200 h 1854200"/>
              <a:gd name="connsiteX5" fmla="*/ 246275 w 2694215"/>
              <a:gd name="connsiteY5" fmla="*/ 1854200 h 1854200"/>
              <a:gd name="connsiteX6" fmla="*/ 0 w 2694215"/>
              <a:gd name="connsiteY6" fmla="*/ 1607925 h 1854200"/>
              <a:gd name="connsiteX7" fmla="*/ 0 w 2694215"/>
              <a:gd name="connsiteY7" fmla="*/ 246275 h 1854200"/>
              <a:gd name="connsiteX8" fmla="*/ 246275 w 2694215"/>
              <a:gd name="connsiteY8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215" h="1854200">
                <a:moveTo>
                  <a:pt x="246275" y="0"/>
                </a:moveTo>
                <a:lnTo>
                  <a:pt x="2447940" y="0"/>
                </a:lnTo>
                <a:cubicBezTo>
                  <a:pt x="2583954" y="0"/>
                  <a:pt x="2694215" y="110261"/>
                  <a:pt x="2694215" y="246275"/>
                </a:cubicBezTo>
                <a:lnTo>
                  <a:pt x="2694215" y="1607925"/>
                </a:lnTo>
                <a:cubicBezTo>
                  <a:pt x="2694215" y="1743939"/>
                  <a:pt x="2583954" y="1854200"/>
                  <a:pt x="2447940" y="1854200"/>
                </a:cubicBezTo>
                <a:lnTo>
                  <a:pt x="246275" y="1854200"/>
                </a:lnTo>
                <a:cubicBezTo>
                  <a:pt x="110261" y="1854200"/>
                  <a:pt x="0" y="1743939"/>
                  <a:pt x="0" y="1607925"/>
                </a:cubicBezTo>
                <a:lnTo>
                  <a:pt x="0" y="246275"/>
                </a:lnTo>
                <a:cubicBezTo>
                  <a:pt x="0" y="110261"/>
                  <a:pt x="110261" y="0"/>
                  <a:pt x="246275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  <p:sp>
        <p:nvSpPr>
          <p:cNvPr id="9" name="Espaço foto2">
            <a:extLst>
              <a:ext uri="{FF2B5EF4-FFF2-40B4-BE49-F238E27FC236}">
                <a16:creationId xmlns:a16="http://schemas.microsoft.com/office/drawing/2014/main" id="{86474B33-A98F-4419-8A76-7F2F68818B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23085" y="1358900"/>
            <a:ext cx="2694215" cy="1854200"/>
          </a:xfrm>
          <a:custGeom>
            <a:avLst/>
            <a:gdLst>
              <a:gd name="connsiteX0" fmla="*/ 236151 w 2694215"/>
              <a:gd name="connsiteY0" fmla="*/ 0 h 1854200"/>
              <a:gd name="connsiteX1" fmla="*/ 2458064 w 2694215"/>
              <a:gd name="connsiteY1" fmla="*/ 0 h 1854200"/>
              <a:gd name="connsiteX2" fmla="*/ 2694215 w 2694215"/>
              <a:gd name="connsiteY2" fmla="*/ 236151 h 1854200"/>
              <a:gd name="connsiteX3" fmla="*/ 2694215 w 2694215"/>
              <a:gd name="connsiteY3" fmla="*/ 1618049 h 1854200"/>
              <a:gd name="connsiteX4" fmla="*/ 2458064 w 2694215"/>
              <a:gd name="connsiteY4" fmla="*/ 1854200 h 1854200"/>
              <a:gd name="connsiteX5" fmla="*/ 236151 w 2694215"/>
              <a:gd name="connsiteY5" fmla="*/ 1854200 h 1854200"/>
              <a:gd name="connsiteX6" fmla="*/ 0 w 2694215"/>
              <a:gd name="connsiteY6" fmla="*/ 1618049 h 1854200"/>
              <a:gd name="connsiteX7" fmla="*/ 0 w 2694215"/>
              <a:gd name="connsiteY7" fmla="*/ 236151 h 1854200"/>
              <a:gd name="connsiteX8" fmla="*/ 236151 w 2694215"/>
              <a:gd name="connsiteY8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215" h="1854200">
                <a:moveTo>
                  <a:pt x="236151" y="0"/>
                </a:moveTo>
                <a:lnTo>
                  <a:pt x="2458064" y="0"/>
                </a:lnTo>
                <a:cubicBezTo>
                  <a:pt x="2588487" y="0"/>
                  <a:pt x="2694215" y="105728"/>
                  <a:pt x="2694215" y="236151"/>
                </a:cubicBezTo>
                <a:lnTo>
                  <a:pt x="2694215" y="1618049"/>
                </a:lnTo>
                <a:cubicBezTo>
                  <a:pt x="2694215" y="1748472"/>
                  <a:pt x="2588487" y="1854200"/>
                  <a:pt x="2458064" y="1854200"/>
                </a:cubicBezTo>
                <a:lnTo>
                  <a:pt x="236151" y="1854200"/>
                </a:lnTo>
                <a:cubicBezTo>
                  <a:pt x="105728" y="1854200"/>
                  <a:pt x="0" y="1748472"/>
                  <a:pt x="0" y="1618049"/>
                </a:cubicBezTo>
                <a:lnTo>
                  <a:pt x="0" y="236151"/>
                </a:lnTo>
                <a:cubicBezTo>
                  <a:pt x="0" y="105728"/>
                  <a:pt x="105728" y="0"/>
                  <a:pt x="23615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11043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DD3EA133-6683-4056-B31A-BA9D766D3C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6565" y="0"/>
            <a:ext cx="8475835" cy="2336799"/>
          </a:xfrm>
          <a:custGeom>
            <a:avLst/>
            <a:gdLst>
              <a:gd name="connsiteX0" fmla="*/ 118998 w 8475835"/>
              <a:gd name="connsiteY0" fmla="*/ 0 h 2133601"/>
              <a:gd name="connsiteX1" fmla="*/ 8475835 w 8475835"/>
              <a:gd name="connsiteY1" fmla="*/ 0 h 2133601"/>
              <a:gd name="connsiteX2" fmla="*/ 8419400 w 8475835"/>
              <a:gd name="connsiteY2" fmla="*/ 127236 h 2133601"/>
              <a:gd name="connsiteX3" fmla="*/ 5965820 w 8475835"/>
              <a:gd name="connsiteY3" fmla="*/ 1578849 h 2133601"/>
              <a:gd name="connsiteX4" fmla="*/ 5145342 w 8475835"/>
              <a:gd name="connsiteY4" fmla="*/ 1522225 h 2133601"/>
              <a:gd name="connsiteX5" fmla="*/ 2775735 w 8475835"/>
              <a:gd name="connsiteY5" fmla="*/ 1910573 h 2133601"/>
              <a:gd name="connsiteX6" fmla="*/ 1820498 w 8475835"/>
              <a:gd name="connsiteY6" fmla="*/ 2132559 h 2133601"/>
              <a:gd name="connsiteX7" fmla="*/ 660 w 8475835"/>
              <a:gd name="connsiteY7" fmla="*/ 595197 h 2133601"/>
              <a:gd name="connsiteX8" fmla="*/ 108288 w 8475835"/>
              <a:gd name="connsiteY8" fmla="*/ 22131 h 213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75835" h="2133601">
                <a:moveTo>
                  <a:pt x="118998" y="0"/>
                </a:moveTo>
                <a:lnTo>
                  <a:pt x="8475835" y="0"/>
                </a:lnTo>
                <a:lnTo>
                  <a:pt x="8419400" y="127236"/>
                </a:lnTo>
                <a:cubicBezTo>
                  <a:pt x="8005537" y="939763"/>
                  <a:pt x="7049405" y="1544272"/>
                  <a:pt x="5965820" y="1578849"/>
                </a:cubicBezTo>
                <a:cubicBezTo>
                  <a:pt x="5761893" y="1585362"/>
                  <a:pt x="5445867" y="1572333"/>
                  <a:pt x="5145342" y="1522225"/>
                </a:cubicBezTo>
                <a:cubicBezTo>
                  <a:pt x="4077410" y="1344334"/>
                  <a:pt x="3688039" y="1396448"/>
                  <a:pt x="2775735" y="1910573"/>
                </a:cubicBezTo>
                <a:cubicBezTo>
                  <a:pt x="2420950" y="2111011"/>
                  <a:pt x="2094190" y="2140075"/>
                  <a:pt x="1820498" y="2132559"/>
                </a:cubicBezTo>
                <a:cubicBezTo>
                  <a:pt x="830677" y="2105498"/>
                  <a:pt x="27491" y="1427016"/>
                  <a:pt x="660" y="595197"/>
                </a:cubicBezTo>
                <a:cubicBezTo>
                  <a:pt x="-5601" y="393756"/>
                  <a:pt x="32859" y="200584"/>
                  <a:pt x="108288" y="2213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2058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4">
            <a:extLst>
              <a:ext uri="{FF2B5EF4-FFF2-40B4-BE49-F238E27FC236}">
                <a16:creationId xmlns:a16="http://schemas.microsoft.com/office/drawing/2014/main" id="{8516DB6B-7626-419D-843F-15AAB2C6C4A7}"/>
              </a:ext>
            </a:extLst>
          </p:cNvPr>
          <p:cNvSpPr/>
          <p:nvPr/>
        </p:nvSpPr>
        <p:spPr>
          <a:xfrm>
            <a:off x="3276599" y="1017016"/>
            <a:ext cx="2528263" cy="1548383"/>
          </a:xfrm>
          <a:custGeom>
            <a:avLst/>
            <a:gdLst>
              <a:gd name="connsiteX0" fmla="*/ 288700 w 1138217"/>
              <a:gd name="connsiteY0" fmla="*/ 282305 h 697078"/>
              <a:gd name="connsiteX1" fmla="*/ 543304 w 1138217"/>
              <a:gd name="connsiteY1" fmla="*/ 354028 h 697078"/>
              <a:gd name="connsiteX2" fmla="*/ 865820 w 1138217"/>
              <a:gd name="connsiteY2" fmla="*/ 581104 h 697078"/>
              <a:gd name="connsiteX3" fmla="*/ 1039080 w 1138217"/>
              <a:gd name="connsiteY3" fmla="*/ 695880 h 697078"/>
              <a:gd name="connsiteX4" fmla="*/ 1133663 w 1138217"/>
              <a:gd name="connsiteY4" fmla="*/ 473186 h 697078"/>
              <a:gd name="connsiteX5" fmla="*/ 935162 w 1138217"/>
              <a:gd name="connsiteY5" fmla="*/ 215439 h 697078"/>
              <a:gd name="connsiteX6" fmla="*/ 546352 w 1138217"/>
              <a:gd name="connsiteY6" fmla="*/ 156289 h 697078"/>
              <a:gd name="connsiteX7" fmla="*/ 394142 w 1138217"/>
              <a:gd name="connsiteY7" fmla="*/ 156765 h 697078"/>
              <a:gd name="connsiteX8" fmla="*/ 248791 w 1138217"/>
              <a:gd name="connsiteY8" fmla="*/ 112093 h 697078"/>
              <a:gd name="connsiteX9" fmla="*/ 92009 w 1138217"/>
              <a:gd name="connsiteY9" fmla="*/ 14557 h 697078"/>
              <a:gd name="connsiteX10" fmla="*/ 9618 w 1138217"/>
              <a:gd name="connsiteY10" fmla="*/ 14176 h 697078"/>
              <a:gd name="connsiteX11" fmla="*/ 31621 w 1138217"/>
              <a:gd name="connsiteY11" fmla="*/ 116665 h 697078"/>
              <a:gd name="connsiteX12" fmla="*/ 288700 w 1138217"/>
              <a:gd name="connsiteY12" fmla="*/ 282305 h 6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8217" h="697078">
                <a:moveTo>
                  <a:pt x="288700" y="282305"/>
                </a:moveTo>
                <a:cubicBezTo>
                  <a:pt x="372997" y="308213"/>
                  <a:pt x="460436" y="323739"/>
                  <a:pt x="543304" y="354028"/>
                </a:cubicBezTo>
                <a:cubicBezTo>
                  <a:pt x="668272" y="399653"/>
                  <a:pt x="780667" y="478901"/>
                  <a:pt x="865820" y="581104"/>
                </a:cubicBezTo>
                <a:cubicBezTo>
                  <a:pt x="912398" y="637016"/>
                  <a:pt x="967166" y="707120"/>
                  <a:pt x="1039080" y="695880"/>
                </a:cubicBezTo>
                <a:cubicBezTo>
                  <a:pt x="1138521" y="680355"/>
                  <a:pt x="1146141" y="551386"/>
                  <a:pt x="1133663" y="473186"/>
                </a:cubicBezTo>
                <a:cubicBezTo>
                  <a:pt x="1115090" y="357552"/>
                  <a:pt x="1037937" y="267541"/>
                  <a:pt x="935162" y="215439"/>
                </a:cubicBezTo>
                <a:cubicBezTo>
                  <a:pt x="812195" y="153146"/>
                  <a:pt x="681131" y="152193"/>
                  <a:pt x="546352" y="156289"/>
                </a:cubicBezTo>
                <a:cubicBezTo>
                  <a:pt x="495298" y="157813"/>
                  <a:pt x="444815" y="163814"/>
                  <a:pt x="394142" y="156765"/>
                </a:cubicBezTo>
                <a:cubicBezTo>
                  <a:pt x="343755" y="149717"/>
                  <a:pt x="294416" y="134667"/>
                  <a:pt x="248791" y="112093"/>
                </a:cubicBezTo>
                <a:cubicBezTo>
                  <a:pt x="193165" y="84566"/>
                  <a:pt x="145540" y="45418"/>
                  <a:pt x="92009" y="14557"/>
                </a:cubicBezTo>
                <a:cubicBezTo>
                  <a:pt x="69054" y="1317"/>
                  <a:pt x="29906" y="-10017"/>
                  <a:pt x="9618" y="14176"/>
                </a:cubicBezTo>
                <a:cubicBezTo>
                  <a:pt x="-15242" y="43799"/>
                  <a:pt x="13904" y="91805"/>
                  <a:pt x="31621" y="116665"/>
                </a:cubicBezTo>
                <a:cubicBezTo>
                  <a:pt x="89628" y="198390"/>
                  <a:pt x="194498" y="253444"/>
                  <a:pt x="288700" y="282305"/>
                </a:cubicBezTo>
                <a:close/>
              </a:path>
            </a:pathLst>
          </a:custGeom>
          <a:solidFill>
            <a:srgbClr val="ECF0F3"/>
          </a:solidFill>
          <a:ln w="50800">
            <a:noFill/>
          </a:ln>
          <a:effectLst>
            <a:outerShdw blurRad="355600" dist="254000" dir="2160000" algn="tl" rotWithShape="0">
              <a:schemeClr val="tx1">
                <a:lumMod val="85000"/>
                <a:lumOff val="1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" name="grupo1">
            <a:extLst>
              <a:ext uri="{FF2B5EF4-FFF2-40B4-BE49-F238E27FC236}">
                <a16:creationId xmlns:a16="http://schemas.microsoft.com/office/drawing/2014/main" id="{FA455119-5CA5-4E4F-A6BA-7AB8821FDFDE}"/>
              </a:ext>
            </a:extLst>
          </p:cNvPr>
          <p:cNvGrpSpPr/>
          <p:nvPr userDrawn="1"/>
        </p:nvGrpSpPr>
        <p:grpSpPr>
          <a:xfrm>
            <a:off x="1328260" y="1968411"/>
            <a:ext cx="4716915" cy="4035717"/>
            <a:chOff x="1328260" y="1968411"/>
            <a:chExt cx="4716915" cy="4035717"/>
          </a:xfrm>
        </p:grpSpPr>
        <p:sp>
          <p:nvSpPr>
            <p:cNvPr id="3" name="forma3">
              <a:extLst>
                <a:ext uri="{FF2B5EF4-FFF2-40B4-BE49-F238E27FC236}">
                  <a16:creationId xmlns:a16="http://schemas.microsoft.com/office/drawing/2014/main" id="{12868091-0437-4A07-AE5C-6124356CBC3C}"/>
                </a:ext>
              </a:extLst>
            </p:cNvPr>
            <p:cNvSpPr/>
            <p:nvPr/>
          </p:nvSpPr>
          <p:spPr>
            <a:xfrm rot="1191194">
              <a:off x="1328260" y="1968411"/>
              <a:ext cx="4716915" cy="4035717"/>
            </a:xfrm>
            <a:custGeom>
              <a:avLst/>
              <a:gdLst>
                <a:gd name="connsiteX0" fmla="*/ 3071157 w 4665553"/>
                <a:gd name="connsiteY0" fmla="*/ 571016 h 4822430"/>
                <a:gd name="connsiteX1" fmla="*/ 827326 w 4665553"/>
                <a:gd name="connsiteY1" fmla="*/ 108774 h 4822430"/>
                <a:gd name="connsiteX2" fmla="*/ 342520 w 4665553"/>
                <a:gd name="connsiteY2" fmla="*/ 2566647 h 4822430"/>
                <a:gd name="connsiteX3" fmla="*/ 2608916 w 4665553"/>
                <a:gd name="connsiteY3" fmla="*/ 4720224 h 4822430"/>
                <a:gd name="connsiteX4" fmla="*/ 4638705 w 4665553"/>
                <a:gd name="connsiteY4" fmla="*/ 1247299 h 4822430"/>
                <a:gd name="connsiteX5" fmla="*/ 3071157 w 4665553"/>
                <a:gd name="connsiteY5" fmla="*/ 571016 h 482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5553" h="4822430">
                  <a:moveTo>
                    <a:pt x="3071157" y="571016"/>
                  </a:moveTo>
                  <a:cubicBezTo>
                    <a:pt x="2421512" y="776596"/>
                    <a:pt x="1787535" y="-344066"/>
                    <a:pt x="827326" y="108774"/>
                  </a:cubicBezTo>
                  <a:cubicBezTo>
                    <a:pt x="37911" y="480761"/>
                    <a:pt x="-311513" y="1393963"/>
                    <a:pt x="342520" y="2566647"/>
                  </a:cubicBezTo>
                  <a:cubicBezTo>
                    <a:pt x="996553" y="3739331"/>
                    <a:pt x="782199" y="5227906"/>
                    <a:pt x="2608916" y="4720224"/>
                  </a:cubicBezTo>
                  <a:cubicBezTo>
                    <a:pt x="4435632" y="4212855"/>
                    <a:pt x="4775028" y="2324714"/>
                    <a:pt x="4638705" y="1247299"/>
                  </a:cubicBezTo>
                  <a:cubicBezTo>
                    <a:pt x="4536855" y="446916"/>
                    <a:pt x="3961795" y="288970"/>
                    <a:pt x="3071157" y="571016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228600" dist="50800" dir="13500000">
                <a:prstClr val="black">
                  <a:alpha val="11000"/>
                </a:prstClr>
              </a:innerShdw>
            </a:effectLst>
          </p:spPr>
          <p:txBody>
            <a:bodyPr rtlCol="0" anchor="ctr"/>
            <a:lstStyle/>
            <a:p>
              <a:endParaRPr lang="pt-BR" noProof="0"/>
            </a:p>
          </p:txBody>
        </p:sp>
        <p:sp>
          <p:nvSpPr>
            <p:cNvPr id="6" name="forma2">
              <a:extLst>
                <a:ext uri="{FF2B5EF4-FFF2-40B4-BE49-F238E27FC236}">
                  <a16:creationId xmlns:a16="http://schemas.microsoft.com/office/drawing/2014/main" id="{A679FAAE-BB3F-4355-81BD-8E85615086D9}"/>
                </a:ext>
              </a:extLst>
            </p:cNvPr>
            <p:cNvSpPr/>
            <p:nvPr userDrawn="1"/>
          </p:nvSpPr>
          <p:spPr>
            <a:xfrm rot="1146968">
              <a:off x="1613304" y="2284275"/>
              <a:ext cx="4073081" cy="3483031"/>
            </a:xfrm>
            <a:custGeom>
              <a:avLst/>
              <a:gdLst>
                <a:gd name="connsiteX0" fmla="*/ 3071157 w 4665553"/>
                <a:gd name="connsiteY0" fmla="*/ 571016 h 4822430"/>
                <a:gd name="connsiteX1" fmla="*/ 827326 w 4665553"/>
                <a:gd name="connsiteY1" fmla="*/ 108774 h 4822430"/>
                <a:gd name="connsiteX2" fmla="*/ 342520 w 4665553"/>
                <a:gd name="connsiteY2" fmla="*/ 2566647 h 4822430"/>
                <a:gd name="connsiteX3" fmla="*/ 2608916 w 4665553"/>
                <a:gd name="connsiteY3" fmla="*/ 4720224 h 4822430"/>
                <a:gd name="connsiteX4" fmla="*/ 4638705 w 4665553"/>
                <a:gd name="connsiteY4" fmla="*/ 1247299 h 4822430"/>
                <a:gd name="connsiteX5" fmla="*/ 3071157 w 4665553"/>
                <a:gd name="connsiteY5" fmla="*/ 571016 h 482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5553" h="4822430">
                  <a:moveTo>
                    <a:pt x="3071157" y="571016"/>
                  </a:moveTo>
                  <a:cubicBezTo>
                    <a:pt x="2421512" y="776596"/>
                    <a:pt x="1787535" y="-344066"/>
                    <a:pt x="827326" y="108774"/>
                  </a:cubicBezTo>
                  <a:cubicBezTo>
                    <a:pt x="37911" y="480761"/>
                    <a:pt x="-311513" y="1393963"/>
                    <a:pt x="342520" y="2566647"/>
                  </a:cubicBezTo>
                  <a:cubicBezTo>
                    <a:pt x="996553" y="3739331"/>
                    <a:pt x="782199" y="5227906"/>
                    <a:pt x="2608916" y="4720224"/>
                  </a:cubicBezTo>
                  <a:cubicBezTo>
                    <a:pt x="4435632" y="4212855"/>
                    <a:pt x="4775028" y="2324714"/>
                    <a:pt x="4638705" y="1247299"/>
                  </a:cubicBezTo>
                  <a:cubicBezTo>
                    <a:pt x="4536855" y="446916"/>
                    <a:pt x="3961795" y="288970"/>
                    <a:pt x="3071157" y="571016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228600" dist="50800" dir="13500000">
                <a:prstClr val="black">
                  <a:alpha val="11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pt-BR" noProof="0"/>
            </a:p>
          </p:txBody>
        </p:sp>
        <p:sp>
          <p:nvSpPr>
            <p:cNvPr id="5" name="forma1">
              <a:extLst>
                <a:ext uri="{FF2B5EF4-FFF2-40B4-BE49-F238E27FC236}">
                  <a16:creationId xmlns:a16="http://schemas.microsoft.com/office/drawing/2014/main" id="{78AE1B4D-984D-4345-8D44-D45BD241C255}"/>
                </a:ext>
              </a:extLst>
            </p:cNvPr>
            <p:cNvSpPr/>
            <p:nvPr/>
          </p:nvSpPr>
          <p:spPr>
            <a:xfrm rot="1059348">
              <a:off x="2161795" y="2685839"/>
              <a:ext cx="3275535" cy="2802495"/>
            </a:xfrm>
            <a:custGeom>
              <a:avLst/>
              <a:gdLst>
                <a:gd name="connsiteX0" fmla="*/ 3071157 w 4665553"/>
                <a:gd name="connsiteY0" fmla="*/ 571016 h 4822430"/>
                <a:gd name="connsiteX1" fmla="*/ 827326 w 4665553"/>
                <a:gd name="connsiteY1" fmla="*/ 108774 h 4822430"/>
                <a:gd name="connsiteX2" fmla="*/ 342520 w 4665553"/>
                <a:gd name="connsiteY2" fmla="*/ 2566647 h 4822430"/>
                <a:gd name="connsiteX3" fmla="*/ 2608916 w 4665553"/>
                <a:gd name="connsiteY3" fmla="*/ 4720224 h 4822430"/>
                <a:gd name="connsiteX4" fmla="*/ 4638705 w 4665553"/>
                <a:gd name="connsiteY4" fmla="*/ 1247299 h 4822430"/>
                <a:gd name="connsiteX5" fmla="*/ 3071157 w 4665553"/>
                <a:gd name="connsiteY5" fmla="*/ 571016 h 482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5553" h="4822430">
                  <a:moveTo>
                    <a:pt x="3071157" y="571016"/>
                  </a:moveTo>
                  <a:cubicBezTo>
                    <a:pt x="2421512" y="776596"/>
                    <a:pt x="1787535" y="-344066"/>
                    <a:pt x="827326" y="108774"/>
                  </a:cubicBezTo>
                  <a:cubicBezTo>
                    <a:pt x="37911" y="480761"/>
                    <a:pt x="-311513" y="1393963"/>
                    <a:pt x="342520" y="2566647"/>
                  </a:cubicBezTo>
                  <a:cubicBezTo>
                    <a:pt x="996553" y="3739331"/>
                    <a:pt x="782199" y="5227906"/>
                    <a:pt x="2608916" y="4720224"/>
                  </a:cubicBezTo>
                  <a:cubicBezTo>
                    <a:pt x="4435632" y="4212855"/>
                    <a:pt x="4775028" y="2324714"/>
                    <a:pt x="4638705" y="1247299"/>
                  </a:cubicBezTo>
                  <a:cubicBezTo>
                    <a:pt x="4536855" y="446916"/>
                    <a:pt x="3961795" y="288970"/>
                    <a:pt x="3071157" y="571016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accent1"/>
                </a:gs>
                <a:gs pos="10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b="100000"/>
              </a:path>
              <a:tileRect t="-100000" r="-100000"/>
            </a:gradFill>
            <a:ln w="9525" cap="flat">
              <a:noFill/>
              <a:prstDash val="solid"/>
              <a:miter/>
            </a:ln>
            <a:effectLst>
              <a:innerShdw blurRad="228600" dist="50800" dir="13500000">
                <a:prstClr val="black">
                  <a:alpha val="11000"/>
                </a:prstClr>
              </a:innerShdw>
            </a:effectLst>
          </p:spPr>
          <p:txBody>
            <a:bodyPr rtlCol="0" anchor="ctr"/>
            <a:lstStyle/>
            <a:p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475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1">
            <a:extLst>
              <a:ext uri="{FF2B5EF4-FFF2-40B4-BE49-F238E27FC236}">
                <a16:creationId xmlns:a16="http://schemas.microsoft.com/office/drawing/2014/main" id="{3CA8D277-6660-4702-A5D4-C00930C6905D}"/>
              </a:ext>
            </a:extLst>
          </p:cNvPr>
          <p:cNvGrpSpPr/>
          <p:nvPr userDrawn="1"/>
        </p:nvGrpSpPr>
        <p:grpSpPr>
          <a:xfrm>
            <a:off x="3542401" y="298310"/>
            <a:ext cx="5560156" cy="6343281"/>
            <a:chOff x="3542401" y="298310"/>
            <a:chExt cx="5560156" cy="6343281"/>
          </a:xfrm>
        </p:grpSpPr>
        <p:sp>
          <p:nvSpPr>
            <p:cNvPr id="6" name="Graphic 4">
              <a:extLst>
                <a:ext uri="{FF2B5EF4-FFF2-40B4-BE49-F238E27FC236}">
                  <a16:creationId xmlns:a16="http://schemas.microsoft.com/office/drawing/2014/main" id="{DEEBC94B-1164-457A-B186-B0711722DFB6}"/>
                </a:ext>
              </a:extLst>
            </p:cNvPr>
            <p:cNvSpPr/>
            <p:nvPr/>
          </p:nvSpPr>
          <p:spPr>
            <a:xfrm rot="6123766">
              <a:off x="3067426" y="773285"/>
              <a:ext cx="6343281" cy="5393332"/>
            </a:xfrm>
            <a:custGeom>
              <a:avLst/>
              <a:gdLst>
                <a:gd name="connsiteX0" fmla="*/ 20863 w 1788542"/>
                <a:gd name="connsiteY0" fmla="*/ 189883 h 1520696"/>
                <a:gd name="connsiteX1" fmla="*/ 282896 w 1788542"/>
                <a:gd name="connsiteY1" fmla="*/ 49 h 1520696"/>
                <a:gd name="connsiteX2" fmla="*/ 601698 w 1788542"/>
                <a:gd name="connsiteY2" fmla="*/ 154354 h 1520696"/>
                <a:gd name="connsiteX3" fmla="*/ 903450 w 1788542"/>
                <a:gd name="connsiteY3" fmla="*/ 348093 h 1520696"/>
                <a:gd name="connsiteX4" fmla="*/ 1336361 w 1788542"/>
                <a:gd name="connsiteY4" fmla="*/ 323995 h 1520696"/>
                <a:gd name="connsiteX5" fmla="*/ 1767367 w 1788542"/>
                <a:gd name="connsiteY5" fmla="*/ 681182 h 1520696"/>
                <a:gd name="connsiteX6" fmla="*/ 1637351 w 1788542"/>
                <a:gd name="connsiteY6" fmla="*/ 1239443 h 1520696"/>
                <a:gd name="connsiteX7" fmla="*/ 1121096 w 1788542"/>
                <a:gd name="connsiteY7" fmla="*/ 1511762 h 1520696"/>
                <a:gd name="connsiteX8" fmla="*/ 495303 w 1788542"/>
                <a:gd name="connsiteY8" fmla="*/ 1347265 h 1520696"/>
                <a:gd name="connsiteX9" fmla="*/ 308708 w 1788542"/>
                <a:gd name="connsiteY9" fmla="*/ 1037798 h 1520696"/>
                <a:gd name="connsiteX10" fmla="*/ 277371 w 1788542"/>
                <a:gd name="connsiteY10" fmla="*/ 748048 h 1520696"/>
                <a:gd name="connsiteX11" fmla="*/ 90681 w 1788542"/>
                <a:gd name="connsiteY11" fmla="*/ 542308 h 1520696"/>
                <a:gd name="connsiteX12" fmla="*/ 20863 w 1788542"/>
                <a:gd name="connsiteY12" fmla="*/ 189883 h 152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8542" h="1520696">
                  <a:moveTo>
                    <a:pt x="20863" y="189883"/>
                  </a:moveTo>
                  <a:cubicBezTo>
                    <a:pt x="62011" y="83107"/>
                    <a:pt x="168500" y="2335"/>
                    <a:pt x="282896" y="49"/>
                  </a:cubicBezTo>
                  <a:cubicBezTo>
                    <a:pt x="403768" y="-2237"/>
                    <a:pt x="510353" y="75106"/>
                    <a:pt x="601698" y="154354"/>
                  </a:cubicBezTo>
                  <a:cubicBezTo>
                    <a:pt x="693042" y="233602"/>
                    <a:pt x="785530" y="321423"/>
                    <a:pt x="903450" y="348093"/>
                  </a:cubicBezTo>
                  <a:cubicBezTo>
                    <a:pt x="1045086" y="380097"/>
                    <a:pt x="1191295" y="316184"/>
                    <a:pt x="1336361" y="323995"/>
                  </a:cubicBezTo>
                  <a:cubicBezTo>
                    <a:pt x="1535052" y="334663"/>
                    <a:pt x="1711741" y="490111"/>
                    <a:pt x="1767367" y="681182"/>
                  </a:cubicBezTo>
                  <a:cubicBezTo>
                    <a:pt x="1822993" y="872159"/>
                    <a:pt x="1765367" y="1087043"/>
                    <a:pt x="1637351" y="1239443"/>
                  </a:cubicBezTo>
                  <a:cubicBezTo>
                    <a:pt x="1509335" y="1391747"/>
                    <a:pt x="1318073" y="1483854"/>
                    <a:pt x="1121096" y="1511762"/>
                  </a:cubicBezTo>
                  <a:cubicBezTo>
                    <a:pt x="900878" y="1543004"/>
                    <a:pt x="663134" y="1493284"/>
                    <a:pt x="495303" y="1347265"/>
                  </a:cubicBezTo>
                  <a:cubicBezTo>
                    <a:pt x="403101" y="1267065"/>
                    <a:pt x="336807" y="1156575"/>
                    <a:pt x="308708" y="1037798"/>
                  </a:cubicBezTo>
                  <a:cubicBezTo>
                    <a:pt x="286420" y="943501"/>
                    <a:pt x="305375" y="840155"/>
                    <a:pt x="277371" y="748048"/>
                  </a:cubicBezTo>
                  <a:cubicBezTo>
                    <a:pt x="247558" y="650131"/>
                    <a:pt x="154022" y="614317"/>
                    <a:pt x="90681" y="542308"/>
                  </a:cubicBezTo>
                  <a:cubicBezTo>
                    <a:pt x="7718" y="447724"/>
                    <a:pt x="-25048" y="308850"/>
                    <a:pt x="20863" y="189883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tlCol="0" anchor="ctr"/>
            <a:lstStyle/>
            <a:p>
              <a:endParaRPr lang="pt-BR" noProof="0" dirty="0"/>
            </a:p>
          </p:txBody>
        </p:sp>
        <p:sp>
          <p:nvSpPr>
            <p:cNvPr id="4" name="Graphic 13">
              <a:extLst>
                <a:ext uri="{FF2B5EF4-FFF2-40B4-BE49-F238E27FC236}">
                  <a16:creationId xmlns:a16="http://schemas.microsoft.com/office/drawing/2014/main" id="{FE3B15AC-49A1-4682-A35E-B7436EFDE794}"/>
                </a:ext>
              </a:extLst>
            </p:cNvPr>
            <p:cNvSpPr/>
            <p:nvPr/>
          </p:nvSpPr>
          <p:spPr>
            <a:xfrm rot="19834043">
              <a:off x="6331475" y="665173"/>
              <a:ext cx="487622" cy="499339"/>
            </a:xfrm>
            <a:custGeom>
              <a:avLst/>
              <a:gdLst>
                <a:gd name="connsiteX0" fmla="*/ 66572 w 335186"/>
                <a:gd name="connsiteY0" fmla="*/ 310765 h 343240"/>
                <a:gd name="connsiteX1" fmla="*/ 262882 w 335186"/>
                <a:gd name="connsiteY1" fmla="*/ 316480 h 343240"/>
                <a:gd name="connsiteX2" fmla="*/ 169823 w 335186"/>
                <a:gd name="connsiteY2" fmla="*/ 2155 h 343240"/>
                <a:gd name="connsiteX3" fmla="*/ 66572 w 335186"/>
                <a:gd name="connsiteY3" fmla="*/ 310765 h 34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186" h="343240">
                  <a:moveTo>
                    <a:pt x="66572" y="310765"/>
                  </a:moveTo>
                  <a:cubicBezTo>
                    <a:pt x="122769" y="351818"/>
                    <a:pt x="204399" y="354199"/>
                    <a:pt x="262882" y="316480"/>
                  </a:cubicBezTo>
                  <a:cubicBezTo>
                    <a:pt x="405376" y="224850"/>
                    <a:pt x="317556" y="26444"/>
                    <a:pt x="169823" y="2155"/>
                  </a:cubicBezTo>
                  <a:cubicBezTo>
                    <a:pt x="1230" y="-25467"/>
                    <a:pt x="-58015" y="219897"/>
                    <a:pt x="66572" y="310765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noProof="0" dirty="0"/>
            </a:p>
          </p:txBody>
        </p:sp>
        <p:sp>
          <p:nvSpPr>
            <p:cNvPr id="5" name="Graphic 13">
              <a:extLst>
                <a:ext uri="{FF2B5EF4-FFF2-40B4-BE49-F238E27FC236}">
                  <a16:creationId xmlns:a16="http://schemas.microsoft.com/office/drawing/2014/main" id="{0F9CD87C-5BDD-49EF-B1A1-0498F9E783CF}"/>
                </a:ext>
              </a:extLst>
            </p:cNvPr>
            <p:cNvSpPr/>
            <p:nvPr/>
          </p:nvSpPr>
          <p:spPr>
            <a:xfrm rot="19834043">
              <a:off x="8699105" y="1346916"/>
              <a:ext cx="403452" cy="413146"/>
            </a:xfrm>
            <a:custGeom>
              <a:avLst/>
              <a:gdLst>
                <a:gd name="connsiteX0" fmla="*/ 66572 w 335186"/>
                <a:gd name="connsiteY0" fmla="*/ 310765 h 343240"/>
                <a:gd name="connsiteX1" fmla="*/ 262882 w 335186"/>
                <a:gd name="connsiteY1" fmla="*/ 316480 h 343240"/>
                <a:gd name="connsiteX2" fmla="*/ 169823 w 335186"/>
                <a:gd name="connsiteY2" fmla="*/ 2155 h 343240"/>
                <a:gd name="connsiteX3" fmla="*/ 66572 w 335186"/>
                <a:gd name="connsiteY3" fmla="*/ 310765 h 34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186" h="343240">
                  <a:moveTo>
                    <a:pt x="66572" y="310765"/>
                  </a:moveTo>
                  <a:cubicBezTo>
                    <a:pt x="122769" y="351818"/>
                    <a:pt x="204399" y="354199"/>
                    <a:pt x="262882" y="316480"/>
                  </a:cubicBezTo>
                  <a:cubicBezTo>
                    <a:pt x="405376" y="224850"/>
                    <a:pt x="317556" y="26444"/>
                    <a:pt x="169823" y="2155"/>
                  </a:cubicBezTo>
                  <a:cubicBezTo>
                    <a:pt x="1230" y="-25467"/>
                    <a:pt x="-58015" y="219897"/>
                    <a:pt x="66572" y="310765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noProof="0" dirty="0"/>
            </a:p>
          </p:txBody>
        </p:sp>
      </p:grpSp>
      <p:sp>
        <p:nvSpPr>
          <p:cNvPr id="7" name="forma1">
            <a:extLst>
              <a:ext uri="{FF2B5EF4-FFF2-40B4-BE49-F238E27FC236}">
                <a16:creationId xmlns:a16="http://schemas.microsoft.com/office/drawing/2014/main" id="{0EC864CB-A03C-47EB-BFFF-D5334D3FC7C9}"/>
              </a:ext>
            </a:extLst>
          </p:cNvPr>
          <p:cNvSpPr/>
          <p:nvPr/>
        </p:nvSpPr>
        <p:spPr>
          <a:xfrm rot="6209491">
            <a:off x="3642730" y="1839333"/>
            <a:ext cx="4079499" cy="3468567"/>
          </a:xfrm>
          <a:custGeom>
            <a:avLst/>
            <a:gdLst>
              <a:gd name="connsiteX0" fmla="*/ 20863 w 1788542"/>
              <a:gd name="connsiteY0" fmla="*/ 189883 h 1520696"/>
              <a:gd name="connsiteX1" fmla="*/ 282896 w 1788542"/>
              <a:gd name="connsiteY1" fmla="*/ 49 h 1520696"/>
              <a:gd name="connsiteX2" fmla="*/ 601698 w 1788542"/>
              <a:gd name="connsiteY2" fmla="*/ 154354 h 1520696"/>
              <a:gd name="connsiteX3" fmla="*/ 903450 w 1788542"/>
              <a:gd name="connsiteY3" fmla="*/ 348093 h 1520696"/>
              <a:gd name="connsiteX4" fmla="*/ 1336361 w 1788542"/>
              <a:gd name="connsiteY4" fmla="*/ 323995 h 1520696"/>
              <a:gd name="connsiteX5" fmla="*/ 1767367 w 1788542"/>
              <a:gd name="connsiteY5" fmla="*/ 681182 h 1520696"/>
              <a:gd name="connsiteX6" fmla="*/ 1637351 w 1788542"/>
              <a:gd name="connsiteY6" fmla="*/ 1239443 h 1520696"/>
              <a:gd name="connsiteX7" fmla="*/ 1121096 w 1788542"/>
              <a:gd name="connsiteY7" fmla="*/ 1511762 h 1520696"/>
              <a:gd name="connsiteX8" fmla="*/ 495303 w 1788542"/>
              <a:gd name="connsiteY8" fmla="*/ 1347265 h 1520696"/>
              <a:gd name="connsiteX9" fmla="*/ 308708 w 1788542"/>
              <a:gd name="connsiteY9" fmla="*/ 1037798 h 1520696"/>
              <a:gd name="connsiteX10" fmla="*/ 277371 w 1788542"/>
              <a:gd name="connsiteY10" fmla="*/ 748048 h 1520696"/>
              <a:gd name="connsiteX11" fmla="*/ 90681 w 1788542"/>
              <a:gd name="connsiteY11" fmla="*/ 542308 h 1520696"/>
              <a:gd name="connsiteX12" fmla="*/ 20863 w 1788542"/>
              <a:gd name="connsiteY12" fmla="*/ 189883 h 152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8542" h="1520696">
                <a:moveTo>
                  <a:pt x="20863" y="189883"/>
                </a:moveTo>
                <a:cubicBezTo>
                  <a:pt x="62011" y="83107"/>
                  <a:pt x="168500" y="2335"/>
                  <a:pt x="282896" y="49"/>
                </a:cubicBezTo>
                <a:cubicBezTo>
                  <a:pt x="403768" y="-2237"/>
                  <a:pt x="510353" y="75106"/>
                  <a:pt x="601698" y="154354"/>
                </a:cubicBezTo>
                <a:cubicBezTo>
                  <a:pt x="693042" y="233602"/>
                  <a:pt x="785530" y="321423"/>
                  <a:pt x="903450" y="348093"/>
                </a:cubicBezTo>
                <a:cubicBezTo>
                  <a:pt x="1045086" y="380097"/>
                  <a:pt x="1191295" y="316184"/>
                  <a:pt x="1336361" y="323995"/>
                </a:cubicBezTo>
                <a:cubicBezTo>
                  <a:pt x="1535052" y="334663"/>
                  <a:pt x="1711741" y="490111"/>
                  <a:pt x="1767367" y="681182"/>
                </a:cubicBezTo>
                <a:cubicBezTo>
                  <a:pt x="1822993" y="872159"/>
                  <a:pt x="1765367" y="1087043"/>
                  <a:pt x="1637351" y="1239443"/>
                </a:cubicBezTo>
                <a:cubicBezTo>
                  <a:pt x="1509335" y="1391747"/>
                  <a:pt x="1318073" y="1483854"/>
                  <a:pt x="1121096" y="1511762"/>
                </a:cubicBezTo>
                <a:cubicBezTo>
                  <a:pt x="900878" y="1543004"/>
                  <a:pt x="663134" y="1493284"/>
                  <a:pt x="495303" y="1347265"/>
                </a:cubicBezTo>
                <a:cubicBezTo>
                  <a:pt x="403101" y="1267065"/>
                  <a:pt x="336807" y="1156575"/>
                  <a:pt x="308708" y="1037798"/>
                </a:cubicBezTo>
                <a:cubicBezTo>
                  <a:pt x="286420" y="943501"/>
                  <a:pt x="305375" y="840155"/>
                  <a:pt x="277371" y="748048"/>
                </a:cubicBezTo>
                <a:cubicBezTo>
                  <a:pt x="247558" y="650131"/>
                  <a:pt x="154022" y="614317"/>
                  <a:pt x="90681" y="542308"/>
                </a:cubicBezTo>
                <a:cubicBezTo>
                  <a:pt x="7718" y="447724"/>
                  <a:pt x="-25048" y="308850"/>
                  <a:pt x="20863" y="189883"/>
                </a:cubicBezTo>
                <a:close/>
              </a:path>
            </a:pathLst>
          </a:custGeom>
          <a:solidFill>
            <a:srgbClr val="ECF0F3"/>
          </a:solidFill>
          <a:ln w="9525" cap="flat">
            <a:noFill/>
            <a:prstDash val="solid"/>
            <a:miter/>
          </a:ln>
          <a:effectLst>
            <a:innerShdw blurRad="190500" dist="50800" dir="13500000">
              <a:prstClr val="black">
                <a:alpha val="8000"/>
              </a:prstClr>
            </a:innerShdw>
          </a:effectLst>
        </p:spPr>
        <p:txBody>
          <a:bodyPr rtlCol="0" anchor="ctr"/>
          <a:lstStyle/>
          <a:p>
            <a:endParaRPr lang="pt-BR" noProof="0" dirty="0"/>
          </a:p>
        </p:txBody>
      </p:sp>
      <p:sp>
        <p:nvSpPr>
          <p:cNvPr id="8" name="forma2">
            <a:extLst>
              <a:ext uri="{FF2B5EF4-FFF2-40B4-BE49-F238E27FC236}">
                <a16:creationId xmlns:a16="http://schemas.microsoft.com/office/drawing/2014/main" id="{C095B3C4-A6D3-42E2-BAF5-C74AA40B4088}"/>
              </a:ext>
            </a:extLst>
          </p:cNvPr>
          <p:cNvSpPr/>
          <p:nvPr/>
        </p:nvSpPr>
        <p:spPr>
          <a:xfrm rot="5444935">
            <a:off x="4094641" y="2569345"/>
            <a:ext cx="2849569" cy="2422828"/>
          </a:xfrm>
          <a:custGeom>
            <a:avLst/>
            <a:gdLst>
              <a:gd name="connsiteX0" fmla="*/ 20863 w 1788542"/>
              <a:gd name="connsiteY0" fmla="*/ 189883 h 1520696"/>
              <a:gd name="connsiteX1" fmla="*/ 282896 w 1788542"/>
              <a:gd name="connsiteY1" fmla="*/ 49 h 1520696"/>
              <a:gd name="connsiteX2" fmla="*/ 601698 w 1788542"/>
              <a:gd name="connsiteY2" fmla="*/ 154354 h 1520696"/>
              <a:gd name="connsiteX3" fmla="*/ 903450 w 1788542"/>
              <a:gd name="connsiteY3" fmla="*/ 348093 h 1520696"/>
              <a:gd name="connsiteX4" fmla="*/ 1336361 w 1788542"/>
              <a:gd name="connsiteY4" fmla="*/ 323995 h 1520696"/>
              <a:gd name="connsiteX5" fmla="*/ 1767367 w 1788542"/>
              <a:gd name="connsiteY5" fmla="*/ 681182 h 1520696"/>
              <a:gd name="connsiteX6" fmla="*/ 1637351 w 1788542"/>
              <a:gd name="connsiteY6" fmla="*/ 1239443 h 1520696"/>
              <a:gd name="connsiteX7" fmla="*/ 1121096 w 1788542"/>
              <a:gd name="connsiteY7" fmla="*/ 1511762 h 1520696"/>
              <a:gd name="connsiteX8" fmla="*/ 495303 w 1788542"/>
              <a:gd name="connsiteY8" fmla="*/ 1347265 h 1520696"/>
              <a:gd name="connsiteX9" fmla="*/ 308708 w 1788542"/>
              <a:gd name="connsiteY9" fmla="*/ 1037798 h 1520696"/>
              <a:gd name="connsiteX10" fmla="*/ 277371 w 1788542"/>
              <a:gd name="connsiteY10" fmla="*/ 748048 h 1520696"/>
              <a:gd name="connsiteX11" fmla="*/ 90681 w 1788542"/>
              <a:gd name="connsiteY11" fmla="*/ 542308 h 1520696"/>
              <a:gd name="connsiteX12" fmla="*/ 20863 w 1788542"/>
              <a:gd name="connsiteY12" fmla="*/ 189883 h 152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8542" h="1520696">
                <a:moveTo>
                  <a:pt x="20863" y="189883"/>
                </a:moveTo>
                <a:cubicBezTo>
                  <a:pt x="62011" y="83107"/>
                  <a:pt x="168500" y="2335"/>
                  <a:pt x="282896" y="49"/>
                </a:cubicBezTo>
                <a:cubicBezTo>
                  <a:pt x="403768" y="-2237"/>
                  <a:pt x="510353" y="75106"/>
                  <a:pt x="601698" y="154354"/>
                </a:cubicBezTo>
                <a:cubicBezTo>
                  <a:pt x="693042" y="233602"/>
                  <a:pt x="785530" y="321423"/>
                  <a:pt x="903450" y="348093"/>
                </a:cubicBezTo>
                <a:cubicBezTo>
                  <a:pt x="1045086" y="380097"/>
                  <a:pt x="1191295" y="316184"/>
                  <a:pt x="1336361" y="323995"/>
                </a:cubicBezTo>
                <a:cubicBezTo>
                  <a:pt x="1535052" y="334663"/>
                  <a:pt x="1711741" y="490111"/>
                  <a:pt x="1767367" y="681182"/>
                </a:cubicBezTo>
                <a:cubicBezTo>
                  <a:pt x="1822993" y="872159"/>
                  <a:pt x="1765367" y="1087043"/>
                  <a:pt x="1637351" y="1239443"/>
                </a:cubicBezTo>
                <a:cubicBezTo>
                  <a:pt x="1509335" y="1391747"/>
                  <a:pt x="1318073" y="1483854"/>
                  <a:pt x="1121096" y="1511762"/>
                </a:cubicBezTo>
                <a:cubicBezTo>
                  <a:pt x="900878" y="1543004"/>
                  <a:pt x="663134" y="1493284"/>
                  <a:pt x="495303" y="1347265"/>
                </a:cubicBezTo>
                <a:cubicBezTo>
                  <a:pt x="403101" y="1267065"/>
                  <a:pt x="336807" y="1156575"/>
                  <a:pt x="308708" y="1037798"/>
                </a:cubicBezTo>
                <a:cubicBezTo>
                  <a:pt x="286420" y="943501"/>
                  <a:pt x="305375" y="840155"/>
                  <a:pt x="277371" y="748048"/>
                </a:cubicBezTo>
                <a:cubicBezTo>
                  <a:pt x="247558" y="650131"/>
                  <a:pt x="154022" y="614317"/>
                  <a:pt x="90681" y="542308"/>
                </a:cubicBezTo>
                <a:cubicBezTo>
                  <a:pt x="7718" y="447724"/>
                  <a:pt x="-25048" y="308850"/>
                  <a:pt x="20863" y="189883"/>
                </a:cubicBezTo>
                <a:close/>
              </a:path>
            </a:pathLst>
          </a:custGeom>
          <a:solidFill>
            <a:srgbClr val="ECF0F3"/>
          </a:solidFill>
          <a:ln w="9525" cap="flat">
            <a:noFill/>
            <a:prstDash val="solid"/>
            <a:miter/>
          </a:ln>
          <a:effectLst>
            <a:innerShdw blurRad="317500" dist="50800" dir="13500000">
              <a:prstClr val="black">
                <a:alpha val="6000"/>
              </a:prstClr>
            </a:innerShdw>
          </a:effectLst>
        </p:spPr>
        <p:txBody>
          <a:bodyPr rtlCol="0" anchor="ctr"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036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foto1">
            <a:extLst>
              <a:ext uri="{FF2B5EF4-FFF2-40B4-BE49-F238E27FC236}">
                <a16:creationId xmlns:a16="http://schemas.microsoft.com/office/drawing/2014/main" id="{CB084D16-0848-49AB-8488-F28217EF57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11600" y="715910"/>
            <a:ext cx="4203700" cy="5620678"/>
          </a:xfrm>
          <a:custGeom>
            <a:avLst/>
            <a:gdLst>
              <a:gd name="connsiteX0" fmla="*/ 0 w 7750629"/>
              <a:gd name="connsiteY0" fmla="*/ 0 h 10363201"/>
              <a:gd name="connsiteX1" fmla="*/ 7750629 w 7750629"/>
              <a:gd name="connsiteY1" fmla="*/ 0 h 10363201"/>
              <a:gd name="connsiteX2" fmla="*/ 7750629 w 7750629"/>
              <a:gd name="connsiteY2" fmla="*/ 10363201 h 10363201"/>
              <a:gd name="connsiteX3" fmla="*/ 0 w 7750629"/>
              <a:gd name="connsiteY3" fmla="*/ 10363201 h 1036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0629" h="10363201">
                <a:moveTo>
                  <a:pt x="0" y="0"/>
                </a:moveTo>
                <a:lnTo>
                  <a:pt x="7750629" y="0"/>
                </a:lnTo>
                <a:lnTo>
                  <a:pt x="7750629" y="10363201"/>
                </a:lnTo>
                <a:lnTo>
                  <a:pt x="0" y="10363201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effectLst>
            <a:innerShdw blurRad="368300" dist="50800" dir="13500000">
              <a:prstClr val="black">
                <a:alpha val="19000"/>
              </a:prstClr>
            </a:innerShdw>
          </a:effectLst>
        </p:spPr>
        <p:txBody>
          <a:bodyPr wrap="square">
            <a:noAutofit/>
          </a:bodyPr>
          <a:lstStyle>
            <a:lvl1pPr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9437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14">
            <a:extLst>
              <a:ext uri="{FF2B5EF4-FFF2-40B4-BE49-F238E27FC236}">
                <a16:creationId xmlns:a16="http://schemas.microsoft.com/office/drawing/2014/main" id="{3968D837-4079-45B5-94F3-BE628ADF914F}"/>
              </a:ext>
            </a:extLst>
          </p:cNvPr>
          <p:cNvSpPr/>
          <p:nvPr userDrawn="1"/>
        </p:nvSpPr>
        <p:spPr>
          <a:xfrm rot="19625316">
            <a:off x="9810909" y="-2825448"/>
            <a:ext cx="4355656" cy="109936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2"/>
              </a:gs>
            </a:gsLst>
            <a:lin ang="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5" name="forma13">
            <a:extLst>
              <a:ext uri="{FF2B5EF4-FFF2-40B4-BE49-F238E27FC236}">
                <a16:creationId xmlns:a16="http://schemas.microsoft.com/office/drawing/2014/main" id="{CC7191B0-C098-4C87-9A14-5DB320C1143E}"/>
              </a:ext>
            </a:extLst>
          </p:cNvPr>
          <p:cNvSpPr/>
          <p:nvPr userDrawn="1"/>
        </p:nvSpPr>
        <p:spPr>
          <a:xfrm rot="19625316">
            <a:off x="7043188" y="-1439731"/>
            <a:ext cx="2403918" cy="60674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4"/>
              </a:gs>
            </a:gsLst>
            <a:lin ang="0" scaled="1"/>
          </a:gra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6" name="forma12">
            <a:extLst>
              <a:ext uri="{FF2B5EF4-FFF2-40B4-BE49-F238E27FC236}">
                <a16:creationId xmlns:a16="http://schemas.microsoft.com/office/drawing/2014/main" id="{C81AC997-ED6F-4EE6-BDE3-BF0F678BE0E0}"/>
              </a:ext>
            </a:extLst>
          </p:cNvPr>
          <p:cNvSpPr/>
          <p:nvPr userDrawn="1"/>
        </p:nvSpPr>
        <p:spPr>
          <a:xfrm rot="19625316">
            <a:off x="10866436" y="-1375116"/>
            <a:ext cx="1959464" cy="24047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3"/>
              </a:gs>
            </a:gsLst>
            <a:lin ang="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7" name="forma11">
            <a:extLst>
              <a:ext uri="{FF2B5EF4-FFF2-40B4-BE49-F238E27FC236}">
                <a16:creationId xmlns:a16="http://schemas.microsoft.com/office/drawing/2014/main" id="{628B0BE9-A00B-4E9A-A67B-87A613CDDA58}"/>
              </a:ext>
            </a:extLst>
          </p:cNvPr>
          <p:cNvSpPr/>
          <p:nvPr userDrawn="1"/>
        </p:nvSpPr>
        <p:spPr>
          <a:xfrm rot="19625316">
            <a:off x="8392027" y="-1389827"/>
            <a:ext cx="1959464" cy="3195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1"/>
              </a:gs>
            </a:gsLst>
            <a:lin ang="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8" name="forma10">
            <a:extLst>
              <a:ext uri="{FF2B5EF4-FFF2-40B4-BE49-F238E27FC236}">
                <a16:creationId xmlns:a16="http://schemas.microsoft.com/office/drawing/2014/main" id="{0286525A-64FF-4711-8966-5C2BB02564C4}"/>
              </a:ext>
            </a:extLst>
          </p:cNvPr>
          <p:cNvSpPr/>
          <p:nvPr userDrawn="1"/>
        </p:nvSpPr>
        <p:spPr>
          <a:xfrm rot="19625316">
            <a:off x="12053579" y="-1305616"/>
            <a:ext cx="2963434" cy="29566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6"/>
              </a:gs>
            </a:gsLst>
            <a:lin ang="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9" name="forma9">
            <a:extLst>
              <a:ext uri="{FF2B5EF4-FFF2-40B4-BE49-F238E27FC236}">
                <a16:creationId xmlns:a16="http://schemas.microsoft.com/office/drawing/2014/main" id="{D3201345-2DEB-4796-92A2-8AE9E237C494}"/>
              </a:ext>
            </a:extLst>
          </p:cNvPr>
          <p:cNvSpPr/>
          <p:nvPr userDrawn="1"/>
        </p:nvSpPr>
        <p:spPr>
          <a:xfrm rot="19625316">
            <a:off x="11871937" y="-532191"/>
            <a:ext cx="4355656" cy="109936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1"/>
              </a:gs>
            </a:gsLst>
            <a:lin ang="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0" name="forma8">
            <a:extLst>
              <a:ext uri="{FF2B5EF4-FFF2-40B4-BE49-F238E27FC236}">
                <a16:creationId xmlns:a16="http://schemas.microsoft.com/office/drawing/2014/main" id="{DDCE5076-EAD7-440D-A960-32E47E7C87A2}"/>
              </a:ext>
            </a:extLst>
          </p:cNvPr>
          <p:cNvSpPr/>
          <p:nvPr userDrawn="1"/>
        </p:nvSpPr>
        <p:spPr>
          <a:xfrm rot="19625316">
            <a:off x="13592572" y="700964"/>
            <a:ext cx="1959464" cy="17973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2"/>
              </a:gs>
            </a:gsLst>
            <a:lin ang="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1" name="forma7">
            <a:extLst>
              <a:ext uri="{FF2B5EF4-FFF2-40B4-BE49-F238E27FC236}">
                <a16:creationId xmlns:a16="http://schemas.microsoft.com/office/drawing/2014/main" id="{D51AC532-BBF4-4D89-A471-DC2112B0EF85}"/>
              </a:ext>
            </a:extLst>
          </p:cNvPr>
          <p:cNvSpPr/>
          <p:nvPr userDrawn="1"/>
        </p:nvSpPr>
        <p:spPr>
          <a:xfrm rot="19625316">
            <a:off x="13849509" y="413051"/>
            <a:ext cx="4355656" cy="109936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5"/>
              </a:gs>
            </a:gsLst>
            <a:lin ang="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2" name="forma6">
            <a:extLst>
              <a:ext uri="{FF2B5EF4-FFF2-40B4-BE49-F238E27FC236}">
                <a16:creationId xmlns:a16="http://schemas.microsoft.com/office/drawing/2014/main" id="{D9960E0A-3196-44BF-B4B2-EF2CC3C6B444}"/>
              </a:ext>
            </a:extLst>
          </p:cNvPr>
          <p:cNvSpPr/>
          <p:nvPr userDrawn="1"/>
        </p:nvSpPr>
        <p:spPr>
          <a:xfrm rot="19625316">
            <a:off x="12473038" y="1856871"/>
            <a:ext cx="2963434" cy="37830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3"/>
              </a:gs>
            </a:gsLst>
            <a:lin ang="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3" name="forma5">
            <a:extLst>
              <a:ext uri="{FF2B5EF4-FFF2-40B4-BE49-F238E27FC236}">
                <a16:creationId xmlns:a16="http://schemas.microsoft.com/office/drawing/2014/main" id="{BDADC1A0-4FC3-40B2-9855-C7D6F765D50D}"/>
              </a:ext>
            </a:extLst>
          </p:cNvPr>
          <p:cNvSpPr/>
          <p:nvPr userDrawn="1"/>
        </p:nvSpPr>
        <p:spPr>
          <a:xfrm rot="19625316">
            <a:off x="13844196" y="-2874335"/>
            <a:ext cx="1959464" cy="23523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5"/>
              </a:gs>
            </a:gsLst>
            <a:lin ang="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4" name="forma4">
            <a:extLst>
              <a:ext uri="{FF2B5EF4-FFF2-40B4-BE49-F238E27FC236}">
                <a16:creationId xmlns:a16="http://schemas.microsoft.com/office/drawing/2014/main" id="{8D77F079-451A-44A3-B056-C92CE65456CF}"/>
              </a:ext>
            </a:extLst>
          </p:cNvPr>
          <p:cNvSpPr/>
          <p:nvPr userDrawn="1"/>
        </p:nvSpPr>
        <p:spPr>
          <a:xfrm rot="19625316">
            <a:off x="11787394" y="-3546807"/>
            <a:ext cx="1534448" cy="8908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5" name="forma3">
            <a:extLst>
              <a:ext uri="{FF2B5EF4-FFF2-40B4-BE49-F238E27FC236}">
                <a16:creationId xmlns:a16="http://schemas.microsoft.com/office/drawing/2014/main" id="{5C0462F8-7577-4D0A-9869-0B69E8E3464A}"/>
              </a:ext>
            </a:extLst>
          </p:cNvPr>
          <p:cNvSpPr/>
          <p:nvPr userDrawn="1"/>
        </p:nvSpPr>
        <p:spPr>
          <a:xfrm rot="19625316">
            <a:off x="14967988" y="-2411281"/>
            <a:ext cx="2403918" cy="60674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000">
                <a:schemeClr val="accent3"/>
              </a:gs>
            </a:gsLst>
            <a:lin ang="0" scaled="1"/>
          </a:gra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3" name="forma2">
            <a:extLst>
              <a:ext uri="{FF2B5EF4-FFF2-40B4-BE49-F238E27FC236}">
                <a16:creationId xmlns:a16="http://schemas.microsoft.com/office/drawing/2014/main" id="{A3D5024D-6B88-4331-9122-8FA78B162C77}"/>
              </a:ext>
            </a:extLst>
          </p:cNvPr>
          <p:cNvSpPr/>
          <p:nvPr userDrawn="1"/>
        </p:nvSpPr>
        <p:spPr>
          <a:xfrm>
            <a:off x="1471613" y="538163"/>
            <a:ext cx="9248775" cy="6086475"/>
          </a:xfrm>
          <a:custGeom>
            <a:avLst/>
            <a:gdLst>
              <a:gd name="connsiteX0" fmla="*/ 5750513 w 9248775"/>
              <a:gd name="connsiteY0" fmla="*/ 1193214 h 6086475"/>
              <a:gd name="connsiteX1" fmla="*/ 5187816 w 9248775"/>
              <a:gd name="connsiteY1" fmla="*/ 1363466 h 6086475"/>
              <a:gd name="connsiteX2" fmla="*/ 4619331 w 9248775"/>
              <a:gd name="connsiteY2" fmla="*/ 1780372 h 6086475"/>
              <a:gd name="connsiteX3" fmla="*/ 3879795 w 9248775"/>
              <a:gd name="connsiteY3" fmla="*/ 1783039 h 6086475"/>
              <a:gd name="connsiteX4" fmla="*/ 3049549 w 9248775"/>
              <a:gd name="connsiteY4" fmla="*/ 2172346 h 6086475"/>
              <a:gd name="connsiteX5" fmla="*/ 2469341 w 9248775"/>
              <a:gd name="connsiteY5" fmla="*/ 3708337 h 6086475"/>
              <a:gd name="connsiteX6" fmla="*/ 3020459 w 9248775"/>
              <a:gd name="connsiteY6" fmla="*/ 5083084 h 6086475"/>
              <a:gd name="connsiteX7" fmla="*/ 4395106 w 9248775"/>
              <a:gd name="connsiteY7" fmla="*/ 5558457 h 6086475"/>
              <a:gd name="connsiteX8" fmla="*/ 5410250 w 9248775"/>
              <a:gd name="connsiteY8" fmla="*/ 4564891 h 6086475"/>
              <a:gd name="connsiteX9" fmla="*/ 5463611 w 9248775"/>
              <a:gd name="connsiteY9" fmla="*/ 3465955 h 6086475"/>
              <a:gd name="connsiteX10" fmla="*/ 6032155 w 9248775"/>
              <a:gd name="connsiteY10" fmla="*/ 2755492 h 6086475"/>
              <a:gd name="connsiteX11" fmla="*/ 6505672 w 9248775"/>
              <a:gd name="connsiteY11" fmla="*/ 1991597 h 6086475"/>
              <a:gd name="connsiteX12" fmla="*/ 6095680 w 9248775"/>
              <a:gd name="connsiteY12" fmla="*/ 1280211 h 6086475"/>
              <a:gd name="connsiteX13" fmla="*/ 5750513 w 9248775"/>
              <a:gd name="connsiteY13" fmla="*/ 1193214 h 6086475"/>
              <a:gd name="connsiteX14" fmla="*/ 7062341 w 9248775"/>
              <a:gd name="connsiteY14" fmla="*/ 885770 h 6086475"/>
              <a:gd name="connsiteX15" fmla="*/ 6974632 w 9248775"/>
              <a:gd name="connsiteY15" fmla="*/ 1769954 h 6086475"/>
              <a:gd name="connsiteX16" fmla="*/ 7500705 w 9248775"/>
              <a:gd name="connsiteY16" fmla="*/ 1666113 h 6086475"/>
              <a:gd name="connsiteX17" fmla="*/ 7062341 w 9248775"/>
              <a:gd name="connsiteY17" fmla="*/ 885770 h 6086475"/>
              <a:gd name="connsiteX18" fmla="*/ 6320820 w 9248775"/>
              <a:gd name="connsiteY18" fmla="*/ 696649 h 6086475"/>
              <a:gd name="connsiteX19" fmla="*/ 6242653 w 9248775"/>
              <a:gd name="connsiteY19" fmla="*/ 712821 h 6086475"/>
              <a:gd name="connsiteX20" fmla="*/ 6332452 w 9248775"/>
              <a:gd name="connsiteY20" fmla="*/ 1177648 h 6086475"/>
              <a:gd name="connsiteX21" fmla="*/ 6585265 w 9248775"/>
              <a:gd name="connsiteY21" fmla="*/ 1044551 h 6086475"/>
              <a:gd name="connsiteX22" fmla="*/ 6320820 w 9248775"/>
              <a:gd name="connsiteY22" fmla="*/ 696649 h 6086475"/>
              <a:gd name="connsiteX23" fmla="*/ 0 w 9248775"/>
              <a:gd name="connsiteY23" fmla="*/ 0 h 6086475"/>
              <a:gd name="connsiteX24" fmla="*/ 9248775 w 9248775"/>
              <a:gd name="connsiteY24" fmla="*/ 0 h 6086475"/>
              <a:gd name="connsiteX25" fmla="*/ 9248775 w 9248775"/>
              <a:gd name="connsiteY25" fmla="*/ 6086475 h 6086475"/>
              <a:gd name="connsiteX26" fmla="*/ 0 w 9248775"/>
              <a:gd name="connsiteY26" fmla="*/ 6086475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248775" h="6086475">
                <a:moveTo>
                  <a:pt x="5750513" y="1193214"/>
                </a:moveTo>
                <a:cubicBezTo>
                  <a:pt x="5552048" y="1186972"/>
                  <a:pt x="5350687" y="1248194"/>
                  <a:pt x="5187816" y="1363466"/>
                </a:cubicBezTo>
                <a:cubicBezTo>
                  <a:pt x="4989374" y="1504334"/>
                  <a:pt x="4874317" y="1730954"/>
                  <a:pt x="4619331" y="1780372"/>
                </a:cubicBezTo>
                <a:cubicBezTo>
                  <a:pt x="4379486" y="1826755"/>
                  <a:pt x="4123660" y="1751659"/>
                  <a:pt x="3879795" y="1783039"/>
                </a:cubicBezTo>
                <a:cubicBezTo>
                  <a:pt x="3572616" y="1822628"/>
                  <a:pt x="3276276" y="1960800"/>
                  <a:pt x="3049549" y="2172346"/>
                </a:cubicBezTo>
                <a:cubicBezTo>
                  <a:pt x="2636762" y="2557406"/>
                  <a:pt x="2448574" y="3144311"/>
                  <a:pt x="2469341" y="3708337"/>
                </a:cubicBezTo>
                <a:cubicBezTo>
                  <a:pt x="2487823" y="4212828"/>
                  <a:pt x="2669838" y="4719827"/>
                  <a:pt x="3020459" y="5083084"/>
                </a:cubicBezTo>
                <a:cubicBezTo>
                  <a:pt x="3371322" y="5446365"/>
                  <a:pt x="3898448" y="5648476"/>
                  <a:pt x="4395106" y="5558457"/>
                </a:cubicBezTo>
                <a:cubicBezTo>
                  <a:pt x="4892002" y="5468463"/>
                  <a:pt x="5330923" y="5063535"/>
                  <a:pt x="5410250" y="4564891"/>
                </a:cubicBezTo>
                <a:cubicBezTo>
                  <a:pt x="5468225" y="4200835"/>
                  <a:pt x="5345483" y="3814976"/>
                  <a:pt x="5463611" y="3465955"/>
                </a:cubicBezTo>
                <a:cubicBezTo>
                  <a:pt x="5562021" y="3175383"/>
                  <a:pt x="5808058" y="2965125"/>
                  <a:pt x="6032155" y="2755492"/>
                </a:cubicBezTo>
                <a:cubicBezTo>
                  <a:pt x="6256253" y="2545857"/>
                  <a:pt x="6479562" y="2297257"/>
                  <a:pt x="6505672" y="1991597"/>
                </a:cubicBezTo>
                <a:cubicBezTo>
                  <a:pt x="6530075" y="1702282"/>
                  <a:pt x="6354308" y="1412222"/>
                  <a:pt x="6095680" y="1280211"/>
                </a:cubicBezTo>
                <a:cubicBezTo>
                  <a:pt x="5987627" y="1224993"/>
                  <a:pt x="5869593" y="1196960"/>
                  <a:pt x="5750513" y="1193214"/>
                </a:cubicBezTo>
                <a:close/>
                <a:moveTo>
                  <a:pt x="7062341" y="885770"/>
                </a:moveTo>
                <a:cubicBezTo>
                  <a:pt x="6596769" y="914483"/>
                  <a:pt x="6587854" y="1603608"/>
                  <a:pt x="6974632" y="1769954"/>
                </a:cubicBezTo>
                <a:cubicBezTo>
                  <a:pt x="7149135" y="1845162"/>
                  <a:pt x="7367890" y="1801994"/>
                  <a:pt x="7500705" y="1666113"/>
                </a:cubicBezTo>
                <a:cubicBezTo>
                  <a:pt x="7824476" y="1335763"/>
                  <a:pt x="7470358" y="860836"/>
                  <a:pt x="7062341" y="885770"/>
                </a:cubicBezTo>
                <a:close/>
                <a:moveTo>
                  <a:pt x="6320820" y="696649"/>
                </a:moveTo>
                <a:cubicBezTo>
                  <a:pt x="6294549" y="698229"/>
                  <a:pt x="6268222" y="703467"/>
                  <a:pt x="6242653" y="712821"/>
                </a:cubicBezTo>
                <a:cubicBezTo>
                  <a:pt x="6009297" y="798347"/>
                  <a:pt x="6109638" y="1151581"/>
                  <a:pt x="6332452" y="1177648"/>
                </a:cubicBezTo>
                <a:cubicBezTo>
                  <a:pt x="6433002" y="1189489"/>
                  <a:pt x="6538130" y="1134150"/>
                  <a:pt x="6585265" y="1044551"/>
                </a:cubicBezTo>
                <a:cubicBezTo>
                  <a:pt x="6685924" y="853833"/>
                  <a:pt x="6504722" y="685595"/>
                  <a:pt x="6320820" y="696649"/>
                </a:cubicBezTo>
                <a:close/>
                <a:moveTo>
                  <a:pt x="0" y="0"/>
                </a:moveTo>
                <a:lnTo>
                  <a:pt x="9248775" y="0"/>
                </a:lnTo>
                <a:lnTo>
                  <a:pt x="9248775" y="6086475"/>
                </a:lnTo>
                <a:lnTo>
                  <a:pt x="0" y="6086475"/>
                </a:lnTo>
                <a:close/>
              </a:path>
            </a:pathLst>
          </a:custGeom>
          <a:solidFill>
            <a:srgbClr val="ECF0F3"/>
          </a:solidFill>
          <a:ln>
            <a:noFill/>
          </a:ln>
          <a:effectLst>
            <a:outerShdw blurRad="304800" dist="279400" dir="33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pt-BR" noProof="0" dirty="0"/>
          </a:p>
        </p:txBody>
      </p:sp>
      <p:sp>
        <p:nvSpPr>
          <p:cNvPr id="11" name="forma1">
            <a:extLst>
              <a:ext uri="{FF2B5EF4-FFF2-40B4-BE49-F238E27FC236}">
                <a16:creationId xmlns:a16="http://schemas.microsoft.com/office/drawing/2014/main" id="{13E1F2CC-232D-4901-96F4-A10FBCFA68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8232046 w 12192000"/>
              <a:gd name="connsiteY0" fmla="*/ 679598 h 6858000"/>
              <a:gd name="connsiteX1" fmla="*/ 7590906 w 12192000"/>
              <a:gd name="connsiteY1" fmla="*/ 844460 h 6858000"/>
              <a:gd name="connsiteX2" fmla="*/ 6738964 w 12192000"/>
              <a:gd name="connsiteY2" fmla="*/ 1339468 h 6858000"/>
              <a:gd name="connsiteX3" fmla="*/ 5710795 w 12192000"/>
              <a:gd name="connsiteY3" fmla="*/ 1233396 h 6858000"/>
              <a:gd name="connsiteX4" fmla="*/ 4499167 w 12192000"/>
              <a:gd name="connsiteY4" fmla="*/ 1651193 h 6858000"/>
              <a:gd name="connsiteX5" fmla="*/ 3464813 w 12192000"/>
              <a:gd name="connsiteY5" fmla="*/ 3699714 h 6858000"/>
              <a:gd name="connsiteX6" fmla="*/ 4026659 w 12192000"/>
              <a:gd name="connsiteY6" fmla="*/ 5692085 h 6858000"/>
              <a:gd name="connsiteX7" fmla="*/ 5866515 w 12192000"/>
              <a:gd name="connsiteY7" fmla="*/ 6556795 h 6858000"/>
              <a:gd name="connsiteX8" fmla="*/ 7424805 w 12192000"/>
              <a:gd name="connsiteY8" fmla="*/ 5326674 h 6858000"/>
              <a:gd name="connsiteX9" fmla="*/ 7662092 w 12192000"/>
              <a:gd name="connsiteY9" fmla="*/ 3807344 h 6858000"/>
              <a:gd name="connsiteX10" fmla="*/ 8557692 w 12192000"/>
              <a:gd name="connsiteY10" fmla="*/ 2904371 h 6858000"/>
              <a:gd name="connsiteX11" fmla="*/ 9329160 w 12192000"/>
              <a:gd name="connsiteY11" fmla="*/ 1913035 h 6858000"/>
              <a:gd name="connsiteX12" fmla="*/ 8864972 w 12192000"/>
              <a:gd name="connsiteY12" fmla="*/ 863522 h 6858000"/>
              <a:gd name="connsiteX13" fmla="*/ 8232046 w 12192000"/>
              <a:gd name="connsiteY13" fmla="*/ 679598 h 6858000"/>
              <a:gd name="connsiteX14" fmla="*/ 0 w 12192000"/>
              <a:gd name="connsiteY14" fmla="*/ 0 h 6858000"/>
              <a:gd name="connsiteX15" fmla="*/ 12192000 w 12192000"/>
              <a:gd name="connsiteY15" fmla="*/ 0 h 6858000"/>
              <a:gd name="connsiteX16" fmla="*/ 12192000 w 12192000"/>
              <a:gd name="connsiteY16" fmla="*/ 6858000 h 6858000"/>
              <a:gd name="connsiteX17" fmla="*/ 0 w 121920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8232046" y="679598"/>
                </a:moveTo>
                <a:cubicBezTo>
                  <a:pt x="8009545" y="678555"/>
                  <a:pt x="7785674" y="735642"/>
                  <a:pt x="7590906" y="844460"/>
                </a:cubicBezTo>
                <a:cubicBezTo>
                  <a:pt x="7294209" y="1010775"/>
                  <a:pt x="7100668" y="1308642"/>
                  <a:pt x="6738964" y="1339468"/>
                </a:cubicBezTo>
                <a:cubicBezTo>
                  <a:pt x="6398753" y="1368326"/>
                  <a:pt x="6054366" y="1225986"/>
                  <a:pt x="5710795" y="1233396"/>
                </a:cubicBezTo>
                <a:cubicBezTo>
                  <a:pt x="5278013" y="1242817"/>
                  <a:pt x="4845665" y="1390851"/>
                  <a:pt x="4499167" y="1651193"/>
                </a:cubicBezTo>
                <a:cubicBezTo>
                  <a:pt x="3868335" y="2125056"/>
                  <a:pt x="3519678" y="2912774"/>
                  <a:pt x="3464813" y="3699714"/>
                </a:cubicBezTo>
                <a:cubicBezTo>
                  <a:pt x="3415610" y="4403576"/>
                  <a:pt x="3593305" y="5135201"/>
                  <a:pt x="4026659" y="5692085"/>
                </a:cubicBezTo>
                <a:cubicBezTo>
                  <a:pt x="4460346" y="6249040"/>
                  <a:pt x="5162919" y="6608174"/>
                  <a:pt x="5866515" y="6556795"/>
                </a:cubicBezTo>
                <a:cubicBezTo>
                  <a:pt x="6570437" y="6505485"/>
                  <a:pt x="7240538" y="6007889"/>
                  <a:pt x="7424805" y="5326674"/>
                </a:cubicBezTo>
                <a:cubicBezTo>
                  <a:pt x="7559416" y="4829329"/>
                  <a:pt x="7446114" y="4274860"/>
                  <a:pt x="7662092" y="3807344"/>
                </a:cubicBezTo>
                <a:cubicBezTo>
                  <a:pt x="7841992" y="3418128"/>
                  <a:pt x="8215133" y="3162442"/>
                  <a:pt x="8557692" y="2904371"/>
                </a:cubicBezTo>
                <a:cubicBezTo>
                  <a:pt x="8900252" y="2646295"/>
                  <a:pt x="9247501" y="2333951"/>
                  <a:pt x="9329160" y="1913035"/>
                </a:cubicBezTo>
                <a:cubicBezTo>
                  <a:pt x="9406020" y="1514580"/>
                  <a:pt x="9204806" y="1085376"/>
                  <a:pt x="8864972" y="863522"/>
                </a:cubicBezTo>
                <a:cubicBezTo>
                  <a:pt x="8675679" y="739817"/>
                  <a:pt x="8454547" y="680642"/>
                  <a:pt x="8232046" y="67959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F0F3"/>
          </a:solidFill>
          <a:ln>
            <a:noFill/>
          </a:ln>
          <a:effectLst>
            <a:outerShdw blurRad="304800" dist="279400" dir="33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701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45000" decel="55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2.08333E-6 7.40741E-7 L -0.81068 0.835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34" y="4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45000" decel="55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2.08333E-7 -3.33333E-6 L -1.0543 1.08611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21" y="543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45000" decel="55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2.96296E-6 L -1.10104 1.1342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52" y="567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45000" decel="55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-1.85185E-6 L -0.95938 0.99028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49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45000" decel="55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4.58333E-6 1.85185E-6 L -1.07969 1.1122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84" y="5560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45000" decel="55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4.58333E-6 3.7037E-7 L -1.16679 1.20208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46" y="600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5000" decel="55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-2.77556E-17 L -1.34024 1.3807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8" y="690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45000" decel="55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2.59259E-6 L -1.21224 1.24885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12" y="624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45000" decel="55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3.75E-6 3.7037E-6 L -1.13828 1.17268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14" y="5863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45000" decel="55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29167E-6 2.22222E-6 L -0.92812 0.95625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06" y="47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45000" decel="55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25E-6 3.7037E-7 L -1.07773 1.1104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93" y="55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45000" decel="55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2.22222E-6 L -0.95052 0.97916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26" y="489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3" grpId="0" animBg="1"/>
      <p:bldP spid="11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1">
            <a:extLst>
              <a:ext uri="{FF2B5EF4-FFF2-40B4-BE49-F238E27FC236}">
                <a16:creationId xmlns:a16="http://schemas.microsoft.com/office/drawing/2014/main" id="{61E33E76-2D6D-4162-B14A-DBE4E10060F9}"/>
              </a:ext>
            </a:extLst>
          </p:cNvPr>
          <p:cNvGrpSpPr/>
          <p:nvPr userDrawn="1"/>
        </p:nvGrpSpPr>
        <p:grpSpPr>
          <a:xfrm>
            <a:off x="9849714" y="348112"/>
            <a:ext cx="2175617" cy="1849804"/>
            <a:chOff x="9849714" y="348112"/>
            <a:chExt cx="2175617" cy="1849804"/>
          </a:xfrm>
        </p:grpSpPr>
        <p:sp>
          <p:nvSpPr>
            <p:cNvPr id="2" name="Graphic 4">
              <a:extLst>
                <a:ext uri="{FF2B5EF4-FFF2-40B4-BE49-F238E27FC236}">
                  <a16:creationId xmlns:a16="http://schemas.microsoft.com/office/drawing/2014/main" id="{57975F89-5380-4233-BFA2-B6A8EF602F89}"/>
                </a:ext>
              </a:extLst>
            </p:cNvPr>
            <p:cNvSpPr/>
            <p:nvPr userDrawn="1"/>
          </p:nvSpPr>
          <p:spPr>
            <a:xfrm rot="1113030">
              <a:off x="9849714" y="348112"/>
              <a:ext cx="2175617" cy="1849804"/>
            </a:xfrm>
            <a:custGeom>
              <a:avLst/>
              <a:gdLst>
                <a:gd name="connsiteX0" fmla="*/ 20863 w 1788542"/>
                <a:gd name="connsiteY0" fmla="*/ 189883 h 1520696"/>
                <a:gd name="connsiteX1" fmla="*/ 282896 w 1788542"/>
                <a:gd name="connsiteY1" fmla="*/ 49 h 1520696"/>
                <a:gd name="connsiteX2" fmla="*/ 601698 w 1788542"/>
                <a:gd name="connsiteY2" fmla="*/ 154354 h 1520696"/>
                <a:gd name="connsiteX3" fmla="*/ 903450 w 1788542"/>
                <a:gd name="connsiteY3" fmla="*/ 348093 h 1520696"/>
                <a:gd name="connsiteX4" fmla="*/ 1336361 w 1788542"/>
                <a:gd name="connsiteY4" fmla="*/ 323995 h 1520696"/>
                <a:gd name="connsiteX5" fmla="*/ 1767367 w 1788542"/>
                <a:gd name="connsiteY5" fmla="*/ 681182 h 1520696"/>
                <a:gd name="connsiteX6" fmla="*/ 1637351 w 1788542"/>
                <a:gd name="connsiteY6" fmla="*/ 1239443 h 1520696"/>
                <a:gd name="connsiteX7" fmla="*/ 1121096 w 1788542"/>
                <a:gd name="connsiteY7" fmla="*/ 1511762 h 1520696"/>
                <a:gd name="connsiteX8" fmla="*/ 495303 w 1788542"/>
                <a:gd name="connsiteY8" fmla="*/ 1347265 h 1520696"/>
                <a:gd name="connsiteX9" fmla="*/ 308708 w 1788542"/>
                <a:gd name="connsiteY9" fmla="*/ 1037798 h 1520696"/>
                <a:gd name="connsiteX10" fmla="*/ 277371 w 1788542"/>
                <a:gd name="connsiteY10" fmla="*/ 748048 h 1520696"/>
                <a:gd name="connsiteX11" fmla="*/ 90681 w 1788542"/>
                <a:gd name="connsiteY11" fmla="*/ 542308 h 1520696"/>
                <a:gd name="connsiteX12" fmla="*/ 20863 w 1788542"/>
                <a:gd name="connsiteY12" fmla="*/ 189883 h 152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8542" h="1520696">
                  <a:moveTo>
                    <a:pt x="20863" y="189883"/>
                  </a:moveTo>
                  <a:cubicBezTo>
                    <a:pt x="62011" y="83107"/>
                    <a:pt x="168500" y="2335"/>
                    <a:pt x="282896" y="49"/>
                  </a:cubicBezTo>
                  <a:cubicBezTo>
                    <a:pt x="403768" y="-2237"/>
                    <a:pt x="510353" y="75106"/>
                    <a:pt x="601698" y="154354"/>
                  </a:cubicBezTo>
                  <a:cubicBezTo>
                    <a:pt x="693042" y="233602"/>
                    <a:pt x="785530" y="321423"/>
                    <a:pt x="903450" y="348093"/>
                  </a:cubicBezTo>
                  <a:cubicBezTo>
                    <a:pt x="1045086" y="380097"/>
                    <a:pt x="1191295" y="316184"/>
                    <a:pt x="1336361" y="323995"/>
                  </a:cubicBezTo>
                  <a:cubicBezTo>
                    <a:pt x="1535052" y="334663"/>
                    <a:pt x="1711741" y="490111"/>
                    <a:pt x="1767367" y="681182"/>
                  </a:cubicBezTo>
                  <a:cubicBezTo>
                    <a:pt x="1822993" y="872159"/>
                    <a:pt x="1765367" y="1087043"/>
                    <a:pt x="1637351" y="1239443"/>
                  </a:cubicBezTo>
                  <a:cubicBezTo>
                    <a:pt x="1509335" y="1391747"/>
                    <a:pt x="1318073" y="1483854"/>
                    <a:pt x="1121096" y="1511762"/>
                  </a:cubicBezTo>
                  <a:cubicBezTo>
                    <a:pt x="900878" y="1543004"/>
                    <a:pt x="663134" y="1493284"/>
                    <a:pt x="495303" y="1347265"/>
                  </a:cubicBezTo>
                  <a:cubicBezTo>
                    <a:pt x="403101" y="1267065"/>
                    <a:pt x="336807" y="1156575"/>
                    <a:pt x="308708" y="1037798"/>
                  </a:cubicBezTo>
                  <a:cubicBezTo>
                    <a:pt x="286420" y="943501"/>
                    <a:pt x="305375" y="840155"/>
                    <a:pt x="277371" y="748048"/>
                  </a:cubicBezTo>
                  <a:cubicBezTo>
                    <a:pt x="247558" y="650131"/>
                    <a:pt x="154022" y="614317"/>
                    <a:pt x="90681" y="542308"/>
                  </a:cubicBezTo>
                  <a:cubicBezTo>
                    <a:pt x="7718" y="447724"/>
                    <a:pt x="-25048" y="308850"/>
                    <a:pt x="20863" y="189883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tlCol="0" anchor="ctr"/>
            <a:lstStyle/>
            <a:p>
              <a:endParaRPr lang="pt-BR" noProof="0"/>
            </a:p>
          </p:txBody>
        </p:sp>
        <p:sp>
          <p:nvSpPr>
            <p:cNvPr id="3" name="Graphic 4">
              <a:extLst>
                <a:ext uri="{FF2B5EF4-FFF2-40B4-BE49-F238E27FC236}">
                  <a16:creationId xmlns:a16="http://schemas.microsoft.com/office/drawing/2014/main" id="{E30ACCA2-6819-4001-9E48-3F519995A5FE}"/>
                </a:ext>
              </a:extLst>
            </p:cNvPr>
            <p:cNvSpPr/>
            <p:nvPr userDrawn="1"/>
          </p:nvSpPr>
          <p:spPr>
            <a:xfrm rot="348474">
              <a:off x="10315572" y="726875"/>
              <a:ext cx="1519689" cy="1292106"/>
            </a:xfrm>
            <a:custGeom>
              <a:avLst/>
              <a:gdLst>
                <a:gd name="connsiteX0" fmla="*/ 20863 w 1788542"/>
                <a:gd name="connsiteY0" fmla="*/ 189883 h 1520696"/>
                <a:gd name="connsiteX1" fmla="*/ 282896 w 1788542"/>
                <a:gd name="connsiteY1" fmla="*/ 49 h 1520696"/>
                <a:gd name="connsiteX2" fmla="*/ 601698 w 1788542"/>
                <a:gd name="connsiteY2" fmla="*/ 154354 h 1520696"/>
                <a:gd name="connsiteX3" fmla="*/ 903450 w 1788542"/>
                <a:gd name="connsiteY3" fmla="*/ 348093 h 1520696"/>
                <a:gd name="connsiteX4" fmla="*/ 1336361 w 1788542"/>
                <a:gd name="connsiteY4" fmla="*/ 323995 h 1520696"/>
                <a:gd name="connsiteX5" fmla="*/ 1767367 w 1788542"/>
                <a:gd name="connsiteY5" fmla="*/ 681182 h 1520696"/>
                <a:gd name="connsiteX6" fmla="*/ 1637351 w 1788542"/>
                <a:gd name="connsiteY6" fmla="*/ 1239443 h 1520696"/>
                <a:gd name="connsiteX7" fmla="*/ 1121096 w 1788542"/>
                <a:gd name="connsiteY7" fmla="*/ 1511762 h 1520696"/>
                <a:gd name="connsiteX8" fmla="*/ 495303 w 1788542"/>
                <a:gd name="connsiteY8" fmla="*/ 1347265 h 1520696"/>
                <a:gd name="connsiteX9" fmla="*/ 308708 w 1788542"/>
                <a:gd name="connsiteY9" fmla="*/ 1037798 h 1520696"/>
                <a:gd name="connsiteX10" fmla="*/ 277371 w 1788542"/>
                <a:gd name="connsiteY10" fmla="*/ 748048 h 1520696"/>
                <a:gd name="connsiteX11" fmla="*/ 90681 w 1788542"/>
                <a:gd name="connsiteY11" fmla="*/ 542308 h 1520696"/>
                <a:gd name="connsiteX12" fmla="*/ 20863 w 1788542"/>
                <a:gd name="connsiteY12" fmla="*/ 189883 h 152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8542" h="1520696">
                  <a:moveTo>
                    <a:pt x="20863" y="189883"/>
                  </a:moveTo>
                  <a:cubicBezTo>
                    <a:pt x="62011" y="83107"/>
                    <a:pt x="168500" y="2335"/>
                    <a:pt x="282896" y="49"/>
                  </a:cubicBezTo>
                  <a:cubicBezTo>
                    <a:pt x="403768" y="-2237"/>
                    <a:pt x="510353" y="75106"/>
                    <a:pt x="601698" y="154354"/>
                  </a:cubicBezTo>
                  <a:cubicBezTo>
                    <a:pt x="693042" y="233602"/>
                    <a:pt x="785530" y="321423"/>
                    <a:pt x="903450" y="348093"/>
                  </a:cubicBezTo>
                  <a:cubicBezTo>
                    <a:pt x="1045086" y="380097"/>
                    <a:pt x="1191295" y="316184"/>
                    <a:pt x="1336361" y="323995"/>
                  </a:cubicBezTo>
                  <a:cubicBezTo>
                    <a:pt x="1535052" y="334663"/>
                    <a:pt x="1711741" y="490111"/>
                    <a:pt x="1767367" y="681182"/>
                  </a:cubicBezTo>
                  <a:cubicBezTo>
                    <a:pt x="1822993" y="872159"/>
                    <a:pt x="1765367" y="1087043"/>
                    <a:pt x="1637351" y="1239443"/>
                  </a:cubicBezTo>
                  <a:cubicBezTo>
                    <a:pt x="1509335" y="1391747"/>
                    <a:pt x="1318073" y="1483854"/>
                    <a:pt x="1121096" y="1511762"/>
                  </a:cubicBezTo>
                  <a:cubicBezTo>
                    <a:pt x="900878" y="1543004"/>
                    <a:pt x="663134" y="1493284"/>
                    <a:pt x="495303" y="1347265"/>
                  </a:cubicBezTo>
                  <a:cubicBezTo>
                    <a:pt x="403101" y="1267065"/>
                    <a:pt x="336807" y="1156575"/>
                    <a:pt x="308708" y="1037798"/>
                  </a:cubicBezTo>
                  <a:cubicBezTo>
                    <a:pt x="286420" y="943501"/>
                    <a:pt x="305375" y="840155"/>
                    <a:pt x="277371" y="748048"/>
                  </a:cubicBezTo>
                  <a:cubicBezTo>
                    <a:pt x="247558" y="650131"/>
                    <a:pt x="154022" y="614317"/>
                    <a:pt x="90681" y="542308"/>
                  </a:cubicBezTo>
                  <a:cubicBezTo>
                    <a:pt x="7718" y="447724"/>
                    <a:pt x="-25048" y="308850"/>
                    <a:pt x="20863" y="189883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tlCol="0" anchor="ctr"/>
            <a:lstStyle/>
            <a:p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5926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1">
            <a:extLst>
              <a:ext uri="{FF2B5EF4-FFF2-40B4-BE49-F238E27FC236}">
                <a16:creationId xmlns:a16="http://schemas.microsoft.com/office/drawing/2014/main" id="{039F46D0-383E-421E-A6DD-2874DE497415}"/>
              </a:ext>
            </a:extLst>
          </p:cNvPr>
          <p:cNvGrpSpPr/>
          <p:nvPr userDrawn="1"/>
        </p:nvGrpSpPr>
        <p:grpSpPr>
          <a:xfrm>
            <a:off x="8307919" y="728690"/>
            <a:ext cx="3265051" cy="2776088"/>
            <a:chOff x="8307919" y="728690"/>
            <a:chExt cx="3265051" cy="27760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26B3F6-3785-47FE-8387-F95286634B20}"/>
                </a:ext>
              </a:extLst>
            </p:cNvPr>
            <p:cNvGrpSpPr/>
            <p:nvPr userDrawn="1"/>
          </p:nvGrpSpPr>
          <p:grpSpPr>
            <a:xfrm>
              <a:off x="8307919" y="728690"/>
              <a:ext cx="3265051" cy="2776088"/>
              <a:chOff x="9849714" y="348112"/>
              <a:chExt cx="2175617" cy="1849804"/>
            </a:xfrm>
          </p:grpSpPr>
          <p:sp>
            <p:nvSpPr>
              <p:cNvPr id="6" name="Graphic 4">
                <a:extLst>
                  <a:ext uri="{FF2B5EF4-FFF2-40B4-BE49-F238E27FC236}">
                    <a16:creationId xmlns:a16="http://schemas.microsoft.com/office/drawing/2014/main" id="{49300BB5-AE29-46A9-A87D-F0E453D9BECB}"/>
                  </a:ext>
                </a:extLst>
              </p:cNvPr>
              <p:cNvSpPr/>
              <p:nvPr userDrawn="1"/>
            </p:nvSpPr>
            <p:spPr>
              <a:xfrm rot="1113030">
                <a:off x="9849714" y="348112"/>
                <a:ext cx="2175617" cy="1849804"/>
              </a:xfrm>
              <a:custGeom>
                <a:avLst/>
                <a:gdLst>
                  <a:gd name="connsiteX0" fmla="*/ 20863 w 1788542"/>
                  <a:gd name="connsiteY0" fmla="*/ 189883 h 1520696"/>
                  <a:gd name="connsiteX1" fmla="*/ 282896 w 1788542"/>
                  <a:gd name="connsiteY1" fmla="*/ 49 h 1520696"/>
                  <a:gd name="connsiteX2" fmla="*/ 601698 w 1788542"/>
                  <a:gd name="connsiteY2" fmla="*/ 154354 h 1520696"/>
                  <a:gd name="connsiteX3" fmla="*/ 903450 w 1788542"/>
                  <a:gd name="connsiteY3" fmla="*/ 348093 h 1520696"/>
                  <a:gd name="connsiteX4" fmla="*/ 1336361 w 1788542"/>
                  <a:gd name="connsiteY4" fmla="*/ 323995 h 1520696"/>
                  <a:gd name="connsiteX5" fmla="*/ 1767367 w 1788542"/>
                  <a:gd name="connsiteY5" fmla="*/ 681182 h 1520696"/>
                  <a:gd name="connsiteX6" fmla="*/ 1637351 w 1788542"/>
                  <a:gd name="connsiteY6" fmla="*/ 1239443 h 1520696"/>
                  <a:gd name="connsiteX7" fmla="*/ 1121096 w 1788542"/>
                  <a:gd name="connsiteY7" fmla="*/ 1511762 h 1520696"/>
                  <a:gd name="connsiteX8" fmla="*/ 495303 w 1788542"/>
                  <a:gd name="connsiteY8" fmla="*/ 1347265 h 1520696"/>
                  <a:gd name="connsiteX9" fmla="*/ 308708 w 1788542"/>
                  <a:gd name="connsiteY9" fmla="*/ 1037798 h 1520696"/>
                  <a:gd name="connsiteX10" fmla="*/ 277371 w 1788542"/>
                  <a:gd name="connsiteY10" fmla="*/ 748048 h 1520696"/>
                  <a:gd name="connsiteX11" fmla="*/ 90681 w 1788542"/>
                  <a:gd name="connsiteY11" fmla="*/ 542308 h 1520696"/>
                  <a:gd name="connsiteX12" fmla="*/ 20863 w 1788542"/>
                  <a:gd name="connsiteY12" fmla="*/ 189883 h 152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8542" h="1520696">
                    <a:moveTo>
                      <a:pt x="20863" y="189883"/>
                    </a:moveTo>
                    <a:cubicBezTo>
                      <a:pt x="62011" y="83107"/>
                      <a:pt x="168500" y="2335"/>
                      <a:pt x="282896" y="49"/>
                    </a:cubicBezTo>
                    <a:cubicBezTo>
                      <a:pt x="403768" y="-2237"/>
                      <a:pt x="510353" y="75106"/>
                      <a:pt x="601698" y="154354"/>
                    </a:cubicBezTo>
                    <a:cubicBezTo>
                      <a:pt x="693042" y="233602"/>
                      <a:pt x="785530" y="321423"/>
                      <a:pt x="903450" y="348093"/>
                    </a:cubicBezTo>
                    <a:cubicBezTo>
                      <a:pt x="1045086" y="380097"/>
                      <a:pt x="1191295" y="316184"/>
                      <a:pt x="1336361" y="323995"/>
                    </a:cubicBezTo>
                    <a:cubicBezTo>
                      <a:pt x="1535052" y="334663"/>
                      <a:pt x="1711741" y="490111"/>
                      <a:pt x="1767367" y="681182"/>
                    </a:cubicBezTo>
                    <a:cubicBezTo>
                      <a:pt x="1822993" y="872159"/>
                      <a:pt x="1765367" y="1087043"/>
                      <a:pt x="1637351" y="1239443"/>
                    </a:cubicBezTo>
                    <a:cubicBezTo>
                      <a:pt x="1509335" y="1391747"/>
                      <a:pt x="1318073" y="1483854"/>
                      <a:pt x="1121096" y="1511762"/>
                    </a:cubicBezTo>
                    <a:cubicBezTo>
                      <a:pt x="900878" y="1543004"/>
                      <a:pt x="663134" y="1493284"/>
                      <a:pt x="495303" y="1347265"/>
                    </a:cubicBezTo>
                    <a:cubicBezTo>
                      <a:pt x="403101" y="1267065"/>
                      <a:pt x="336807" y="1156575"/>
                      <a:pt x="308708" y="1037798"/>
                    </a:cubicBezTo>
                    <a:cubicBezTo>
                      <a:pt x="286420" y="943501"/>
                      <a:pt x="305375" y="840155"/>
                      <a:pt x="277371" y="748048"/>
                    </a:cubicBezTo>
                    <a:cubicBezTo>
                      <a:pt x="247558" y="650131"/>
                      <a:pt x="154022" y="614317"/>
                      <a:pt x="90681" y="542308"/>
                    </a:cubicBezTo>
                    <a:cubicBezTo>
                      <a:pt x="7718" y="447724"/>
                      <a:pt x="-25048" y="308850"/>
                      <a:pt x="20863" y="189883"/>
                    </a:cubicBezTo>
                    <a:close/>
                  </a:path>
                </a:pathLst>
              </a:custGeom>
              <a:solidFill>
                <a:srgbClr val="ECF0F3"/>
              </a:solidFill>
              <a:ln w="9525" cap="flat">
                <a:noFill/>
                <a:prstDash val="solid"/>
                <a:miter/>
              </a:ln>
              <a:effectLst>
                <a:innerShdw blurRad="190500" dist="50800" dir="13500000">
                  <a:prstClr val="black">
                    <a:alpha val="8000"/>
                  </a:prstClr>
                </a:innerShdw>
              </a:effectLst>
            </p:spPr>
            <p:txBody>
              <a:bodyPr rtlCol="0" anchor="ctr"/>
              <a:lstStyle/>
              <a:p>
                <a:endParaRPr lang="pt-BR" noProof="0"/>
              </a:p>
            </p:txBody>
          </p:sp>
          <p:sp>
            <p:nvSpPr>
              <p:cNvPr id="7" name="Graphic 4">
                <a:extLst>
                  <a:ext uri="{FF2B5EF4-FFF2-40B4-BE49-F238E27FC236}">
                    <a16:creationId xmlns:a16="http://schemas.microsoft.com/office/drawing/2014/main" id="{55EC7D44-3CD5-4E82-AB54-B5F517366CDD}"/>
                  </a:ext>
                </a:extLst>
              </p:cNvPr>
              <p:cNvSpPr/>
              <p:nvPr userDrawn="1"/>
            </p:nvSpPr>
            <p:spPr>
              <a:xfrm rot="798024">
                <a:off x="10233256" y="696624"/>
                <a:ext cx="1570758" cy="1335527"/>
              </a:xfrm>
              <a:custGeom>
                <a:avLst/>
                <a:gdLst>
                  <a:gd name="connsiteX0" fmla="*/ 20863 w 1788542"/>
                  <a:gd name="connsiteY0" fmla="*/ 189883 h 1520696"/>
                  <a:gd name="connsiteX1" fmla="*/ 282896 w 1788542"/>
                  <a:gd name="connsiteY1" fmla="*/ 49 h 1520696"/>
                  <a:gd name="connsiteX2" fmla="*/ 601698 w 1788542"/>
                  <a:gd name="connsiteY2" fmla="*/ 154354 h 1520696"/>
                  <a:gd name="connsiteX3" fmla="*/ 903450 w 1788542"/>
                  <a:gd name="connsiteY3" fmla="*/ 348093 h 1520696"/>
                  <a:gd name="connsiteX4" fmla="*/ 1336361 w 1788542"/>
                  <a:gd name="connsiteY4" fmla="*/ 323995 h 1520696"/>
                  <a:gd name="connsiteX5" fmla="*/ 1767367 w 1788542"/>
                  <a:gd name="connsiteY5" fmla="*/ 681182 h 1520696"/>
                  <a:gd name="connsiteX6" fmla="*/ 1637351 w 1788542"/>
                  <a:gd name="connsiteY6" fmla="*/ 1239443 h 1520696"/>
                  <a:gd name="connsiteX7" fmla="*/ 1121096 w 1788542"/>
                  <a:gd name="connsiteY7" fmla="*/ 1511762 h 1520696"/>
                  <a:gd name="connsiteX8" fmla="*/ 495303 w 1788542"/>
                  <a:gd name="connsiteY8" fmla="*/ 1347265 h 1520696"/>
                  <a:gd name="connsiteX9" fmla="*/ 308708 w 1788542"/>
                  <a:gd name="connsiteY9" fmla="*/ 1037798 h 1520696"/>
                  <a:gd name="connsiteX10" fmla="*/ 277371 w 1788542"/>
                  <a:gd name="connsiteY10" fmla="*/ 748048 h 1520696"/>
                  <a:gd name="connsiteX11" fmla="*/ 90681 w 1788542"/>
                  <a:gd name="connsiteY11" fmla="*/ 542308 h 1520696"/>
                  <a:gd name="connsiteX12" fmla="*/ 20863 w 1788542"/>
                  <a:gd name="connsiteY12" fmla="*/ 189883 h 152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8542" h="1520696">
                    <a:moveTo>
                      <a:pt x="20863" y="189883"/>
                    </a:moveTo>
                    <a:cubicBezTo>
                      <a:pt x="62011" y="83107"/>
                      <a:pt x="168500" y="2335"/>
                      <a:pt x="282896" y="49"/>
                    </a:cubicBezTo>
                    <a:cubicBezTo>
                      <a:pt x="403768" y="-2237"/>
                      <a:pt x="510353" y="75106"/>
                      <a:pt x="601698" y="154354"/>
                    </a:cubicBezTo>
                    <a:cubicBezTo>
                      <a:pt x="693042" y="233602"/>
                      <a:pt x="785530" y="321423"/>
                      <a:pt x="903450" y="348093"/>
                    </a:cubicBezTo>
                    <a:cubicBezTo>
                      <a:pt x="1045086" y="380097"/>
                      <a:pt x="1191295" y="316184"/>
                      <a:pt x="1336361" y="323995"/>
                    </a:cubicBezTo>
                    <a:cubicBezTo>
                      <a:pt x="1535052" y="334663"/>
                      <a:pt x="1711741" y="490111"/>
                      <a:pt x="1767367" y="681182"/>
                    </a:cubicBezTo>
                    <a:cubicBezTo>
                      <a:pt x="1822993" y="872159"/>
                      <a:pt x="1765367" y="1087043"/>
                      <a:pt x="1637351" y="1239443"/>
                    </a:cubicBezTo>
                    <a:cubicBezTo>
                      <a:pt x="1509335" y="1391747"/>
                      <a:pt x="1318073" y="1483854"/>
                      <a:pt x="1121096" y="1511762"/>
                    </a:cubicBezTo>
                    <a:cubicBezTo>
                      <a:pt x="900878" y="1543004"/>
                      <a:pt x="663134" y="1493284"/>
                      <a:pt x="495303" y="1347265"/>
                    </a:cubicBezTo>
                    <a:cubicBezTo>
                      <a:pt x="403101" y="1267065"/>
                      <a:pt x="336807" y="1156575"/>
                      <a:pt x="308708" y="1037798"/>
                    </a:cubicBezTo>
                    <a:cubicBezTo>
                      <a:pt x="286420" y="943501"/>
                      <a:pt x="305375" y="840155"/>
                      <a:pt x="277371" y="748048"/>
                    </a:cubicBezTo>
                    <a:cubicBezTo>
                      <a:pt x="247558" y="650131"/>
                      <a:pt x="154022" y="614317"/>
                      <a:pt x="90681" y="542308"/>
                    </a:cubicBezTo>
                    <a:cubicBezTo>
                      <a:pt x="7718" y="447724"/>
                      <a:pt x="-25048" y="308850"/>
                      <a:pt x="20863" y="189883"/>
                    </a:cubicBezTo>
                    <a:close/>
                  </a:path>
                </a:pathLst>
              </a:custGeom>
              <a:solidFill>
                <a:srgbClr val="ECF0F3"/>
              </a:solidFill>
              <a:ln w="9525" cap="flat">
                <a:noFill/>
                <a:prstDash val="solid"/>
                <a:miter/>
              </a:ln>
              <a:effectLst>
                <a:innerShdw blurRad="190500" dist="50800" dir="13500000">
                  <a:prstClr val="black">
                    <a:alpha val="8000"/>
                  </a:prstClr>
                </a:innerShdw>
              </a:effectLst>
            </p:spPr>
            <p:txBody>
              <a:bodyPr rtlCol="0" anchor="ctr"/>
              <a:lstStyle/>
              <a:p>
                <a:endParaRPr lang="pt-BR" noProof="0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D23FE32-C432-41EC-B859-1BEA8E83F160}"/>
                </a:ext>
              </a:extLst>
            </p:cNvPr>
            <p:cNvSpPr/>
            <p:nvPr userDrawn="1"/>
          </p:nvSpPr>
          <p:spPr>
            <a:xfrm>
              <a:off x="9678710" y="2434188"/>
              <a:ext cx="403790" cy="313178"/>
            </a:xfrm>
            <a:custGeom>
              <a:avLst/>
              <a:gdLst>
                <a:gd name="connsiteX0" fmla="*/ 280942 w 403790"/>
                <a:gd name="connsiteY0" fmla="*/ 59787 h 313178"/>
                <a:gd name="connsiteX1" fmla="*/ 350076 w 403790"/>
                <a:gd name="connsiteY1" fmla="*/ 293298 h 313178"/>
                <a:gd name="connsiteX2" fmla="*/ 204237 w 403790"/>
                <a:gd name="connsiteY2" fmla="*/ 289053 h 313178"/>
                <a:gd name="connsiteX3" fmla="*/ 280942 w 403790"/>
                <a:gd name="connsiteY3" fmla="*/ 59787 h 313178"/>
                <a:gd name="connsiteX4" fmla="*/ 53627 w 403790"/>
                <a:gd name="connsiteY4" fmla="*/ 681 h 313178"/>
                <a:gd name="connsiteX5" fmla="*/ 83014 w 403790"/>
                <a:gd name="connsiteY5" fmla="*/ 99939 h 313178"/>
                <a:gd name="connsiteX6" fmla="*/ 21022 w 403790"/>
                <a:gd name="connsiteY6" fmla="*/ 98134 h 313178"/>
                <a:gd name="connsiteX7" fmla="*/ 53627 w 403790"/>
                <a:gd name="connsiteY7" fmla="*/ 681 h 31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790" h="313178">
                  <a:moveTo>
                    <a:pt x="280942" y="59787"/>
                  </a:moveTo>
                  <a:cubicBezTo>
                    <a:pt x="390693" y="77831"/>
                    <a:pt x="455934" y="225227"/>
                    <a:pt x="350076" y="293298"/>
                  </a:cubicBezTo>
                  <a:cubicBezTo>
                    <a:pt x="306629" y="321320"/>
                    <a:pt x="245986" y="319551"/>
                    <a:pt x="204237" y="289053"/>
                  </a:cubicBezTo>
                  <a:cubicBezTo>
                    <a:pt x="111682" y="221547"/>
                    <a:pt x="155695" y="39267"/>
                    <a:pt x="280942" y="59787"/>
                  </a:cubicBezTo>
                  <a:close/>
                  <a:moveTo>
                    <a:pt x="53627" y="681"/>
                  </a:moveTo>
                  <a:cubicBezTo>
                    <a:pt x="100279" y="8351"/>
                    <a:pt x="128011" y="71004"/>
                    <a:pt x="83014" y="99939"/>
                  </a:cubicBezTo>
                  <a:cubicBezTo>
                    <a:pt x="64546" y="111850"/>
                    <a:pt x="38768" y="111098"/>
                    <a:pt x="21022" y="98134"/>
                  </a:cubicBezTo>
                  <a:cubicBezTo>
                    <a:pt x="-18320" y="69440"/>
                    <a:pt x="388" y="-8042"/>
                    <a:pt x="53627" y="681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414898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B9AEEA6-D335-466F-87BE-66C47A5F66DA}"/>
              </a:ext>
            </a:extLst>
          </p:cNvPr>
          <p:cNvGrpSpPr/>
          <p:nvPr userDrawn="1"/>
        </p:nvGrpSpPr>
        <p:grpSpPr>
          <a:xfrm rot="20700000">
            <a:off x="1025762" y="-2513034"/>
            <a:ext cx="5965477" cy="6343281"/>
            <a:chOff x="5226948" y="1637058"/>
            <a:chExt cx="5093109" cy="54156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A135691-64B3-41D2-A689-8E8D2D66AF64}"/>
                </a:ext>
              </a:extLst>
            </p:cNvPr>
            <p:cNvGrpSpPr/>
            <p:nvPr/>
          </p:nvGrpSpPr>
          <p:grpSpPr>
            <a:xfrm>
              <a:off x="5226948" y="1637058"/>
              <a:ext cx="4604632" cy="5415664"/>
              <a:chOff x="1112148" y="418009"/>
              <a:chExt cx="4604632" cy="5415664"/>
            </a:xfrm>
          </p:grpSpPr>
          <p:sp>
            <p:nvSpPr>
              <p:cNvPr id="8" name="Graphic 4">
                <a:extLst>
                  <a:ext uri="{FF2B5EF4-FFF2-40B4-BE49-F238E27FC236}">
                    <a16:creationId xmlns:a16="http://schemas.microsoft.com/office/drawing/2014/main" id="{B8999994-D4BF-4772-A0D2-18D3B92CE79B}"/>
                  </a:ext>
                </a:extLst>
              </p:cNvPr>
              <p:cNvSpPr/>
              <p:nvPr/>
            </p:nvSpPr>
            <p:spPr>
              <a:xfrm rot="7023766">
                <a:off x="706632" y="823525"/>
                <a:ext cx="5415664" cy="4604632"/>
              </a:xfrm>
              <a:custGeom>
                <a:avLst/>
                <a:gdLst>
                  <a:gd name="connsiteX0" fmla="*/ 20863 w 1788542"/>
                  <a:gd name="connsiteY0" fmla="*/ 189883 h 1520696"/>
                  <a:gd name="connsiteX1" fmla="*/ 282896 w 1788542"/>
                  <a:gd name="connsiteY1" fmla="*/ 49 h 1520696"/>
                  <a:gd name="connsiteX2" fmla="*/ 601698 w 1788542"/>
                  <a:gd name="connsiteY2" fmla="*/ 154354 h 1520696"/>
                  <a:gd name="connsiteX3" fmla="*/ 903450 w 1788542"/>
                  <a:gd name="connsiteY3" fmla="*/ 348093 h 1520696"/>
                  <a:gd name="connsiteX4" fmla="*/ 1336361 w 1788542"/>
                  <a:gd name="connsiteY4" fmla="*/ 323995 h 1520696"/>
                  <a:gd name="connsiteX5" fmla="*/ 1767367 w 1788542"/>
                  <a:gd name="connsiteY5" fmla="*/ 681182 h 1520696"/>
                  <a:gd name="connsiteX6" fmla="*/ 1637351 w 1788542"/>
                  <a:gd name="connsiteY6" fmla="*/ 1239443 h 1520696"/>
                  <a:gd name="connsiteX7" fmla="*/ 1121096 w 1788542"/>
                  <a:gd name="connsiteY7" fmla="*/ 1511762 h 1520696"/>
                  <a:gd name="connsiteX8" fmla="*/ 495303 w 1788542"/>
                  <a:gd name="connsiteY8" fmla="*/ 1347265 h 1520696"/>
                  <a:gd name="connsiteX9" fmla="*/ 308708 w 1788542"/>
                  <a:gd name="connsiteY9" fmla="*/ 1037798 h 1520696"/>
                  <a:gd name="connsiteX10" fmla="*/ 277371 w 1788542"/>
                  <a:gd name="connsiteY10" fmla="*/ 748048 h 1520696"/>
                  <a:gd name="connsiteX11" fmla="*/ 90681 w 1788542"/>
                  <a:gd name="connsiteY11" fmla="*/ 542308 h 1520696"/>
                  <a:gd name="connsiteX12" fmla="*/ 20863 w 1788542"/>
                  <a:gd name="connsiteY12" fmla="*/ 189883 h 152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8542" h="1520696">
                    <a:moveTo>
                      <a:pt x="20863" y="189883"/>
                    </a:moveTo>
                    <a:cubicBezTo>
                      <a:pt x="62011" y="83107"/>
                      <a:pt x="168500" y="2335"/>
                      <a:pt x="282896" y="49"/>
                    </a:cubicBezTo>
                    <a:cubicBezTo>
                      <a:pt x="403768" y="-2237"/>
                      <a:pt x="510353" y="75106"/>
                      <a:pt x="601698" y="154354"/>
                    </a:cubicBezTo>
                    <a:cubicBezTo>
                      <a:pt x="693042" y="233602"/>
                      <a:pt x="785530" y="321423"/>
                      <a:pt x="903450" y="348093"/>
                    </a:cubicBezTo>
                    <a:cubicBezTo>
                      <a:pt x="1045086" y="380097"/>
                      <a:pt x="1191295" y="316184"/>
                      <a:pt x="1336361" y="323995"/>
                    </a:cubicBezTo>
                    <a:cubicBezTo>
                      <a:pt x="1535052" y="334663"/>
                      <a:pt x="1711741" y="490111"/>
                      <a:pt x="1767367" y="681182"/>
                    </a:cubicBezTo>
                    <a:cubicBezTo>
                      <a:pt x="1822993" y="872159"/>
                      <a:pt x="1765367" y="1087043"/>
                      <a:pt x="1637351" y="1239443"/>
                    </a:cubicBezTo>
                    <a:cubicBezTo>
                      <a:pt x="1509335" y="1391747"/>
                      <a:pt x="1318073" y="1483854"/>
                      <a:pt x="1121096" y="1511762"/>
                    </a:cubicBezTo>
                    <a:cubicBezTo>
                      <a:pt x="900878" y="1543004"/>
                      <a:pt x="663134" y="1493284"/>
                      <a:pt x="495303" y="1347265"/>
                    </a:cubicBezTo>
                    <a:cubicBezTo>
                      <a:pt x="403101" y="1267065"/>
                      <a:pt x="336807" y="1156575"/>
                      <a:pt x="308708" y="1037798"/>
                    </a:cubicBezTo>
                    <a:cubicBezTo>
                      <a:pt x="286420" y="943501"/>
                      <a:pt x="305375" y="840155"/>
                      <a:pt x="277371" y="748048"/>
                    </a:cubicBezTo>
                    <a:cubicBezTo>
                      <a:pt x="247558" y="650131"/>
                      <a:pt x="154022" y="614317"/>
                      <a:pt x="90681" y="542308"/>
                    </a:cubicBezTo>
                    <a:cubicBezTo>
                      <a:pt x="7718" y="447724"/>
                      <a:pt x="-25048" y="308850"/>
                      <a:pt x="20863" y="189883"/>
                    </a:cubicBezTo>
                    <a:close/>
                  </a:path>
                </a:pathLst>
              </a:custGeom>
              <a:solidFill>
                <a:srgbClr val="ECF0F3"/>
              </a:solidFill>
              <a:ln w="9525" cap="flat">
                <a:noFill/>
                <a:prstDash val="solid"/>
                <a:miter/>
              </a:ln>
              <a:effectLst>
                <a:innerShdw blurRad="190500" dist="50800" dir="13500000">
                  <a:prstClr val="black">
                    <a:alpha val="8000"/>
                  </a:prstClr>
                </a:innerShdw>
              </a:effectLst>
            </p:spPr>
            <p:txBody>
              <a:bodyPr rtlCol="0" anchor="ctr"/>
              <a:lstStyle/>
              <a:p>
                <a:endParaRPr lang="pt-BR" noProof="0"/>
              </a:p>
            </p:txBody>
          </p:sp>
          <p:sp>
            <p:nvSpPr>
              <p:cNvPr id="9" name="Graphic 4">
                <a:extLst>
                  <a:ext uri="{FF2B5EF4-FFF2-40B4-BE49-F238E27FC236}">
                    <a16:creationId xmlns:a16="http://schemas.microsoft.com/office/drawing/2014/main" id="{A32AF99F-7AD9-48C4-8E0E-94CDD37FB4E3}"/>
                  </a:ext>
                </a:extLst>
              </p:cNvPr>
              <p:cNvSpPr/>
              <p:nvPr/>
            </p:nvSpPr>
            <p:spPr>
              <a:xfrm rot="7109491">
                <a:off x="1191091" y="1607673"/>
                <a:ext cx="3482929" cy="2961337"/>
              </a:xfrm>
              <a:custGeom>
                <a:avLst/>
                <a:gdLst>
                  <a:gd name="connsiteX0" fmla="*/ 20863 w 1788542"/>
                  <a:gd name="connsiteY0" fmla="*/ 189883 h 1520696"/>
                  <a:gd name="connsiteX1" fmla="*/ 282896 w 1788542"/>
                  <a:gd name="connsiteY1" fmla="*/ 49 h 1520696"/>
                  <a:gd name="connsiteX2" fmla="*/ 601698 w 1788542"/>
                  <a:gd name="connsiteY2" fmla="*/ 154354 h 1520696"/>
                  <a:gd name="connsiteX3" fmla="*/ 903450 w 1788542"/>
                  <a:gd name="connsiteY3" fmla="*/ 348093 h 1520696"/>
                  <a:gd name="connsiteX4" fmla="*/ 1336361 w 1788542"/>
                  <a:gd name="connsiteY4" fmla="*/ 323995 h 1520696"/>
                  <a:gd name="connsiteX5" fmla="*/ 1767367 w 1788542"/>
                  <a:gd name="connsiteY5" fmla="*/ 681182 h 1520696"/>
                  <a:gd name="connsiteX6" fmla="*/ 1637351 w 1788542"/>
                  <a:gd name="connsiteY6" fmla="*/ 1239443 h 1520696"/>
                  <a:gd name="connsiteX7" fmla="*/ 1121096 w 1788542"/>
                  <a:gd name="connsiteY7" fmla="*/ 1511762 h 1520696"/>
                  <a:gd name="connsiteX8" fmla="*/ 495303 w 1788542"/>
                  <a:gd name="connsiteY8" fmla="*/ 1347265 h 1520696"/>
                  <a:gd name="connsiteX9" fmla="*/ 308708 w 1788542"/>
                  <a:gd name="connsiteY9" fmla="*/ 1037798 h 1520696"/>
                  <a:gd name="connsiteX10" fmla="*/ 277371 w 1788542"/>
                  <a:gd name="connsiteY10" fmla="*/ 748048 h 1520696"/>
                  <a:gd name="connsiteX11" fmla="*/ 90681 w 1788542"/>
                  <a:gd name="connsiteY11" fmla="*/ 542308 h 1520696"/>
                  <a:gd name="connsiteX12" fmla="*/ 20863 w 1788542"/>
                  <a:gd name="connsiteY12" fmla="*/ 189883 h 152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8542" h="1520696">
                    <a:moveTo>
                      <a:pt x="20863" y="189883"/>
                    </a:moveTo>
                    <a:cubicBezTo>
                      <a:pt x="62011" y="83107"/>
                      <a:pt x="168500" y="2335"/>
                      <a:pt x="282896" y="49"/>
                    </a:cubicBezTo>
                    <a:cubicBezTo>
                      <a:pt x="403768" y="-2237"/>
                      <a:pt x="510353" y="75106"/>
                      <a:pt x="601698" y="154354"/>
                    </a:cubicBezTo>
                    <a:cubicBezTo>
                      <a:pt x="693042" y="233602"/>
                      <a:pt x="785530" y="321423"/>
                      <a:pt x="903450" y="348093"/>
                    </a:cubicBezTo>
                    <a:cubicBezTo>
                      <a:pt x="1045086" y="380097"/>
                      <a:pt x="1191295" y="316184"/>
                      <a:pt x="1336361" y="323995"/>
                    </a:cubicBezTo>
                    <a:cubicBezTo>
                      <a:pt x="1535052" y="334663"/>
                      <a:pt x="1711741" y="490111"/>
                      <a:pt x="1767367" y="681182"/>
                    </a:cubicBezTo>
                    <a:cubicBezTo>
                      <a:pt x="1822993" y="872159"/>
                      <a:pt x="1765367" y="1087043"/>
                      <a:pt x="1637351" y="1239443"/>
                    </a:cubicBezTo>
                    <a:cubicBezTo>
                      <a:pt x="1509335" y="1391747"/>
                      <a:pt x="1318073" y="1483854"/>
                      <a:pt x="1121096" y="1511762"/>
                    </a:cubicBezTo>
                    <a:cubicBezTo>
                      <a:pt x="900878" y="1543004"/>
                      <a:pt x="663134" y="1493284"/>
                      <a:pt x="495303" y="1347265"/>
                    </a:cubicBezTo>
                    <a:cubicBezTo>
                      <a:pt x="403101" y="1267065"/>
                      <a:pt x="336807" y="1156575"/>
                      <a:pt x="308708" y="1037798"/>
                    </a:cubicBezTo>
                    <a:cubicBezTo>
                      <a:pt x="286420" y="943501"/>
                      <a:pt x="305375" y="840155"/>
                      <a:pt x="277371" y="748048"/>
                    </a:cubicBezTo>
                    <a:cubicBezTo>
                      <a:pt x="247558" y="650131"/>
                      <a:pt x="154022" y="614317"/>
                      <a:pt x="90681" y="542308"/>
                    </a:cubicBezTo>
                    <a:cubicBezTo>
                      <a:pt x="7718" y="447724"/>
                      <a:pt x="-25048" y="308850"/>
                      <a:pt x="20863" y="189883"/>
                    </a:cubicBezTo>
                    <a:close/>
                  </a:path>
                </a:pathLst>
              </a:custGeom>
              <a:solidFill>
                <a:srgbClr val="ECF0F3"/>
              </a:solidFill>
              <a:ln w="9525" cap="flat">
                <a:noFill/>
                <a:prstDash val="solid"/>
                <a:miter/>
              </a:ln>
              <a:effectLst>
                <a:innerShdw blurRad="190500" dist="50800" dir="13500000">
                  <a:prstClr val="black">
                    <a:alpha val="8000"/>
                  </a:prstClr>
                </a:innerShdw>
              </a:effectLst>
            </p:spPr>
            <p:txBody>
              <a:bodyPr rtlCol="0" anchor="ctr"/>
              <a:lstStyle/>
              <a:p>
                <a:endParaRPr lang="pt-BR" noProof="0"/>
              </a:p>
            </p:txBody>
          </p:sp>
          <p:sp>
            <p:nvSpPr>
              <p:cNvPr id="10" name="Graphic 4">
                <a:extLst>
                  <a:ext uri="{FF2B5EF4-FFF2-40B4-BE49-F238E27FC236}">
                    <a16:creationId xmlns:a16="http://schemas.microsoft.com/office/drawing/2014/main" id="{F7860475-3F93-4357-909A-4F1409AD4B9F}"/>
                  </a:ext>
                </a:extLst>
              </p:cNvPr>
              <p:cNvSpPr/>
              <p:nvPr/>
            </p:nvSpPr>
            <p:spPr>
              <a:xfrm rot="6344935">
                <a:off x="1535887" y="2188875"/>
                <a:ext cx="2432859" cy="2068523"/>
              </a:xfrm>
              <a:custGeom>
                <a:avLst/>
                <a:gdLst>
                  <a:gd name="connsiteX0" fmla="*/ 20863 w 1788542"/>
                  <a:gd name="connsiteY0" fmla="*/ 189883 h 1520696"/>
                  <a:gd name="connsiteX1" fmla="*/ 282896 w 1788542"/>
                  <a:gd name="connsiteY1" fmla="*/ 49 h 1520696"/>
                  <a:gd name="connsiteX2" fmla="*/ 601698 w 1788542"/>
                  <a:gd name="connsiteY2" fmla="*/ 154354 h 1520696"/>
                  <a:gd name="connsiteX3" fmla="*/ 903450 w 1788542"/>
                  <a:gd name="connsiteY3" fmla="*/ 348093 h 1520696"/>
                  <a:gd name="connsiteX4" fmla="*/ 1336361 w 1788542"/>
                  <a:gd name="connsiteY4" fmla="*/ 323995 h 1520696"/>
                  <a:gd name="connsiteX5" fmla="*/ 1767367 w 1788542"/>
                  <a:gd name="connsiteY5" fmla="*/ 681182 h 1520696"/>
                  <a:gd name="connsiteX6" fmla="*/ 1637351 w 1788542"/>
                  <a:gd name="connsiteY6" fmla="*/ 1239443 h 1520696"/>
                  <a:gd name="connsiteX7" fmla="*/ 1121096 w 1788542"/>
                  <a:gd name="connsiteY7" fmla="*/ 1511762 h 1520696"/>
                  <a:gd name="connsiteX8" fmla="*/ 495303 w 1788542"/>
                  <a:gd name="connsiteY8" fmla="*/ 1347265 h 1520696"/>
                  <a:gd name="connsiteX9" fmla="*/ 308708 w 1788542"/>
                  <a:gd name="connsiteY9" fmla="*/ 1037798 h 1520696"/>
                  <a:gd name="connsiteX10" fmla="*/ 277371 w 1788542"/>
                  <a:gd name="connsiteY10" fmla="*/ 748048 h 1520696"/>
                  <a:gd name="connsiteX11" fmla="*/ 90681 w 1788542"/>
                  <a:gd name="connsiteY11" fmla="*/ 542308 h 1520696"/>
                  <a:gd name="connsiteX12" fmla="*/ 20863 w 1788542"/>
                  <a:gd name="connsiteY12" fmla="*/ 189883 h 152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88542" h="1520696">
                    <a:moveTo>
                      <a:pt x="20863" y="189883"/>
                    </a:moveTo>
                    <a:cubicBezTo>
                      <a:pt x="62011" y="83107"/>
                      <a:pt x="168500" y="2335"/>
                      <a:pt x="282896" y="49"/>
                    </a:cubicBezTo>
                    <a:cubicBezTo>
                      <a:pt x="403768" y="-2237"/>
                      <a:pt x="510353" y="75106"/>
                      <a:pt x="601698" y="154354"/>
                    </a:cubicBezTo>
                    <a:cubicBezTo>
                      <a:pt x="693042" y="233602"/>
                      <a:pt x="785530" y="321423"/>
                      <a:pt x="903450" y="348093"/>
                    </a:cubicBezTo>
                    <a:cubicBezTo>
                      <a:pt x="1045086" y="380097"/>
                      <a:pt x="1191295" y="316184"/>
                      <a:pt x="1336361" y="323995"/>
                    </a:cubicBezTo>
                    <a:cubicBezTo>
                      <a:pt x="1535052" y="334663"/>
                      <a:pt x="1711741" y="490111"/>
                      <a:pt x="1767367" y="681182"/>
                    </a:cubicBezTo>
                    <a:cubicBezTo>
                      <a:pt x="1822993" y="872159"/>
                      <a:pt x="1765367" y="1087043"/>
                      <a:pt x="1637351" y="1239443"/>
                    </a:cubicBezTo>
                    <a:cubicBezTo>
                      <a:pt x="1509335" y="1391747"/>
                      <a:pt x="1318073" y="1483854"/>
                      <a:pt x="1121096" y="1511762"/>
                    </a:cubicBezTo>
                    <a:cubicBezTo>
                      <a:pt x="900878" y="1543004"/>
                      <a:pt x="663134" y="1493284"/>
                      <a:pt x="495303" y="1347265"/>
                    </a:cubicBezTo>
                    <a:cubicBezTo>
                      <a:pt x="403101" y="1267065"/>
                      <a:pt x="336807" y="1156575"/>
                      <a:pt x="308708" y="1037798"/>
                    </a:cubicBezTo>
                    <a:cubicBezTo>
                      <a:pt x="286420" y="943501"/>
                      <a:pt x="305375" y="840155"/>
                      <a:pt x="277371" y="748048"/>
                    </a:cubicBezTo>
                    <a:cubicBezTo>
                      <a:pt x="247558" y="650131"/>
                      <a:pt x="154022" y="614317"/>
                      <a:pt x="90681" y="542308"/>
                    </a:cubicBezTo>
                    <a:cubicBezTo>
                      <a:pt x="7718" y="447724"/>
                      <a:pt x="-25048" y="308850"/>
                      <a:pt x="20863" y="189883"/>
                    </a:cubicBezTo>
                    <a:close/>
                  </a:path>
                </a:pathLst>
              </a:custGeom>
              <a:solidFill>
                <a:srgbClr val="ECF0F3"/>
              </a:solidFill>
              <a:ln w="9525" cap="flat">
                <a:noFill/>
                <a:prstDash val="solid"/>
                <a:miter/>
              </a:ln>
              <a:effectLst>
                <a:innerShdw blurRad="317500" dist="50800" dir="13500000">
                  <a:prstClr val="black">
                    <a:alpha val="6000"/>
                  </a:prstClr>
                </a:innerShdw>
              </a:effectLst>
            </p:spPr>
            <p:txBody>
              <a:bodyPr rtlCol="0" anchor="ctr"/>
              <a:lstStyle/>
              <a:p>
                <a:endParaRPr lang="pt-BR" noProof="0"/>
              </a:p>
            </p:txBody>
          </p:sp>
        </p:grpSp>
        <p:sp>
          <p:nvSpPr>
            <p:cNvPr id="6" name="Graphic 13">
              <a:extLst>
                <a:ext uri="{FF2B5EF4-FFF2-40B4-BE49-F238E27FC236}">
                  <a16:creationId xmlns:a16="http://schemas.microsoft.com/office/drawing/2014/main" id="{DA9C0257-F36D-4F62-A000-25D6EBFF5CAC}"/>
                </a:ext>
              </a:extLst>
            </p:cNvPr>
            <p:cNvSpPr/>
            <p:nvPr/>
          </p:nvSpPr>
          <p:spPr>
            <a:xfrm rot="20734043">
              <a:off x="8162982" y="2098898"/>
              <a:ext cx="416314" cy="426318"/>
            </a:xfrm>
            <a:custGeom>
              <a:avLst/>
              <a:gdLst>
                <a:gd name="connsiteX0" fmla="*/ 66572 w 335186"/>
                <a:gd name="connsiteY0" fmla="*/ 310765 h 343240"/>
                <a:gd name="connsiteX1" fmla="*/ 262882 w 335186"/>
                <a:gd name="connsiteY1" fmla="*/ 316480 h 343240"/>
                <a:gd name="connsiteX2" fmla="*/ 169823 w 335186"/>
                <a:gd name="connsiteY2" fmla="*/ 2155 h 343240"/>
                <a:gd name="connsiteX3" fmla="*/ 66572 w 335186"/>
                <a:gd name="connsiteY3" fmla="*/ 310765 h 34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186" h="343240">
                  <a:moveTo>
                    <a:pt x="66572" y="310765"/>
                  </a:moveTo>
                  <a:cubicBezTo>
                    <a:pt x="122769" y="351818"/>
                    <a:pt x="204399" y="354199"/>
                    <a:pt x="262882" y="316480"/>
                  </a:cubicBezTo>
                  <a:cubicBezTo>
                    <a:pt x="405376" y="224850"/>
                    <a:pt x="317556" y="26444"/>
                    <a:pt x="169823" y="2155"/>
                  </a:cubicBezTo>
                  <a:cubicBezTo>
                    <a:pt x="1230" y="-25467"/>
                    <a:pt x="-58015" y="219897"/>
                    <a:pt x="66572" y="310765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noProof="0"/>
            </a:p>
          </p:txBody>
        </p:sp>
        <p:sp>
          <p:nvSpPr>
            <p:cNvPr id="7" name="Graphic 13">
              <a:extLst>
                <a:ext uri="{FF2B5EF4-FFF2-40B4-BE49-F238E27FC236}">
                  <a16:creationId xmlns:a16="http://schemas.microsoft.com/office/drawing/2014/main" id="{90F179B4-1FAD-4B5F-874A-7A1FBDFB680E}"/>
                </a:ext>
              </a:extLst>
            </p:cNvPr>
            <p:cNvSpPr/>
            <p:nvPr/>
          </p:nvSpPr>
          <p:spPr>
            <a:xfrm rot="20734043">
              <a:off x="9975604" y="3176243"/>
              <a:ext cx="344453" cy="352729"/>
            </a:xfrm>
            <a:custGeom>
              <a:avLst/>
              <a:gdLst>
                <a:gd name="connsiteX0" fmla="*/ 66572 w 335186"/>
                <a:gd name="connsiteY0" fmla="*/ 310765 h 343240"/>
                <a:gd name="connsiteX1" fmla="*/ 262882 w 335186"/>
                <a:gd name="connsiteY1" fmla="*/ 316480 h 343240"/>
                <a:gd name="connsiteX2" fmla="*/ 169823 w 335186"/>
                <a:gd name="connsiteY2" fmla="*/ 2155 h 343240"/>
                <a:gd name="connsiteX3" fmla="*/ 66572 w 335186"/>
                <a:gd name="connsiteY3" fmla="*/ 310765 h 34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186" h="343240">
                  <a:moveTo>
                    <a:pt x="66572" y="310765"/>
                  </a:moveTo>
                  <a:cubicBezTo>
                    <a:pt x="122769" y="351818"/>
                    <a:pt x="204399" y="354199"/>
                    <a:pt x="262882" y="316480"/>
                  </a:cubicBezTo>
                  <a:cubicBezTo>
                    <a:pt x="405376" y="224850"/>
                    <a:pt x="317556" y="26444"/>
                    <a:pt x="169823" y="2155"/>
                  </a:cubicBezTo>
                  <a:cubicBezTo>
                    <a:pt x="1230" y="-25467"/>
                    <a:pt x="-58015" y="219897"/>
                    <a:pt x="66572" y="310765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noProof="0"/>
            </a:p>
          </p:txBody>
        </p:sp>
      </p:grpSp>
    </p:spTree>
    <p:extLst>
      <p:ext uri="{BB962C8B-B14F-4D97-AF65-F5344CB8AC3E}">
        <p14:creationId xmlns:p14="http://schemas.microsoft.com/office/powerpoint/2010/main" val="33401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179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6306AAC-A4CD-4A09-A4AF-E78C4AC80B4E}"/>
              </a:ext>
            </a:extLst>
          </p:cNvPr>
          <p:cNvSpPr/>
          <p:nvPr userDrawn="1"/>
        </p:nvSpPr>
        <p:spPr>
          <a:xfrm>
            <a:off x="595086" y="334736"/>
            <a:ext cx="11001829" cy="6188529"/>
          </a:xfrm>
          <a:custGeom>
            <a:avLst/>
            <a:gdLst>
              <a:gd name="connsiteX0" fmla="*/ 4121561 w 11001829"/>
              <a:gd name="connsiteY0" fmla="*/ 606352 h 6188529"/>
              <a:gd name="connsiteX1" fmla="*/ 4038035 w 11001829"/>
              <a:gd name="connsiteY1" fmla="*/ 609243 h 6188529"/>
              <a:gd name="connsiteX2" fmla="*/ 3274408 w 11001829"/>
              <a:gd name="connsiteY2" fmla="*/ 962446 h 6188529"/>
              <a:gd name="connsiteX3" fmla="*/ 2830265 w 11001829"/>
              <a:gd name="connsiteY3" fmla="*/ 1603115 h 6188529"/>
              <a:gd name="connsiteX4" fmla="*/ 2589120 w 11001829"/>
              <a:gd name="connsiteY4" fmla="*/ 2656252 h 6188529"/>
              <a:gd name="connsiteX5" fmla="*/ 4064261 w 11001829"/>
              <a:gd name="connsiteY5" fmla="*/ 5513208 h 6188529"/>
              <a:gd name="connsiteX6" fmla="*/ 6574146 w 11001829"/>
              <a:gd name="connsiteY6" fmla="*/ 5152512 h 6188529"/>
              <a:gd name="connsiteX7" fmla="*/ 7959368 w 11001829"/>
              <a:gd name="connsiteY7" fmla="*/ 1800663 h 6188529"/>
              <a:gd name="connsiteX8" fmla="*/ 5253979 w 11001829"/>
              <a:gd name="connsiteY8" fmla="*/ 1043509 h 6188529"/>
              <a:gd name="connsiteX9" fmla="*/ 4121561 w 11001829"/>
              <a:gd name="connsiteY9" fmla="*/ 606352 h 6188529"/>
              <a:gd name="connsiteX10" fmla="*/ 0 w 11001829"/>
              <a:gd name="connsiteY10" fmla="*/ 0 h 6188529"/>
              <a:gd name="connsiteX11" fmla="*/ 11001829 w 11001829"/>
              <a:gd name="connsiteY11" fmla="*/ 0 h 6188529"/>
              <a:gd name="connsiteX12" fmla="*/ 11001829 w 11001829"/>
              <a:gd name="connsiteY12" fmla="*/ 6188529 h 6188529"/>
              <a:gd name="connsiteX13" fmla="*/ 0 w 11001829"/>
              <a:gd name="connsiteY13" fmla="*/ 6188529 h 618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001829" h="6188529">
                <a:moveTo>
                  <a:pt x="4121561" y="606352"/>
                </a:moveTo>
                <a:cubicBezTo>
                  <a:pt x="4094011" y="606062"/>
                  <a:pt x="4066178" y="606987"/>
                  <a:pt x="4038035" y="609243"/>
                </a:cubicBezTo>
                <a:cubicBezTo>
                  <a:pt x="3744778" y="633085"/>
                  <a:pt x="3484900" y="767963"/>
                  <a:pt x="3274408" y="962446"/>
                </a:cubicBezTo>
                <a:cubicBezTo>
                  <a:pt x="3081629" y="1139899"/>
                  <a:pt x="2930061" y="1366738"/>
                  <a:pt x="2830265" y="1603115"/>
                </a:cubicBezTo>
                <a:cubicBezTo>
                  <a:pt x="2689597" y="1936222"/>
                  <a:pt x="2629992" y="2297259"/>
                  <a:pt x="2589120" y="2656252"/>
                </a:cubicBezTo>
                <a:cubicBezTo>
                  <a:pt x="2456967" y="3817018"/>
                  <a:pt x="2816982" y="5155918"/>
                  <a:pt x="4064261" y="5513208"/>
                </a:cubicBezTo>
                <a:cubicBezTo>
                  <a:pt x="4901116" y="5752651"/>
                  <a:pt x="5808476" y="5507418"/>
                  <a:pt x="6574146" y="5152512"/>
                </a:cubicBezTo>
                <a:cubicBezTo>
                  <a:pt x="7699149" y="4631053"/>
                  <a:pt x="9284645" y="3007751"/>
                  <a:pt x="7959368" y="1800663"/>
                </a:cubicBezTo>
                <a:cubicBezTo>
                  <a:pt x="7246832" y="1151819"/>
                  <a:pt x="6096284" y="1396711"/>
                  <a:pt x="5253979" y="1043509"/>
                </a:cubicBezTo>
                <a:cubicBezTo>
                  <a:pt x="4884214" y="888323"/>
                  <a:pt x="4534807" y="610700"/>
                  <a:pt x="4121561" y="606352"/>
                </a:cubicBezTo>
                <a:close/>
                <a:moveTo>
                  <a:pt x="0" y="0"/>
                </a:moveTo>
                <a:lnTo>
                  <a:pt x="11001829" y="0"/>
                </a:lnTo>
                <a:lnTo>
                  <a:pt x="11001829" y="6188529"/>
                </a:lnTo>
                <a:lnTo>
                  <a:pt x="0" y="6188529"/>
                </a:lnTo>
                <a:close/>
              </a:path>
            </a:pathLst>
          </a:custGeom>
          <a:solidFill>
            <a:srgbClr val="ECF0F3"/>
          </a:solidFill>
          <a:ln>
            <a:noFill/>
          </a:ln>
          <a:effectLst>
            <a:outerShdw blurRad="304800" dist="279400" dir="3300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noProof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B341E53-99E0-4670-AA73-A6C4029ECD17}"/>
              </a:ext>
            </a:extLst>
          </p:cNvPr>
          <p:cNvSpPr/>
          <p:nvPr userDrawn="1"/>
        </p:nvSpPr>
        <p:spPr>
          <a:xfrm flipH="1">
            <a:off x="1719943" y="334735"/>
            <a:ext cx="10472057" cy="6523265"/>
          </a:xfrm>
          <a:custGeom>
            <a:avLst/>
            <a:gdLst>
              <a:gd name="connsiteX0" fmla="*/ 3219637 w 10472057"/>
              <a:gd name="connsiteY0" fmla="*/ 639150 h 6523265"/>
              <a:gd name="connsiteX1" fmla="*/ 4413308 w 10472057"/>
              <a:gd name="connsiteY1" fmla="*/ 1099952 h 6523265"/>
              <a:gd name="connsiteX2" fmla="*/ 7265030 w 10472057"/>
              <a:gd name="connsiteY2" fmla="*/ 1898061 h 6523265"/>
              <a:gd name="connsiteX3" fmla="*/ 5804882 w 10472057"/>
              <a:gd name="connsiteY3" fmla="*/ 5431210 h 6523265"/>
              <a:gd name="connsiteX4" fmla="*/ 3159238 w 10472057"/>
              <a:gd name="connsiteY4" fmla="*/ 5811416 h 6523265"/>
              <a:gd name="connsiteX5" fmla="*/ 1604307 w 10472057"/>
              <a:gd name="connsiteY5" fmla="*/ 2799928 h 6523265"/>
              <a:gd name="connsiteX6" fmla="*/ 1858495 w 10472057"/>
              <a:gd name="connsiteY6" fmla="*/ 1689827 h 6523265"/>
              <a:gd name="connsiteX7" fmla="*/ 2326662 w 10472057"/>
              <a:gd name="connsiteY7" fmla="*/ 1014505 h 6523265"/>
              <a:gd name="connsiteX8" fmla="*/ 3131593 w 10472057"/>
              <a:gd name="connsiteY8" fmla="*/ 642197 h 6523265"/>
              <a:gd name="connsiteX9" fmla="*/ 3219637 w 10472057"/>
              <a:gd name="connsiteY9" fmla="*/ 639150 h 6523265"/>
              <a:gd name="connsiteX10" fmla="*/ 10472057 w 10472057"/>
              <a:gd name="connsiteY10" fmla="*/ 0 h 6523265"/>
              <a:gd name="connsiteX11" fmla="*/ 0 w 10472057"/>
              <a:gd name="connsiteY11" fmla="*/ 0 h 6523265"/>
              <a:gd name="connsiteX12" fmla="*/ 0 w 10472057"/>
              <a:gd name="connsiteY12" fmla="*/ 6523265 h 6523265"/>
              <a:gd name="connsiteX13" fmla="*/ 10472057 w 10472057"/>
              <a:gd name="connsiteY13" fmla="*/ 6523265 h 6523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72057" h="6523265">
                <a:moveTo>
                  <a:pt x="3219637" y="639150"/>
                </a:moveTo>
                <a:cubicBezTo>
                  <a:pt x="3655236" y="643733"/>
                  <a:pt x="4023542" y="936372"/>
                  <a:pt x="4413308" y="1099952"/>
                </a:cubicBezTo>
                <a:cubicBezTo>
                  <a:pt x="5301173" y="1472259"/>
                  <a:pt x="6513953" y="1214121"/>
                  <a:pt x="7265030" y="1898061"/>
                </a:cubicBezTo>
                <a:cubicBezTo>
                  <a:pt x="8661991" y="3170440"/>
                  <a:pt x="6990736" y="4881546"/>
                  <a:pt x="5804882" y="5431210"/>
                </a:cubicBezTo>
                <a:cubicBezTo>
                  <a:pt x="4997797" y="5805313"/>
                  <a:pt x="4041358" y="6063811"/>
                  <a:pt x="3159238" y="5811416"/>
                </a:cubicBezTo>
                <a:cubicBezTo>
                  <a:pt x="1844494" y="5434801"/>
                  <a:pt x="1465006" y="4023480"/>
                  <a:pt x="1604307" y="2799928"/>
                </a:cubicBezTo>
                <a:cubicBezTo>
                  <a:pt x="1647390" y="2421517"/>
                  <a:pt x="1710218" y="2040952"/>
                  <a:pt x="1858495" y="1689827"/>
                </a:cubicBezTo>
                <a:cubicBezTo>
                  <a:pt x="1963689" y="1440665"/>
                  <a:pt x="2123456" y="1201556"/>
                  <a:pt x="2326662" y="1014505"/>
                </a:cubicBezTo>
                <a:cubicBezTo>
                  <a:pt x="2548539" y="809502"/>
                  <a:pt x="2822474" y="667329"/>
                  <a:pt x="3131593" y="642197"/>
                </a:cubicBezTo>
                <a:cubicBezTo>
                  <a:pt x="3161258" y="639819"/>
                  <a:pt x="3190597" y="638844"/>
                  <a:pt x="3219637" y="639150"/>
                </a:cubicBezTo>
                <a:close/>
                <a:moveTo>
                  <a:pt x="10472057" y="0"/>
                </a:moveTo>
                <a:lnTo>
                  <a:pt x="0" y="0"/>
                </a:lnTo>
                <a:lnTo>
                  <a:pt x="0" y="6523265"/>
                </a:lnTo>
                <a:lnTo>
                  <a:pt x="10472057" y="6523265"/>
                </a:lnTo>
                <a:close/>
              </a:path>
            </a:pathLst>
          </a:custGeom>
          <a:solidFill>
            <a:srgbClr val="ECF0F3"/>
          </a:solidFill>
          <a:ln>
            <a:noFill/>
          </a:ln>
          <a:effectLst>
            <a:outerShdw blurRad="304800" dist="279400" dir="3300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7F22A5-8205-4643-9935-18457CB343B8}"/>
              </a:ext>
            </a:extLst>
          </p:cNvPr>
          <p:cNvSpPr/>
          <p:nvPr userDrawn="1"/>
        </p:nvSpPr>
        <p:spPr>
          <a:xfrm>
            <a:off x="0" y="0"/>
            <a:ext cx="3140765" cy="6858000"/>
          </a:xfrm>
          <a:prstGeom prst="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93709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ção">
    <p:bg>
      <p:bgPr>
        <a:gradFill>
          <a:gsLst>
            <a:gs pos="0">
              <a:schemeClr val="accent1">
                <a:shade val="30000"/>
                <a:satMod val="115000"/>
                <a:lumMod val="99000"/>
                <a:lumOff val="1000"/>
              </a:schemeClr>
            </a:gs>
            <a:gs pos="50000">
              <a:schemeClr val="accent2"/>
            </a:gs>
            <a:gs pos="100000">
              <a:schemeClr val="accent4"/>
            </a:gs>
            <a:gs pos="84000">
              <a:schemeClr val="accent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BA902FF-30D5-B05A-9461-8CA2285851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6000" y="3603600"/>
            <a:ext cx="3301200" cy="3589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765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 Branco">
    <p:bg>
      <p:bgPr>
        <a:gradFill>
          <a:gsLst>
            <a:gs pos="0">
              <a:schemeClr val="accent1">
                <a:shade val="30000"/>
                <a:satMod val="115000"/>
                <a:lumMod val="99000"/>
                <a:lumOff val="1000"/>
              </a:schemeClr>
            </a:gs>
            <a:gs pos="50000">
              <a:schemeClr val="accent2"/>
            </a:gs>
            <a:gs pos="100000">
              <a:schemeClr val="accent4"/>
            </a:gs>
            <a:gs pos="84000">
              <a:schemeClr val="accent3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1">
            <a:extLst>
              <a:ext uri="{FF2B5EF4-FFF2-40B4-BE49-F238E27FC236}">
                <a16:creationId xmlns:a16="http://schemas.microsoft.com/office/drawing/2014/main" id="{566B6FBC-3C5B-1FF2-8088-6E2EACD092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000" y="4730400"/>
            <a:ext cx="1641600" cy="16416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360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foto1">
            <a:extLst>
              <a:ext uri="{FF2B5EF4-FFF2-40B4-BE49-F238E27FC236}">
                <a16:creationId xmlns:a16="http://schemas.microsoft.com/office/drawing/2014/main" id="{533054C3-CE09-487A-A7AE-DFB11726D9B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671831" y="254736"/>
            <a:ext cx="2848338" cy="6348528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3000"/>
            </a:schemeClr>
          </a:solidFill>
          <a:ln>
            <a:noFill/>
          </a:ln>
          <a:effectLst/>
          <a:scene3d>
            <a:camera prst="isometricTopUp">
              <a:rot lat="19634922" lon="19414224" rev="3362221"/>
            </a:camera>
            <a:lightRig rig="threePt" dir="t"/>
          </a:scene3d>
        </p:spPr>
        <p:txBody>
          <a:bodyPr wrap="square" anchor="ctr">
            <a:noAutofit/>
          </a:bodyPr>
          <a:lstStyle>
            <a:lvl1pPr>
              <a:defRPr lang="en-US" sz="44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pt-BR" noProof="0" dirty="0"/>
              <a:t>Clique para inserir sua foto</a:t>
            </a:r>
          </a:p>
        </p:txBody>
      </p:sp>
    </p:spTree>
    <p:extLst>
      <p:ext uri="{BB962C8B-B14F-4D97-AF65-F5344CB8AC3E}">
        <p14:creationId xmlns:p14="http://schemas.microsoft.com/office/powerpoint/2010/main" val="3284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5992B3A4-0E85-4E02-8099-9F7ACFBE36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3804" y="0"/>
            <a:ext cx="9928226" cy="3606859"/>
          </a:xfrm>
          <a:custGeom>
            <a:avLst/>
            <a:gdLst>
              <a:gd name="connsiteX0" fmla="*/ 116841 w 9928226"/>
              <a:gd name="connsiteY0" fmla="*/ 0 h 3606859"/>
              <a:gd name="connsiteX1" fmla="*/ 9518097 w 9928226"/>
              <a:gd name="connsiteY1" fmla="*/ 0 h 3606859"/>
              <a:gd name="connsiteX2" fmla="*/ 9550676 w 9928226"/>
              <a:gd name="connsiteY2" fmla="*/ 70445 h 3606859"/>
              <a:gd name="connsiteX3" fmla="*/ 9831575 w 9928226"/>
              <a:gd name="connsiteY3" fmla="*/ 2424502 h 3606859"/>
              <a:gd name="connsiteX4" fmla="*/ 7986399 w 9928226"/>
              <a:gd name="connsiteY4" fmla="*/ 2473394 h 3606859"/>
              <a:gd name="connsiteX5" fmla="*/ 5169956 w 9928226"/>
              <a:gd name="connsiteY5" fmla="*/ 3017958 h 3606859"/>
              <a:gd name="connsiteX6" fmla="*/ 467578 w 9928226"/>
              <a:gd name="connsiteY6" fmla="*/ 2507056 h 3606859"/>
              <a:gd name="connsiteX7" fmla="*/ 58551 w 9928226"/>
              <a:gd name="connsiteY7" fmla="*/ 230605 h 360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28226" h="3606859">
                <a:moveTo>
                  <a:pt x="116841" y="0"/>
                </a:moveTo>
                <a:lnTo>
                  <a:pt x="9518097" y="0"/>
                </a:lnTo>
                <a:lnTo>
                  <a:pt x="9550676" y="70445"/>
                </a:lnTo>
                <a:cubicBezTo>
                  <a:pt x="9833448" y="759056"/>
                  <a:pt x="10066802" y="1691846"/>
                  <a:pt x="9831575" y="2424502"/>
                </a:cubicBezTo>
                <a:cubicBezTo>
                  <a:pt x="9452095" y="3606525"/>
                  <a:pt x="8661876" y="2881749"/>
                  <a:pt x="7986399" y="2473394"/>
                </a:cubicBezTo>
                <a:cubicBezTo>
                  <a:pt x="7071046" y="1919872"/>
                  <a:pt x="5991371" y="2597000"/>
                  <a:pt x="5169956" y="3017958"/>
                </a:cubicBezTo>
                <a:cubicBezTo>
                  <a:pt x="3757637" y="3741810"/>
                  <a:pt x="1478519" y="4029193"/>
                  <a:pt x="467578" y="2507056"/>
                </a:cubicBezTo>
                <a:cubicBezTo>
                  <a:pt x="33869" y="1854717"/>
                  <a:pt x="-86599" y="992206"/>
                  <a:pt x="58551" y="23060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>
            <a:innerShdw blurRad="368300" dist="50800" dir="13500000">
              <a:prstClr val="black">
                <a:alpha val="19000"/>
              </a:prstClr>
            </a:innerShdw>
          </a:effectLst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8865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6000" decel="6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foto1">
            <a:extLst>
              <a:ext uri="{FF2B5EF4-FFF2-40B4-BE49-F238E27FC236}">
                <a16:creationId xmlns:a16="http://schemas.microsoft.com/office/drawing/2014/main" id="{3EFCE4B9-C783-4F3A-9739-818413327E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6600" y="0"/>
            <a:ext cx="6007100" cy="6857999"/>
          </a:xfrm>
          <a:custGeom>
            <a:avLst/>
            <a:gdLst>
              <a:gd name="connsiteX0" fmla="*/ 0 w 3943350"/>
              <a:gd name="connsiteY0" fmla="*/ 0 h 5867400"/>
              <a:gd name="connsiteX1" fmla="*/ 3943350 w 3943350"/>
              <a:gd name="connsiteY1" fmla="*/ 0 h 5867400"/>
              <a:gd name="connsiteX2" fmla="*/ 3943350 w 3943350"/>
              <a:gd name="connsiteY2" fmla="*/ 5867400 h 5867400"/>
              <a:gd name="connsiteX3" fmla="*/ 0 w 3943350"/>
              <a:gd name="connsiteY3" fmla="*/ 5867400 h 58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350" h="5867400">
                <a:moveTo>
                  <a:pt x="0" y="0"/>
                </a:moveTo>
                <a:lnTo>
                  <a:pt x="3943350" y="0"/>
                </a:lnTo>
                <a:lnTo>
                  <a:pt x="3943350" y="5867400"/>
                </a:lnTo>
                <a:lnTo>
                  <a:pt x="0" y="58674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</p:spPr>
        <p:txBody>
          <a:bodyPr wrap="square">
            <a:noAutofit/>
          </a:bodyPr>
          <a:lstStyle>
            <a:lvl1pPr>
              <a:defRPr lang="en-ID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FontTx/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5130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6000" decel="6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D1B3EA66-4E33-4FA9-85BA-62F2B6DC36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04346" y="1298737"/>
            <a:ext cx="4353506" cy="4260529"/>
          </a:xfrm>
          <a:custGeom>
            <a:avLst/>
            <a:gdLst>
              <a:gd name="connsiteX0" fmla="*/ 1869477 w 4353506"/>
              <a:gd name="connsiteY0" fmla="*/ 412 h 4260529"/>
              <a:gd name="connsiteX1" fmla="*/ 2589093 w 4353506"/>
              <a:gd name="connsiteY1" fmla="*/ 191957 h 4260529"/>
              <a:gd name="connsiteX2" fmla="*/ 3361400 w 4353506"/>
              <a:gd name="connsiteY2" fmla="*/ 765895 h 4260529"/>
              <a:gd name="connsiteX3" fmla="*/ 4216908 w 4353506"/>
              <a:gd name="connsiteY3" fmla="*/ 1379211 h 4260529"/>
              <a:gd name="connsiteX4" fmla="*/ 4335889 w 4353506"/>
              <a:gd name="connsiteY4" fmla="*/ 2090333 h 4260529"/>
              <a:gd name="connsiteX5" fmla="*/ 4056645 w 4353506"/>
              <a:gd name="connsiteY5" fmla="*/ 2764409 h 4260529"/>
              <a:gd name="connsiteX6" fmla="*/ 1987847 w 4353506"/>
              <a:gd name="connsiteY6" fmla="*/ 4246994 h 4260529"/>
              <a:gd name="connsiteX7" fmla="*/ 552473 w 4353506"/>
              <a:gd name="connsiteY7" fmla="*/ 3674325 h 4260529"/>
              <a:gd name="connsiteX8" fmla="*/ 131 w 4353506"/>
              <a:gd name="connsiteY8" fmla="*/ 2139238 h 4260529"/>
              <a:gd name="connsiteX9" fmla="*/ 704054 w 4353506"/>
              <a:gd name="connsiteY9" fmla="*/ 414885 h 4260529"/>
              <a:gd name="connsiteX10" fmla="*/ 1869477 w 4353506"/>
              <a:gd name="connsiteY10" fmla="*/ 412 h 426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53506" h="4260529">
                <a:moveTo>
                  <a:pt x="1869477" y="412"/>
                </a:moveTo>
                <a:cubicBezTo>
                  <a:pt x="2121764" y="5975"/>
                  <a:pt x="2370611" y="67870"/>
                  <a:pt x="2589093" y="191957"/>
                </a:cubicBezTo>
                <a:cubicBezTo>
                  <a:pt x="2866642" y="349678"/>
                  <a:pt x="3092109" y="592929"/>
                  <a:pt x="3361400" y="765895"/>
                </a:cubicBezTo>
                <a:cubicBezTo>
                  <a:pt x="3659062" y="957065"/>
                  <a:pt x="4022561" y="1074351"/>
                  <a:pt x="4216908" y="1379211"/>
                </a:cubicBezTo>
                <a:cubicBezTo>
                  <a:pt x="4347531" y="1584142"/>
                  <a:pt x="4377807" y="1847507"/>
                  <a:pt x="4335889" y="2090333"/>
                </a:cubicBezTo>
                <a:cubicBezTo>
                  <a:pt x="4293971" y="2333161"/>
                  <a:pt x="4185153" y="2557994"/>
                  <a:pt x="4056645" y="2764409"/>
                </a:cubicBezTo>
                <a:cubicBezTo>
                  <a:pt x="3610792" y="3479131"/>
                  <a:pt x="2811176" y="4130978"/>
                  <a:pt x="1987847" y="4246994"/>
                </a:cubicBezTo>
                <a:cubicBezTo>
                  <a:pt x="1460907" y="4321302"/>
                  <a:pt x="914703" y="4083979"/>
                  <a:pt x="552473" y="3674325"/>
                </a:cubicBezTo>
                <a:cubicBezTo>
                  <a:pt x="190243" y="3264673"/>
                  <a:pt x="5846" y="2698991"/>
                  <a:pt x="131" y="2139238"/>
                </a:cubicBezTo>
                <a:cubicBezTo>
                  <a:pt x="-6433" y="1492685"/>
                  <a:pt x="232582" y="829194"/>
                  <a:pt x="704054" y="414885"/>
                </a:cubicBezTo>
                <a:cubicBezTo>
                  <a:pt x="1018969" y="138342"/>
                  <a:pt x="1448999" y="-8861"/>
                  <a:pt x="1869477" y="41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  <p:sp>
        <p:nvSpPr>
          <p:cNvPr id="6" name="forma2">
            <a:extLst>
              <a:ext uri="{FF2B5EF4-FFF2-40B4-BE49-F238E27FC236}">
                <a16:creationId xmlns:a16="http://schemas.microsoft.com/office/drawing/2014/main" id="{6CF40C55-0FF6-4D2F-A4BE-EFC9889986F6}"/>
              </a:ext>
            </a:extLst>
          </p:cNvPr>
          <p:cNvSpPr/>
          <p:nvPr userDrawn="1"/>
        </p:nvSpPr>
        <p:spPr>
          <a:xfrm rot="1113030">
            <a:off x="9605389" y="4621102"/>
            <a:ext cx="3265051" cy="2776088"/>
          </a:xfrm>
          <a:custGeom>
            <a:avLst/>
            <a:gdLst>
              <a:gd name="connsiteX0" fmla="*/ 20863 w 1788542"/>
              <a:gd name="connsiteY0" fmla="*/ 189883 h 1520696"/>
              <a:gd name="connsiteX1" fmla="*/ 282896 w 1788542"/>
              <a:gd name="connsiteY1" fmla="*/ 49 h 1520696"/>
              <a:gd name="connsiteX2" fmla="*/ 601698 w 1788542"/>
              <a:gd name="connsiteY2" fmla="*/ 154354 h 1520696"/>
              <a:gd name="connsiteX3" fmla="*/ 903450 w 1788542"/>
              <a:gd name="connsiteY3" fmla="*/ 348093 h 1520696"/>
              <a:gd name="connsiteX4" fmla="*/ 1336361 w 1788542"/>
              <a:gd name="connsiteY4" fmla="*/ 323995 h 1520696"/>
              <a:gd name="connsiteX5" fmla="*/ 1767367 w 1788542"/>
              <a:gd name="connsiteY5" fmla="*/ 681182 h 1520696"/>
              <a:gd name="connsiteX6" fmla="*/ 1637351 w 1788542"/>
              <a:gd name="connsiteY6" fmla="*/ 1239443 h 1520696"/>
              <a:gd name="connsiteX7" fmla="*/ 1121096 w 1788542"/>
              <a:gd name="connsiteY7" fmla="*/ 1511762 h 1520696"/>
              <a:gd name="connsiteX8" fmla="*/ 495303 w 1788542"/>
              <a:gd name="connsiteY8" fmla="*/ 1347265 h 1520696"/>
              <a:gd name="connsiteX9" fmla="*/ 308708 w 1788542"/>
              <a:gd name="connsiteY9" fmla="*/ 1037798 h 1520696"/>
              <a:gd name="connsiteX10" fmla="*/ 277371 w 1788542"/>
              <a:gd name="connsiteY10" fmla="*/ 748048 h 1520696"/>
              <a:gd name="connsiteX11" fmla="*/ 90681 w 1788542"/>
              <a:gd name="connsiteY11" fmla="*/ 542308 h 1520696"/>
              <a:gd name="connsiteX12" fmla="*/ 20863 w 1788542"/>
              <a:gd name="connsiteY12" fmla="*/ 189883 h 152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8542" h="1520696">
                <a:moveTo>
                  <a:pt x="20863" y="189883"/>
                </a:moveTo>
                <a:cubicBezTo>
                  <a:pt x="62011" y="83107"/>
                  <a:pt x="168500" y="2335"/>
                  <a:pt x="282896" y="49"/>
                </a:cubicBezTo>
                <a:cubicBezTo>
                  <a:pt x="403768" y="-2237"/>
                  <a:pt x="510353" y="75106"/>
                  <a:pt x="601698" y="154354"/>
                </a:cubicBezTo>
                <a:cubicBezTo>
                  <a:pt x="693042" y="233602"/>
                  <a:pt x="785530" y="321423"/>
                  <a:pt x="903450" y="348093"/>
                </a:cubicBezTo>
                <a:cubicBezTo>
                  <a:pt x="1045086" y="380097"/>
                  <a:pt x="1191295" y="316184"/>
                  <a:pt x="1336361" y="323995"/>
                </a:cubicBezTo>
                <a:cubicBezTo>
                  <a:pt x="1535052" y="334663"/>
                  <a:pt x="1711741" y="490111"/>
                  <a:pt x="1767367" y="681182"/>
                </a:cubicBezTo>
                <a:cubicBezTo>
                  <a:pt x="1822993" y="872159"/>
                  <a:pt x="1765367" y="1087043"/>
                  <a:pt x="1637351" y="1239443"/>
                </a:cubicBezTo>
                <a:cubicBezTo>
                  <a:pt x="1509335" y="1391747"/>
                  <a:pt x="1318073" y="1483854"/>
                  <a:pt x="1121096" y="1511762"/>
                </a:cubicBezTo>
                <a:cubicBezTo>
                  <a:pt x="900878" y="1543004"/>
                  <a:pt x="663134" y="1493284"/>
                  <a:pt x="495303" y="1347265"/>
                </a:cubicBezTo>
                <a:cubicBezTo>
                  <a:pt x="403101" y="1267065"/>
                  <a:pt x="336807" y="1156575"/>
                  <a:pt x="308708" y="1037798"/>
                </a:cubicBezTo>
                <a:cubicBezTo>
                  <a:pt x="286420" y="943501"/>
                  <a:pt x="305375" y="840155"/>
                  <a:pt x="277371" y="748048"/>
                </a:cubicBezTo>
                <a:cubicBezTo>
                  <a:pt x="247558" y="650131"/>
                  <a:pt x="154022" y="614317"/>
                  <a:pt x="90681" y="542308"/>
                </a:cubicBezTo>
                <a:cubicBezTo>
                  <a:pt x="7718" y="447724"/>
                  <a:pt x="-25048" y="308850"/>
                  <a:pt x="20863" y="189883"/>
                </a:cubicBezTo>
                <a:close/>
              </a:path>
            </a:pathLst>
          </a:custGeom>
          <a:solidFill>
            <a:srgbClr val="ECF0F3"/>
          </a:solidFill>
          <a:ln w="9525" cap="flat">
            <a:noFill/>
            <a:prstDash val="solid"/>
            <a:miter/>
          </a:ln>
          <a:effectLst>
            <a:innerShdw blurRad="190500" dist="50800" dir="13500000">
              <a:prstClr val="black">
                <a:alpha val="6000"/>
              </a:prstClr>
            </a:innerShdw>
          </a:effectLst>
        </p:spPr>
        <p:txBody>
          <a:bodyPr rtlCol="0" anchor="ctr"/>
          <a:lstStyle/>
          <a:p>
            <a:endParaRPr lang="pt-BR" noProof="0" dirty="0"/>
          </a:p>
        </p:txBody>
      </p:sp>
      <p:sp>
        <p:nvSpPr>
          <p:cNvPr id="7" name="forma1">
            <a:extLst>
              <a:ext uri="{FF2B5EF4-FFF2-40B4-BE49-F238E27FC236}">
                <a16:creationId xmlns:a16="http://schemas.microsoft.com/office/drawing/2014/main" id="{D0BA968E-11AE-4D45-9C61-5C869FB06FC4}"/>
              </a:ext>
            </a:extLst>
          </p:cNvPr>
          <p:cNvSpPr/>
          <p:nvPr userDrawn="1"/>
        </p:nvSpPr>
        <p:spPr>
          <a:xfrm rot="886567">
            <a:off x="9936651" y="4845803"/>
            <a:ext cx="2594680" cy="2060198"/>
          </a:xfrm>
          <a:custGeom>
            <a:avLst/>
            <a:gdLst>
              <a:gd name="connsiteX0" fmla="*/ 20863 w 1788542"/>
              <a:gd name="connsiteY0" fmla="*/ 189883 h 1520696"/>
              <a:gd name="connsiteX1" fmla="*/ 282896 w 1788542"/>
              <a:gd name="connsiteY1" fmla="*/ 49 h 1520696"/>
              <a:gd name="connsiteX2" fmla="*/ 601698 w 1788542"/>
              <a:gd name="connsiteY2" fmla="*/ 154354 h 1520696"/>
              <a:gd name="connsiteX3" fmla="*/ 903450 w 1788542"/>
              <a:gd name="connsiteY3" fmla="*/ 348093 h 1520696"/>
              <a:gd name="connsiteX4" fmla="*/ 1336361 w 1788542"/>
              <a:gd name="connsiteY4" fmla="*/ 323995 h 1520696"/>
              <a:gd name="connsiteX5" fmla="*/ 1767367 w 1788542"/>
              <a:gd name="connsiteY5" fmla="*/ 681182 h 1520696"/>
              <a:gd name="connsiteX6" fmla="*/ 1637351 w 1788542"/>
              <a:gd name="connsiteY6" fmla="*/ 1239443 h 1520696"/>
              <a:gd name="connsiteX7" fmla="*/ 1121096 w 1788542"/>
              <a:gd name="connsiteY7" fmla="*/ 1511762 h 1520696"/>
              <a:gd name="connsiteX8" fmla="*/ 495303 w 1788542"/>
              <a:gd name="connsiteY8" fmla="*/ 1347265 h 1520696"/>
              <a:gd name="connsiteX9" fmla="*/ 308708 w 1788542"/>
              <a:gd name="connsiteY9" fmla="*/ 1037798 h 1520696"/>
              <a:gd name="connsiteX10" fmla="*/ 277371 w 1788542"/>
              <a:gd name="connsiteY10" fmla="*/ 748048 h 1520696"/>
              <a:gd name="connsiteX11" fmla="*/ 90681 w 1788542"/>
              <a:gd name="connsiteY11" fmla="*/ 542308 h 1520696"/>
              <a:gd name="connsiteX12" fmla="*/ 20863 w 1788542"/>
              <a:gd name="connsiteY12" fmla="*/ 189883 h 152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88542" h="1520696">
                <a:moveTo>
                  <a:pt x="20863" y="189883"/>
                </a:moveTo>
                <a:cubicBezTo>
                  <a:pt x="62011" y="83107"/>
                  <a:pt x="168500" y="2335"/>
                  <a:pt x="282896" y="49"/>
                </a:cubicBezTo>
                <a:cubicBezTo>
                  <a:pt x="403768" y="-2237"/>
                  <a:pt x="510353" y="75106"/>
                  <a:pt x="601698" y="154354"/>
                </a:cubicBezTo>
                <a:cubicBezTo>
                  <a:pt x="693042" y="233602"/>
                  <a:pt x="785530" y="321423"/>
                  <a:pt x="903450" y="348093"/>
                </a:cubicBezTo>
                <a:cubicBezTo>
                  <a:pt x="1045086" y="380097"/>
                  <a:pt x="1191295" y="316184"/>
                  <a:pt x="1336361" y="323995"/>
                </a:cubicBezTo>
                <a:cubicBezTo>
                  <a:pt x="1535052" y="334663"/>
                  <a:pt x="1711741" y="490111"/>
                  <a:pt x="1767367" y="681182"/>
                </a:cubicBezTo>
                <a:cubicBezTo>
                  <a:pt x="1822993" y="872159"/>
                  <a:pt x="1765367" y="1087043"/>
                  <a:pt x="1637351" y="1239443"/>
                </a:cubicBezTo>
                <a:cubicBezTo>
                  <a:pt x="1509335" y="1391747"/>
                  <a:pt x="1318073" y="1483854"/>
                  <a:pt x="1121096" y="1511762"/>
                </a:cubicBezTo>
                <a:cubicBezTo>
                  <a:pt x="900878" y="1543004"/>
                  <a:pt x="663134" y="1493284"/>
                  <a:pt x="495303" y="1347265"/>
                </a:cubicBezTo>
                <a:cubicBezTo>
                  <a:pt x="403101" y="1267065"/>
                  <a:pt x="336807" y="1156575"/>
                  <a:pt x="308708" y="1037798"/>
                </a:cubicBezTo>
                <a:cubicBezTo>
                  <a:pt x="286420" y="943501"/>
                  <a:pt x="305375" y="840155"/>
                  <a:pt x="277371" y="748048"/>
                </a:cubicBezTo>
                <a:cubicBezTo>
                  <a:pt x="247558" y="650131"/>
                  <a:pt x="154022" y="614317"/>
                  <a:pt x="90681" y="542308"/>
                </a:cubicBezTo>
                <a:cubicBezTo>
                  <a:pt x="7718" y="447724"/>
                  <a:pt x="-25048" y="308850"/>
                  <a:pt x="20863" y="189883"/>
                </a:cubicBezTo>
                <a:close/>
              </a:path>
            </a:pathLst>
          </a:custGeom>
          <a:solidFill>
            <a:srgbClr val="ECF0F3"/>
          </a:solidFill>
          <a:ln w="9525" cap="flat">
            <a:noFill/>
            <a:prstDash val="solid"/>
            <a:miter/>
          </a:ln>
          <a:effectLst>
            <a:innerShdw blurRad="190500" dist="50800" dir="13500000">
              <a:prstClr val="black">
                <a:alpha val="6000"/>
              </a:prstClr>
            </a:innerShdw>
          </a:effectLst>
        </p:spPr>
        <p:txBody>
          <a:bodyPr rtlCol="0" anchor="ctr"/>
          <a:lstStyle/>
          <a:p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17521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foto1">
            <a:extLst>
              <a:ext uri="{FF2B5EF4-FFF2-40B4-BE49-F238E27FC236}">
                <a16:creationId xmlns:a16="http://schemas.microsoft.com/office/drawing/2014/main" id="{57438867-4670-41C7-BBB4-74F4E988DA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6499" y="1114425"/>
            <a:ext cx="4064001" cy="6518274"/>
          </a:xfrm>
          <a:custGeom>
            <a:avLst/>
            <a:gdLst>
              <a:gd name="connsiteX0" fmla="*/ 340157 w 4064001"/>
              <a:gd name="connsiteY0" fmla="*/ 0 h 6518274"/>
              <a:gd name="connsiteX1" fmla="*/ 3723844 w 4064001"/>
              <a:gd name="connsiteY1" fmla="*/ 0 h 6518274"/>
              <a:gd name="connsiteX2" fmla="*/ 4064001 w 4064001"/>
              <a:gd name="connsiteY2" fmla="*/ 340157 h 6518274"/>
              <a:gd name="connsiteX3" fmla="*/ 4064001 w 4064001"/>
              <a:gd name="connsiteY3" fmla="*/ 6178117 h 6518274"/>
              <a:gd name="connsiteX4" fmla="*/ 3723844 w 4064001"/>
              <a:gd name="connsiteY4" fmla="*/ 6518274 h 6518274"/>
              <a:gd name="connsiteX5" fmla="*/ 340157 w 4064001"/>
              <a:gd name="connsiteY5" fmla="*/ 6518274 h 6518274"/>
              <a:gd name="connsiteX6" fmla="*/ 0 w 4064001"/>
              <a:gd name="connsiteY6" fmla="*/ 6178117 h 6518274"/>
              <a:gd name="connsiteX7" fmla="*/ 0 w 4064001"/>
              <a:gd name="connsiteY7" fmla="*/ 340157 h 6518274"/>
              <a:gd name="connsiteX8" fmla="*/ 340157 w 4064001"/>
              <a:gd name="connsiteY8" fmla="*/ 0 h 651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1" h="6518274">
                <a:moveTo>
                  <a:pt x="340157" y="0"/>
                </a:moveTo>
                <a:lnTo>
                  <a:pt x="3723844" y="0"/>
                </a:lnTo>
                <a:cubicBezTo>
                  <a:pt x="3911708" y="0"/>
                  <a:pt x="4064001" y="152293"/>
                  <a:pt x="4064001" y="340157"/>
                </a:cubicBezTo>
                <a:lnTo>
                  <a:pt x="4064001" y="6178117"/>
                </a:lnTo>
                <a:cubicBezTo>
                  <a:pt x="4064001" y="6365981"/>
                  <a:pt x="3911708" y="6518274"/>
                  <a:pt x="3723844" y="6518274"/>
                </a:cubicBezTo>
                <a:lnTo>
                  <a:pt x="340157" y="6518274"/>
                </a:lnTo>
                <a:cubicBezTo>
                  <a:pt x="152293" y="6518274"/>
                  <a:pt x="0" y="6365981"/>
                  <a:pt x="0" y="6178117"/>
                </a:cubicBezTo>
                <a:lnTo>
                  <a:pt x="0" y="340157"/>
                </a:lnTo>
                <a:cubicBezTo>
                  <a:pt x="0" y="152293"/>
                  <a:pt x="152293" y="0"/>
                  <a:pt x="34015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0133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lho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foto3">
            <a:extLst>
              <a:ext uri="{FF2B5EF4-FFF2-40B4-BE49-F238E27FC236}">
                <a16:creationId xmlns:a16="http://schemas.microsoft.com/office/drawing/2014/main" id="{79FF4C81-55EA-4304-8405-E727BCF3E1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52069" y="2839713"/>
            <a:ext cx="3493126" cy="3493126"/>
          </a:xfrm>
          <a:custGeom>
            <a:avLst/>
            <a:gdLst>
              <a:gd name="connsiteX0" fmla="*/ 1746563 w 3493126"/>
              <a:gd name="connsiteY0" fmla="*/ 0 h 3493126"/>
              <a:gd name="connsiteX1" fmla="*/ 3493126 w 3493126"/>
              <a:gd name="connsiteY1" fmla="*/ 1746563 h 3493126"/>
              <a:gd name="connsiteX2" fmla="*/ 1746563 w 3493126"/>
              <a:gd name="connsiteY2" fmla="*/ 3493126 h 3493126"/>
              <a:gd name="connsiteX3" fmla="*/ 0 w 3493126"/>
              <a:gd name="connsiteY3" fmla="*/ 1746563 h 3493126"/>
              <a:gd name="connsiteX4" fmla="*/ 1746563 w 3493126"/>
              <a:gd name="connsiteY4" fmla="*/ 0 h 349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3126" h="3493126">
                <a:moveTo>
                  <a:pt x="1746563" y="0"/>
                </a:moveTo>
                <a:cubicBezTo>
                  <a:pt x="2711163" y="0"/>
                  <a:pt x="3493126" y="781963"/>
                  <a:pt x="3493126" y="1746563"/>
                </a:cubicBezTo>
                <a:cubicBezTo>
                  <a:pt x="3493126" y="2711163"/>
                  <a:pt x="2711163" y="3493126"/>
                  <a:pt x="1746563" y="3493126"/>
                </a:cubicBezTo>
                <a:cubicBezTo>
                  <a:pt x="781963" y="3493126"/>
                  <a:pt x="0" y="2711163"/>
                  <a:pt x="0" y="1746563"/>
                </a:cubicBezTo>
                <a:cubicBezTo>
                  <a:pt x="0" y="781963"/>
                  <a:pt x="781963" y="0"/>
                  <a:pt x="174656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 err="1"/>
              <a:t>Image</a:t>
            </a:r>
            <a:r>
              <a:rPr lang="pt-BR" noProof="0" dirty="0"/>
              <a:t> </a:t>
            </a:r>
            <a:r>
              <a:rPr lang="pt-BR" noProof="0" dirty="0" err="1"/>
              <a:t>placeholder</a:t>
            </a:r>
            <a:endParaRPr lang="pt-BR" noProof="0" dirty="0"/>
          </a:p>
        </p:txBody>
      </p:sp>
      <p:sp>
        <p:nvSpPr>
          <p:cNvPr id="3" name="Espaço foto2">
            <a:extLst>
              <a:ext uri="{FF2B5EF4-FFF2-40B4-BE49-F238E27FC236}">
                <a16:creationId xmlns:a16="http://schemas.microsoft.com/office/drawing/2014/main" id="{245E5CDB-14B3-4663-8945-21BA0C28DE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4515" y="3586557"/>
            <a:ext cx="1443782" cy="1443782"/>
          </a:xfrm>
          <a:custGeom>
            <a:avLst/>
            <a:gdLst>
              <a:gd name="connsiteX0" fmla="*/ 721891 w 1443782"/>
              <a:gd name="connsiteY0" fmla="*/ 0 h 1443782"/>
              <a:gd name="connsiteX1" fmla="*/ 1443782 w 1443782"/>
              <a:gd name="connsiteY1" fmla="*/ 721891 h 1443782"/>
              <a:gd name="connsiteX2" fmla="*/ 721891 w 1443782"/>
              <a:gd name="connsiteY2" fmla="*/ 1443782 h 1443782"/>
              <a:gd name="connsiteX3" fmla="*/ 0 w 1443782"/>
              <a:gd name="connsiteY3" fmla="*/ 721891 h 1443782"/>
              <a:gd name="connsiteX4" fmla="*/ 721891 w 1443782"/>
              <a:gd name="connsiteY4" fmla="*/ 0 h 144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3782" h="1443782">
                <a:moveTo>
                  <a:pt x="721891" y="0"/>
                </a:moveTo>
                <a:cubicBezTo>
                  <a:pt x="1120580" y="0"/>
                  <a:pt x="1443782" y="323202"/>
                  <a:pt x="1443782" y="721891"/>
                </a:cubicBezTo>
                <a:cubicBezTo>
                  <a:pt x="1443782" y="1120580"/>
                  <a:pt x="1120580" y="1443782"/>
                  <a:pt x="721891" y="1443782"/>
                </a:cubicBezTo>
                <a:cubicBezTo>
                  <a:pt x="323202" y="1443782"/>
                  <a:pt x="0" y="1120580"/>
                  <a:pt x="0" y="721891"/>
                </a:cubicBezTo>
                <a:cubicBezTo>
                  <a:pt x="0" y="323202"/>
                  <a:pt x="323202" y="0"/>
                  <a:pt x="72189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 err="1"/>
              <a:t>Image</a:t>
            </a:r>
            <a:r>
              <a:rPr lang="pt-BR" noProof="0" dirty="0"/>
              <a:t> </a:t>
            </a:r>
            <a:r>
              <a:rPr lang="pt-BR" noProof="0" dirty="0" err="1"/>
              <a:t>placeholder</a:t>
            </a:r>
            <a:endParaRPr lang="pt-BR" noProof="0" dirty="0"/>
          </a:p>
        </p:txBody>
      </p:sp>
      <p:sp>
        <p:nvSpPr>
          <p:cNvPr id="4" name="Espaço foto1">
            <a:extLst>
              <a:ext uri="{FF2B5EF4-FFF2-40B4-BE49-F238E27FC236}">
                <a16:creationId xmlns:a16="http://schemas.microsoft.com/office/drawing/2014/main" id="{E4D42A0F-5797-406C-851F-28E2CFC9D5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80002" y="769526"/>
            <a:ext cx="2401826" cy="2401826"/>
          </a:xfrm>
          <a:custGeom>
            <a:avLst/>
            <a:gdLst>
              <a:gd name="connsiteX0" fmla="*/ 1200913 w 2401826"/>
              <a:gd name="connsiteY0" fmla="*/ 0 h 2401826"/>
              <a:gd name="connsiteX1" fmla="*/ 2401826 w 2401826"/>
              <a:gd name="connsiteY1" fmla="*/ 1200913 h 2401826"/>
              <a:gd name="connsiteX2" fmla="*/ 1200913 w 2401826"/>
              <a:gd name="connsiteY2" fmla="*/ 2401826 h 2401826"/>
              <a:gd name="connsiteX3" fmla="*/ 0 w 2401826"/>
              <a:gd name="connsiteY3" fmla="*/ 1200913 h 2401826"/>
              <a:gd name="connsiteX4" fmla="*/ 1200913 w 2401826"/>
              <a:gd name="connsiteY4" fmla="*/ 0 h 240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1826" h="2401826">
                <a:moveTo>
                  <a:pt x="1200913" y="0"/>
                </a:moveTo>
                <a:cubicBezTo>
                  <a:pt x="1864159" y="0"/>
                  <a:pt x="2401826" y="537667"/>
                  <a:pt x="2401826" y="1200913"/>
                </a:cubicBezTo>
                <a:cubicBezTo>
                  <a:pt x="2401826" y="1864159"/>
                  <a:pt x="1864159" y="2401826"/>
                  <a:pt x="1200913" y="2401826"/>
                </a:cubicBezTo>
                <a:cubicBezTo>
                  <a:pt x="537667" y="2401826"/>
                  <a:pt x="0" y="1864159"/>
                  <a:pt x="0" y="1200913"/>
                </a:cubicBezTo>
                <a:cubicBezTo>
                  <a:pt x="0" y="537667"/>
                  <a:pt x="537667" y="0"/>
                  <a:pt x="120091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>
              <a:defRPr lang="en-US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noProof="0" dirty="0" err="1"/>
              <a:t>Image</a:t>
            </a:r>
            <a:r>
              <a:rPr lang="pt-BR" noProof="0" dirty="0"/>
              <a:t> </a:t>
            </a:r>
            <a:r>
              <a:rPr lang="pt-BR" noProof="0" dirty="0" err="1"/>
              <a:t>placeholder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623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0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  <p:sldLayoutId id="2147483673" r:id="rId12"/>
    <p:sldLayoutId id="2147483672" r:id="rId13"/>
    <p:sldLayoutId id="2147483671" r:id="rId14"/>
    <p:sldLayoutId id="2147483670" r:id="rId15"/>
    <p:sldLayoutId id="2147483669" r:id="rId16"/>
    <p:sldLayoutId id="2147483668" r:id="rId17"/>
    <p:sldLayoutId id="2147483667" r:id="rId18"/>
    <p:sldLayoutId id="2147483666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60" r:id="rId25"/>
    <p:sldLayoutId id="2147483658" r:id="rId26"/>
    <p:sldLayoutId id="2147483657" r:id="rId27"/>
    <p:sldLayoutId id="2147483655" r:id="rId28"/>
    <p:sldLayoutId id="2147483654" r:id="rId29"/>
    <p:sldLayoutId id="2147483659" r:id="rId30"/>
    <p:sldLayoutId id="2147483651" r:id="rId31"/>
    <p:sldLayoutId id="2147483656" r:id="rId32"/>
    <p:sldLayoutId id="2147483653" r:id="rId33"/>
    <p:sldLayoutId id="2147483652" r:id="rId34"/>
    <p:sldLayoutId id="2147483650" r:id="rId35"/>
    <p:sldLayoutId id="2147483685" r:id="rId36"/>
    <p:sldLayoutId id="2147483686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4.png"/><Relationship Id="rId7" Type="http://schemas.openxmlformats.org/officeDocument/2006/relationships/image" Target="../media/image57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5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28.svg"/><Relationship Id="rId10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11" Type="http://schemas.openxmlformats.org/officeDocument/2006/relationships/image" Target="../media/image5.png"/><Relationship Id="rId5" Type="http://schemas.openxmlformats.org/officeDocument/2006/relationships/image" Target="../media/image36.sv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74EB9F9-F0BF-16BF-037E-67381BB32F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rgbClr val="4778F7">
              <a:alpha val="10000"/>
            </a:srgbClr>
          </a:solidFill>
        </p:spPr>
      </p:pic>
      <p:sp>
        <p:nvSpPr>
          <p:cNvPr id="19" name="rastro4">
            <a:extLst>
              <a:ext uri="{FF2B5EF4-FFF2-40B4-BE49-F238E27FC236}">
                <a16:creationId xmlns:a16="http://schemas.microsoft.com/office/drawing/2014/main" id="{BB38185D-4A6A-4BAC-A5F8-04899C57DFC2}"/>
              </a:ext>
            </a:extLst>
          </p:cNvPr>
          <p:cNvSpPr/>
          <p:nvPr/>
        </p:nvSpPr>
        <p:spPr>
          <a:xfrm rot="16200000">
            <a:off x="-1860391" y="-2727510"/>
            <a:ext cx="4355656" cy="109936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2">
                  <a:alpha val="0"/>
                </a:schemeClr>
              </a:gs>
              <a:gs pos="2000">
                <a:schemeClr val="accent2"/>
              </a:gs>
            </a:gsLst>
            <a:lin ang="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</p:txBody>
      </p:sp>
      <p:sp>
        <p:nvSpPr>
          <p:cNvPr id="20" name="rastro3">
            <a:extLst>
              <a:ext uri="{FF2B5EF4-FFF2-40B4-BE49-F238E27FC236}">
                <a16:creationId xmlns:a16="http://schemas.microsoft.com/office/drawing/2014/main" id="{CD6888CE-B444-4612-A3FC-A893BF343938}"/>
              </a:ext>
            </a:extLst>
          </p:cNvPr>
          <p:cNvSpPr/>
          <p:nvPr/>
        </p:nvSpPr>
        <p:spPr>
          <a:xfrm rot="5400000">
            <a:off x="9621807" y="8486149"/>
            <a:ext cx="4355656" cy="109936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5">
                  <a:alpha val="0"/>
                </a:schemeClr>
              </a:gs>
              <a:gs pos="2000">
                <a:schemeClr val="accent5"/>
              </a:gs>
            </a:gsLst>
            <a:lin ang="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</p:txBody>
      </p:sp>
      <p:sp>
        <p:nvSpPr>
          <p:cNvPr id="21" name="rastro2">
            <a:extLst>
              <a:ext uri="{FF2B5EF4-FFF2-40B4-BE49-F238E27FC236}">
                <a16:creationId xmlns:a16="http://schemas.microsoft.com/office/drawing/2014/main" id="{9942F444-E997-4691-AF77-D1F683524A0B}"/>
              </a:ext>
            </a:extLst>
          </p:cNvPr>
          <p:cNvSpPr/>
          <p:nvPr/>
        </p:nvSpPr>
        <p:spPr>
          <a:xfrm rot="16200000">
            <a:off x="-1860391" y="-5747391"/>
            <a:ext cx="4355656" cy="109936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2000">
                <a:schemeClr val="accent1"/>
              </a:gs>
            </a:gsLst>
            <a:lin ang="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</p:txBody>
      </p:sp>
      <p:sp>
        <p:nvSpPr>
          <p:cNvPr id="22" name="rastro1">
            <a:extLst>
              <a:ext uri="{FF2B5EF4-FFF2-40B4-BE49-F238E27FC236}">
                <a16:creationId xmlns:a16="http://schemas.microsoft.com/office/drawing/2014/main" id="{EB41A5E2-3F89-43A6-9997-2264ADB8EDF5}"/>
              </a:ext>
            </a:extLst>
          </p:cNvPr>
          <p:cNvSpPr/>
          <p:nvPr/>
        </p:nvSpPr>
        <p:spPr>
          <a:xfrm rot="5400000">
            <a:off x="9621807" y="11843253"/>
            <a:ext cx="4355656" cy="109936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6">
                  <a:alpha val="0"/>
                </a:schemeClr>
              </a:gs>
              <a:gs pos="2000">
                <a:schemeClr val="accent6"/>
              </a:gs>
            </a:gsLst>
            <a:lin ang="0" scaled="1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</p:txBody>
      </p:sp>
      <p:sp>
        <p:nvSpPr>
          <p:cNvPr id="13" name="mascara">
            <a:extLst>
              <a:ext uri="{FF2B5EF4-FFF2-40B4-BE49-F238E27FC236}">
                <a16:creationId xmlns:a16="http://schemas.microsoft.com/office/drawing/2014/main" id="{02028979-1C05-4F91-9C36-B72B8A6ECDF6}"/>
              </a:ext>
            </a:extLst>
          </p:cNvPr>
          <p:cNvSpPr/>
          <p:nvPr/>
        </p:nvSpPr>
        <p:spPr>
          <a:xfrm>
            <a:off x="-30100" y="-15455"/>
            <a:ext cx="12192000" cy="6858000"/>
          </a:xfrm>
          <a:custGeom>
            <a:avLst/>
            <a:gdLst>
              <a:gd name="connsiteX0" fmla="*/ 768189 w 12192000"/>
              <a:gd name="connsiteY0" fmla="*/ 260350 h 6858000"/>
              <a:gd name="connsiteX1" fmla="*/ 11423812 w 12192000"/>
              <a:gd name="connsiteY1" fmla="*/ 260350 h 6858000"/>
              <a:gd name="connsiteX2" fmla="*/ 11875788 w 12192000"/>
              <a:gd name="connsiteY2" fmla="*/ 712326 h 6858000"/>
              <a:gd name="connsiteX3" fmla="*/ 11875788 w 12192000"/>
              <a:gd name="connsiteY3" fmla="*/ 6145674 h 6858000"/>
              <a:gd name="connsiteX4" fmla="*/ 11423812 w 12192000"/>
              <a:gd name="connsiteY4" fmla="*/ 6597650 h 6858000"/>
              <a:gd name="connsiteX5" fmla="*/ 768189 w 12192000"/>
              <a:gd name="connsiteY5" fmla="*/ 6597650 h 6858000"/>
              <a:gd name="connsiteX6" fmla="*/ 316213 w 12192000"/>
              <a:gd name="connsiteY6" fmla="*/ 6145674 h 6858000"/>
              <a:gd name="connsiteX7" fmla="*/ 316213 w 12192000"/>
              <a:gd name="connsiteY7" fmla="*/ 712326 h 6858000"/>
              <a:gd name="connsiteX8" fmla="*/ 768189 w 12192000"/>
              <a:gd name="connsiteY8" fmla="*/ 260350 h 6858000"/>
              <a:gd name="connsiteX9" fmla="*/ 670150 w 12192000"/>
              <a:gd name="connsiteY9" fmla="*/ 166688 h 6858000"/>
              <a:gd name="connsiteX10" fmla="*/ 195549 w 12192000"/>
              <a:gd name="connsiteY10" fmla="*/ 641289 h 6858000"/>
              <a:gd name="connsiteX11" fmla="*/ 195549 w 12192000"/>
              <a:gd name="connsiteY11" fmla="*/ 6216712 h 6858000"/>
              <a:gd name="connsiteX12" fmla="*/ 670150 w 12192000"/>
              <a:gd name="connsiteY12" fmla="*/ 6691313 h 6858000"/>
              <a:gd name="connsiteX13" fmla="*/ 11521851 w 12192000"/>
              <a:gd name="connsiteY13" fmla="*/ 6691313 h 6858000"/>
              <a:gd name="connsiteX14" fmla="*/ 11996452 w 12192000"/>
              <a:gd name="connsiteY14" fmla="*/ 6216712 h 6858000"/>
              <a:gd name="connsiteX15" fmla="*/ 11996452 w 12192000"/>
              <a:gd name="connsiteY15" fmla="*/ 641289 h 6858000"/>
              <a:gd name="connsiteX16" fmla="*/ 11521851 w 12192000"/>
              <a:gd name="connsiteY16" fmla="*/ 166688 h 6858000"/>
              <a:gd name="connsiteX17" fmla="*/ 0 w 12192000"/>
              <a:gd name="connsiteY17" fmla="*/ 0 h 6858000"/>
              <a:gd name="connsiteX18" fmla="*/ 12192000 w 12192000"/>
              <a:gd name="connsiteY18" fmla="*/ 0 h 6858000"/>
              <a:gd name="connsiteX19" fmla="*/ 12192000 w 12192000"/>
              <a:gd name="connsiteY19" fmla="*/ 6858000 h 6858000"/>
              <a:gd name="connsiteX20" fmla="*/ 0 w 12192000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6858000">
                <a:moveTo>
                  <a:pt x="768189" y="260350"/>
                </a:moveTo>
                <a:lnTo>
                  <a:pt x="11423812" y="260350"/>
                </a:lnTo>
                <a:cubicBezTo>
                  <a:pt x="11673431" y="260350"/>
                  <a:pt x="11875788" y="462707"/>
                  <a:pt x="11875788" y="712326"/>
                </a:cubicBezTo>
                <a:lnTo>
                  <a:pt x="11875788" y="6145674"/>
                </a:lnTo>
                <a:cubicBezTo>
                  <a:pt x="11875788" y="6395293"/>
                  <a:pt x="11673431" y="6597650"/>
                  <a:pt x="11423812" y="6597650"/>
                </a:cubicBezTo>
                <a:lnTo>
                  <a:pt x="768189" y="6597650"/>
                </a:lnTo>
                <a:cubicBezTo>
                  <a:pt x="518570" y="6597650"/>
                  <a:pt x="316213" y="6395293"/>
                  <a:pt x="316213" y="6145674"/>
                </a:cubicBezTo>
                <a:lnTo>
                  <a:pt x="316213" y="712326"/>
                </a:lnTo>
                <a:cubicBezTo>
                  <a:pt x="316213" y="462707"/>
                  <a:pt x="518570" y="260350"/>
                  <a:pt x="768189" y="260350"/>
                </a:cubicBezTo>
                <a:close/>
                <a:moveTo>
                  <a:pt x="670150" y="166688"/>
                </a:moveTo>
                <a:cubicBezTo>
                  <a:pt x="408035" y="166688"/>
                  <a:pt x="195549" y="379174"/>
                  <a:pt x="195549" y="641289"/>
                </a:cubicBezTo>
                <a:lnTo>
                  <a:pt x="195549" y="6216712"/>
                </a:lnTo>
                <a:cubicBezTo>
                  <a:pt x="195549" y="6478827"/>
                  <a:pt x="408035" y="6691313"/>
                  <a:pt x="670150" y="6691313"/>
                </a:cubicBezTo>
                <a:lnTo>
                  <a:pt x="11521851" y="6691313"/>
                </a:lnTo>
                <a:cubicBezTo>
                  <a:pt x="11783966" y="6691313"/>
                  <a:pt x="11996452" y="6478827"/>
                  <a:pt x="11996452" y="6216712"/>
                </a:cubicBezTo>
                <a:lnTo>
                  <a:pt x="11996452" y="641289"/>
                </a:lnTo>
                <a:cubicBezTo>
                  <a:pt x="11996452" y="379174"/>
                  <a:pt x="11783966" y="166688"/>
                  <a:pt x="11521851" y="16668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778F7">
              <a:alpha val="64558"/>
            </a:srgbClr>
          </a:solidFill>
          <a:ln>
            <a:noFill/>
          </a:ln>
          <a:effectLst>
            <a:outerShdw blurRad="304800" dist="279400" dir="33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</p:txBody>
      </p:sp>
      <p:sp>
        <p:nvSpPr>
          <p:cNvPr id="35" name="foguete">
            <a:extLst>
              <a:ext uri="{FF2B5EF4-FFF2-40B4-BE49-F238E27FC236}">
                <a16:creationId xmlns:a16="http://schemas.microsoft.com/office/drawing/2014/main" id="{4271AC21-C3CF-45D1-B4BF-39C49F8968ED}"/>
              </a:ext>
            </a:extLst>
          </p:cNvPr>
          <p:cNvSpPr/>
          <p:nvPr/>
        </p:nvSpPr>
        <p:spPr>
          <a:xfrm>
            <a:off x="4570940" y="1904029"/>
            <a:ext cx="3050121" cy="3049943"/>
          </a:xfrm>
          <a:custGeom>
            <a:avLst/>
            <a:gdLst>
              <a:gd name="connsiteX0" fmla="*/ 101550 w 496465"/>
              <a:gd name="connsiteY0" fmla="*/ 330985 h 496436"/>
              <a:gd name="connsiteX1" fmla="*/ 146766 w 496465"/>
              <a:gd name="connsiteY1" fmla="*/ 349672 h 496436"/>
              <a:gd name="connsiteX2" fmla="*/ 146766 w 496465"/>
              <a:gd name="connsiteY2" fmla="*/ 440089 h 496436"/>
              <a:gd name="connsiteX3" fmla="*/ 13323 w 496465"/>
              <a:gd name="connsiteY3" fmla="*/ 496002 h 496436"/>
              <a:gd name="connsiteX4" fmla="*/ 10344 w 496465"/>
              <a:gd name="connsiteY4" fmla="*/ 496436 h 496436"/>
              <a:gd name="connsiteX5" fmla="*/ 3021 w 496465"/>
              <a:gd name="connsiteY5" fmla="*/ 493396 h 496436"/>
              <a:gd name="connsiteX6" fmla="*/ 436 w 496465"/>
              <a:gd name="connsiteY6" fmla="*/ 483115 h 496436"/>
              <a:gd name="connsiteX7" fmla="*/ 56349 w 496465"/>
              <a:gd name="connsiteY7" fmla="*/ 349672 h 496436"/>
              <a:gd name="connsiteX8" fmla="*/ 101550 w 496465"/>
              <a:gd name="connsiteY8" fmla="*/ 330985 h 496436"/>
              <a:gd name="connsiteX9" fmla="*/ 354388 w 496465"/>
              <a:gd name="connsiteY9" fmla="*/ 90331 h 496436"/>
              <a:gd name="connsiteX10" fmla="*/ 317815 w 496465"/>
              <a:gd name="connsiteY10" fmla="*/ 105457 h 496436"/>
              <a:gd name="connsiteX11" fmla="*/ 317815 w 496465"/>
              <a:gd name="connsiteY11" fmla="*/ 178602 h 496436"/>
              <a:gd name="connsiteX12" fmla="*/ 354388 w 496465"/>
              <a:gd name="connsiteY12" fmla="*/ 193723 h 496436"/>
              <a:gd name="connsiteX13" fmla="*/ 390960 w 496465"/>
              <a:gd name="connsiteY13" fmla="*/ 178602 h 496436"/>
              <a:gd name="connsiteX14" fmla="*/ 390960 w 496465"/>
              <a:gd name="connsiteY14" fmla="*/ 105457 h 496436"/>
              <a:gd name="connsiteX15" fmla="*/ 354388 w 496465"/>
              <a:gd name="connsiteY15" fmla="*/ 90331 h 496436"/>
              <a:gd name="connsiteX16" fmla="*/ 486279 w 496465"/>
              <a:gd name="connsiteY16" fmla="*/ 43 h 496436"/>
              <a:gd name="connsiteX17" fmla="*/ 496394 w 496465"/>
              <a:gd name="connsiteY17" fmla="*/ 10138 h 496436"/>
              <a:gd name="connsiteX18" fmla="*/ 368909 w 496465"/>
              <a:gd name="connsiteY18" fmla="*/ 287511 h 496436"/>
              <a:gd name="connsiteX19" fmla="*/ 292972 w 496465"/>
              <a:gd name="connsiteY19" fmla="*/ 466732 h 496436"/>
              <a:gd name="connsiteX20" fmla="*/ 284967 w 496465"/>
              <a:gd name="connsiteY20" fmla="*/ 470062 h 496436"/>
              <a:gd name="connsiteX21" fmla="*/ 282009 w 496465"/>
              <a:gd name="connsiteY21" fmla="*/ 469607 h 496436"/>
              <a:gd name="connsiteX22" fmla="*/ 274686 w 496465"/>
              <a:gd name="connsiteY22" fmla="*/ 461622 h 496436"/>
              <a:gd name="connsiteX23" fmla="*/ 263267 w 496465"/>
              <a:gd name="connsiteY23" fmla="*/ 381900 h 496436"/>
              <a:gd name="connsiteX24" fmla="*/ 252242 w 496465"/>
              <a:gd name="connsiteY24" fmla="*/ 391746 h 496436"/>
              <a:gd name="connsiteX25" fmla="*/ 245354 w 496465"/>
              <a:gd name="connsiteY25" fmla="*/ 394373 h 496436"/>
              <a:gd name="connsiteX26" fmla="*/ 238031 w 496465"/>
              <a:gd name="connsiteY26" fmla="*/ 391353 h 496436"/>
              <a:gd name="connsiteX27" fmla="*/ 105084 w 496465"/>
              <a:gd name="connsiteY27" fmla="*/ 258407 h 496436"/>
              <a:gd name="connsiteX28" fmla="*/ 104671 w 496465"/>
              <a:gd name="connsiteY28" fmla="*/ 244196 h 496436"/>
              <a:gd name="connsiteX29" fmla="*/ 114517 w 496465"/>
              <a:gd name="connsiteY29" fmla="*/ 233170 h 496436"/>
              <a:gd name="connsiteX30" fmla="*/ 34795 w 496465"/>
              <a:gd name="connsiteY30" fmla="*/ 221752 h 496436"/>
              <a:gd name="connsiteX31" fmla="*/ 26438 w 496465"/>
              <a:gd name="connsiteY31" fmla="*/ 214739 h 496436"/>
              <a:gd name="connsiteX32" fmla="*/ 29003 w 496465"/>
              <a:gd name="connsiteY32" fmla="*/ 204148 h 496436"/>
              <a:gd name="connsiteX33" fmla="*/ 208885 w 496465"/>
              <a:gd name="connsiteY33" fmla="*/ 127550 h 496436"/>
              <a:gd name="connsiteX34" fmla="*/ 486279 w 496465"/>
              <a:gd name="connsiteY34" fmla="*/ 43 h 49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96465" h="496436">
                <a:moveTo>
                  <a:pt x="101550" y="330985"/>
                </a:moveTo>
                <a:cubicBezTo>
                  <a:pt x="117920" y="330982"/>
                  <a:pt x="134293" y="337209"/>
                  <a:pt x="146766" y="349672"/>
                </a:cubicBezTo>
                <a:cubicBezTo>
                  <a:pt x="171692" y="374598"/>
                  <a:pt x="171692" y="415163"/>
                  <a:pt x="146766" y="440089"/>
                </a:cubicBezTo>
                <a:cubicBezTo>
                  <a:pt x="124632" y="462222"/>
                  <a:pt x="24638" y="492610"/>
                  <a:pt x="13323" y="496002"/>
                </a:cubicBezTo>
                <a:cubicBezTo>
                  <a:pt x="12330" y="496292"/>
                  <a:pt x="11337" y="496436"/>
                  <a:pt x="10344" y="496436"/>
                </a:cubicBezTo>
                <a:cubicBezTo>
                  <a:pt x="7634" y="496436"/>
                  <a:pt x="5007" y="495381"/>
                  <a:pt x="3021" y="493396"/>
                </a:cubicBezTo>
                <a:cubicBezTo>
                  <a:pt x="353" y="490706"/>
                  <a:pt x="-661" y="486756"/>
                  <a:pt x="436" y="483115"/>
                </a:cubicBezTo>
                <a:cubicBezTo>
                  <a:pt x="3828" y="471800"/>
                  <a:pt x="34215" y="371806"/>
                  <a:pt x="56349" y="349672"/>
                </a:cubicBezTo>
                <a:cubicBezTo>
                  <a:pt x="68812" y="337219"/>
                  <a:pt x="85180" y="330988"/>
                  <a:pt x="101550" y="330985"/>
                </a:cubicBezTo>
                <a:close/>
                <a:moveTo>
                  <a:pt x="354388" y="90331"/>
                </a:moveTo>
                <a:cubicBezTo>
                  <a:pt x="341144" y="90331"/>
                  <a:pt x="327900" y="95373"/>
                  <a:pt x="317815" y="105457"/>
                </a:cubicBezTo>
                <a:cubicBezTo>
                  <a:pt x="297668" y="125626"/>
                  <a:pt x="297668" y="158433"/>
                  <a:pt x="317815" y="178602"/>
                </a:cubicBezTo>
                <a:cubicBezTo>
                  <a:pt x="327889" y="188676"/>
                  <a:pt x="341128" y="193723"/>
                  <a:pt x="354388" y="193723"/>
                </a:cubicBezTo>
                <a:cubicBezTo>
                  <a:pt x="367647" y="193723"/>
                  <a:pt x="380886" y="188676"/>
                  <a:pt x="390960" y="178602"/>
                </a:cubicBezTo>
                <a:cubicBezTo>
                  <a:pt x="411128" y="158454"/>
                  <a:pt x="411128" y="125626"/>
                  <a:pt x="390960" y="105457"/>
                </a:cubicBezTo>
                <a:cubicBezTo>
                  <a:pt x="380876" y="95373"/>
                  <a:pt x="367632" y="90331"/>
                  <a:pt x="354388" y="90331"/>
                </a:cubicBezTo>
                <a:close/>
                <a:moveTo>
                  <a:pt x="486279" y="43"/>
                </a:moveTo>
                <a:cubicBezTo>
                  <a:pt x="491802" y="188"/>
                  <a:pt x="496250" y="4636"/>
                  <a:pt x="496394" y="10138"/>
                </a:cubicBezTo>
                <a:cubicBezTo>
                  <a:pt x="498649" y="106926"/>
                  <a:pt x="447576" y="217408"/>
                  <a:pt x="368909" y="287511"/>
                </a:cubicBezTo>
                <a:cubicBezTo>
                  <a:pt x="367647" y="354367"/>
                  <a:pt x="340239" y="419465"/>
                  <a:pt x="292972" y="466732"/>
                </a:cubicBezTo>
                <a:cubicBezTo>
                  <a:pt x="290903" y="468780"/>
                  <a:pt x="287904" y="470062"/>
                  <a:pt x="284967" y="470062"/>
                </a:cubicBezTo>
                <a:cubicBezTo>
                  <a:pt x="283953" y="470062"/>
                  <a:pt x="282960" y="469917"/>
                  <a:pt x="282009" y="469607"/>
                </a:cubicBezTo>
                <a:cubicBezTo>
                  <a:pt x="278306" y="468366"/>
                  <a:pt x="275244" y="465511"/>
                  <a:pt x="274686" y="461622"/>
                </a:cubicBezTo>
                <a:lnTo>
                  <a:pt x="263267" y="381900"/>
                </a:lnTo>
                <a:lnTo>
                  <a:pt x="252242" y="391746"/>
                </a:lnTo>
                <a:cubicBezTo>
                  <a:pt x="250277" y="393505"/>
                  <a:pt x="247815" y="394373"/>
                  <a:pt x="245354" y="394373"/>
                </a:cubicBezTo>
                <a:cubicBezTo>
                  <a:pt x="242685" y="394373"/>
                  <a:pt x="240038" y="393360"/>
                  <a:pt x="238031" y="391353"/>
                </a:cubicBezTo>
                <a:lnTo>
                  <a:pt x="105084" y="258407"/>
                </a:lnTo>
                <a:cubicBezTo>
                  <a:pt x="101196" y="254518"/>
                  <a:pt x="101009" y="248292"/>
                  <a:pt x="104671" y="244196"/>
                </a:cubicBezTo>
                <a:lnTo>
                  <a:pt x="114517" y="233170"/>
                </a:lnTo>
                <a:lnTo>
                  <a:pt x="34795" y="221752"/>
                </a:lnTo>
                <a:cubicBezTo>
                  <a:pt x="30906" y="221193"/>
                  <a:pt x="27679" y="218484"/>
                  <a:pt x="26438" y="214739"/>
                </a:cubicBezTo>
                <a:cubicBezTo>
                  <a:pt x="25217" y="211016"/>
                  <a:pt x="26210" y="206900"/>
                  <a:pt x="29003" y="204148"/>
                </a:cubicBezTo>
                <a:cubicBezTo>
                  <a:pt x="76931" y="156220"/>
                  <a:pt x="142029" y="128811"/>
                  <a:pt x="208885" y="127550"/>
                </a:cubicBezTo>
                <a:cubicBezTo>
                  <a:pt x="278844" y="48965"/>
                  <a:pt x="389367" y="-1694"/>
                  <a:pt x="486279" y="43"/>
                </a:cubicBezTo>
                <a:close/>
              </a:path>
            </a:pathLst>
          </a:custGeom>
          <a:gradFill>
            <a:gsLst>
              <a:gs pos="33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lumMod val="60000"/>
                  <a:lumOff val="40000"/>
                  <a:alpha val="40000"/>
                </a:schemeClr>
              </a:gs>
              <a:gs pos="100000">
                <a:schemeClr val="accent1">
                  <a:lumMod val="60000"/>
                  <a:lumOff val="40000"/>
                  <a:alpha val="19000"/>
                </a:schemeClr>
              </a:gs>
            </a:gsLst>
            <a:lin ang="6000000" scaled="0"/>
          </a:gradFill>
          <a:ln w="2579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</p:txBody>
      </p:sp>
      <p:pic>
        <p:nvPicPr>
          <p:cNvPr id="10" name="Imagem 9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9A129FBB-3B17-94EC-94E9-B535D4105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0" y="2356068"/>
            <a:ext cx="9495099" cy="214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72001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45000" decel="55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1.66667E-6 2.59259E-6 L -0.0056 1.61227 " pathEditMode="relative" rAng="0" ptsTypes="AA">
                                          <p:cBhvr>
                                            <p:cTn id="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" y="80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45000" decel="55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056 -1.62315 L 1.45833E-6 -2.59259E-6 " pathEditMode="relative" rAng="0" ptsTypes="AA">
                                          <p:cBhvr>
                                            <p:cTn id="8" dur="3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" y="8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45000" decel="55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1.66667E-6 3.7037E-7 L -0.00768 2.21852 " pathEditMode="relative" rAng="0" ptsTypes="AA">
                                          <p:cBhvr>
                                            <p:cTn id="10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110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ccel="45000" decel="55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069 -2.00138 L 1.45833E-6 -4.44444E-6 " pathEditMode="relative" rAng="0" ptsTypes="AA">
                                          <p:cBhvr>
                                            <p:cTn id="12" dur="25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2" y="10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grpId="0" nodeType="withEffect" p14:presetBounceEnd="6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1" dur="2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2" dur="2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13" grpId="0" animBg="1"/>
          <p:bldP spid="35" grpId="0" animBg="1"/>
          <p:bldP spid="3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45000" decel="55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1.66667E-6 2.59259E-6 L -0.0056 1.61227 " pathEditMode="relative" rAng="0" ptsTypes="AA">
                                          <p:cBhvr>
                                            <p:cTn id="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" y="80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45000" decel="55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056 -1.62315 L 1.45833E-6 -2.59259E-6 " pathEditMode="relative" rAng="0" ptsTypes="AA">
                                          <p:cBhvr>
                                            <p:cTn id="8" dur="30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6" y="8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45000" decel="55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1.66667E-6 3.7037E-7 L -0.00768 2.21852 " pathEditMode="relative" rAng="0" ptsTypes="AA">
                                          <p:cBhvr>
                                            <p:cTn id="10" dur="2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1" y="110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repeatCount="indefinite" accel="45000" decel="55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069 -2.00138 L 1.45833E-6 -4.44444E-6 " pathEditMode="relative" rAng="0" ptsTypes="AA">
                                          <p:cBhvr>
                                            <p:cTn id="12" dur="25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2" y="10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1" grpId="0" animBg="1"/>
          <p:bldP spid="22" grpId="0" animBg="1"/>
          <p:bldP spid="13" grpId="0" animBg="1"/>
          <p:bldP spid="35" grpId="0" animBg="1"/>
          <p:bldP spid="35" grpId="1" animBg="1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80E4DBF6-389E-AB5D-BB63-A01E99D4944F}"/>
              </a:ext>
            </a:extLst>
          </p:cNvPr>
          <p:cNvSpPr txBox="1"/>
          <p:nvPr/>
        </p:nvSpPr>
        <p:spPr>
          <a:xfrm>
            <a:off x="546100" y="221076"/>
            <a:ext cx="1109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0" b="1" dirty="0" err="1">
                <a:solidFill>
                  <a:schemeClr val="bg1"/>
                </a:solidFill>
                <a:effectLst>
                  <a:outerShdw blurRad="292100" dist="317500" dir="8100000" sx="90000" sy="90000" algn="tr" rotWithShape="0">
                    <a:prstClr val="black">
                      <a:alpha val="10000"/>
                    </a:prstClr>
                  </a:outerShdw>
                </a:effectLst>
                <a:latin typeface="Poppins" panose="00000500000000000000" pitchFamily="2" charset="0"/>
                <a:ea typeface="Inter Extra Bold" panose="020B0902040000000004" pitchFamily="34" charset="0"/>
                <a:cs typeface="Poppins" panose="00000500000000000000" pitchFamily="2" charset="0"/>
              </a:rPr>
              <a:t>Desruptura</a:t>
            </a:r>
            <a:r>
              <a:rPr lang="pt-BR" sz="12000" b="1" dirty="0">
                <a:solidFill>
                  <a:schemeClr val="bg1"/>
                </a:solidFill>
                <a:effectLst>
                  <a:outerShdw blurRad="292100" dist="317500" dir="8100000" sx="90000" sy="90000" algn="tr" rotWithShape="0">
                    <a:prstClr val="black">
                      <a:alpha val="10000"/>
                    </a:prstClr>
                  </a:outerShdw>
                </a:effectLst>
                <a:latin typeface="Poppins" panose="00000500000000000000" pitchFamily="2" charset="0"/>
                <a:ea typeface="Inter Extra Bold" panose="020B0902040000000004" pitchFamily="34" charset="0"/>
                <a:cs typeface="Poppins" panose="00000500000000000000" pitchFamily="2" charset="0"/>
              </a:rPr>
              <a:t>!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486516E-256A-07E3-C276-A604DDD4F1B5}"/>
              </a:ext>
            </a:extLst>
          </p:cNvPr>
          <p:cNvSpPr txBox="1"/>
          <p:nvPr/>
        </p:nvSpPr>
        <p:spPr>
          <a:xfrm>
            <a:off x="1259634" y="1329071"/>
            <a:ext cx="9414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0" b="1" dirty="0">
                <a:solidFill>
                  <a:srgbClr val="03FFFF"/>
                </a:solidFill>
                <a:effectLst>
                  <a:outerShdw blurRad="292100" dist="317500" dir="8100000" sx="90000" sy="90000" algn="tr" rotWithShape="0">
                    <a:prstClr val="black">
                      <a:alpha val="10000"/>
                    </a:prstClr>
                  </a:outerShdw>
                </a:effectLst>
                <a:latin typeface="Poppins" panose="00000500000000000000" pitchFamily="2" charset="0"/>
                <a:ea typeface="Inter Extra Bold" panose="020B0902040000000004" pitchFamily="34" charset="0"/>
                <a:cs typeface="Poppins" panose="00000500000000000000" pitchFamily="2" charset="0"/>
              </a:rPr>
              <a:t>O que é RPA?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D034000-A9FA-EDBE-755B-141FE874E786}"/>
              </a:ext>
            </a:extLst>
          </p:cNvPr>
          <p:cNvSpPr txBox="1">
            <a:spLocks/>
          </p:cNvSpPr>
          <p:nvPr/>
        </p:nvSpPr>
        <p:spPr>
          <a:xfrm>
            <a:off x="1779036" y="3272558"/>
            <a:ext cx="4835124" cy="29162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pt-BR" sz="2200" dirty="0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Considere o robô como um</a:t>
            </a:r>
            <a:br>
              <a:rPr lang="pt-BR" sz="2200" dirty="0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</a:br>
            <a:r>
              <a:rPr lang="pt-BR" sz="3200" b="1" dirty="0">
                <a:solidFill>
                  <a:schemeClr val="bg1"/>
                </a:solidFill>
                <a:latin typeface="Poppins" pitchFamily="2" charset="77"/>
                <a:ea typeface="Lato"/>
                <a:cs typeface="Poppins" pitchFamily="2" charset="77"/>
                <a:sym typeface="Lato"/>
              </a:rPr>
              <a:t>assistente virtual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pt-BR" sz="2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Eles interagem com os aplicativos, imitando a forma como um humano faria.</a:t>
            </a:r>
          </a:p>
        </p:txBody>
      </p:sp>
      <p:pic>
        <p:nvPicPr>
          <p:cNvPr id="5" name="!!robot2">
            <a:extLst>
              <a:ext uri="{FF2B5EF4-FFF2-40B4-BE49-F238E27FC236}">
                <a16:creationId xmlns:a16="http://schemas.microsoft.com/office/drawing/2014/main" id="{5DEE1D35-C35D-EAC2-2132-3D298A2D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151" y="3100090"/>
            <a:ext cx="6604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!!img1">
            <a:extLst>
              <a:ext uri="{FF2B5EF4-FFF2-40B4-BE49-F238E27FC236}">
                <a16:creationId xmlns:a16="http://schemas.microsoft.com/office/drawing/2014/main" id="{10ABD2F4-FBFA-ECF7-2E4D-1B137A603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888" y="2830215"/>
            <a:ext cx="32512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B85E0735-4221-04B2-B485-B156C7B3A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3" y="6076708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7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BA7C5CEE-6FDE-8FE6-3B53-B218C731FC3E}"/>
              </a:ext>
            </a:extLst>
          </p:cNvPr>
          <p:cNvSpPr txBox="1"/>
          <p:nvPr/>
        </p:nvSpPr>
        <p:spPr>
          <a:xfrm>
            <a:off x="2028227" y="2059695"/>
            <a:ext cx="8135544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Imagine como seria magnífico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 as </a:t>
            </a:r>
            <a:r>
              <a:rPr lang="pt-BR" sz="3200" b="1" dirty="0">
                <a:solidFill>
                  <a:srgbClr val="03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PESSOAS</a:t>
            </a:r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trabalhassem com Inteligência de Negócio e as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demais atividades da empresa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fossem realizadas 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por </a:t>
            </a:r>
            <a:r>
              <a:rPr lang="pt-BR" sz="3200" b="1" dirty="0">
                <a:solidFill>
                  <a:srgbClr val="03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ROBÔS</a:t>
            </a:r>
            <a:r>
              <a:rPr lang="pt-BR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</a:p>
        </p:txBody>
      </p:sp>
      <p:grpSp>
        <p:nvGrpSpPr>
          <p:cNvPr id="3" name="IC1">
            <a:extLst>
              <a:ext uri="{FF2B5EF4-FFF2-40B4-BE49-F238E27FC236}">
                <a16:creationId xmlns:a16="http://schemas.microsoft.com/office/drawing/2014/main" id="{BA575ACA-A6C4-45C7-A48F-E8DEEA0D7561}"/>
              </a:ext>
            </a:extLst>
          </p:cNvPr>
          <p:cNvGrpSpPr/>
          <p:nvPr/>
        </p:nvGrpSpPr>
        <p:grpSpPr>
          <a:xfrm>
            <a:off x="5691188" y="733803"/>
            <a:ext cx="809625" cy="809625"/>
            <a:chOff x="5691188" y="1013731"/>
            <a:chExt cx="809625" cy="809625"/>
          </a:xfrm>
        </p:grpSpPr>
        <p:sp>
          <p:nvSpPr>
            <p:cNvPr id="4" name="Rectangle: Rounded Corners 47">
              <a:extLst>
                <a:ext uri="{FF2B5EF4-FFF2-40B4-BE49-F238E27FC236}">
                  <a16:creationId xmlns:a16="http://schemas.microsoft.com/office/drawing/2014/main" id="{7078ECFF-4CFA-17D2-1599-D49B3E41BD79}"/>
                </a:ext>
              </a:extLst>
            </p:cNvPr>
            <p:cNvSpPr/>
            <p:nvPr/>
          </p:nvSpPr>
          <p:spPr>
            <a:xfrm>
              <a:off x="5691188" y="1013731"/>
              <a:ext cx="809625" cy="809625"/>
            </a:xfrm>
            <a:prstGeom prst="roundRect">
              <a:avLst>
                <a:gd name="adj" fmla="val 19334"/>
              </a:avLst>
            </a:prstGeom>
            <a:solidFill>
              <a:srgbClr val="ECF0F3"/>
            </a:solidFill>
            <a:ln w="38100">
              <a:solidFill>
                <a:srgbClr val="03FFFF"/>
              </a:solidFill>
            </a:ln>
            <a:effectLst>
              <a:outerShdw blurRad="279400" dist="190500" dir="276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ctangle: Rounded Corners 48">
              <a:extLst>
                <a:ext uri="{FF2B5EF4-FFF2-40B4-BE49-F238E27FC236}">
                  <a16:creationId xmlns:a16="http://schemas.microsoft.com/office/drawing/2014/main" id="{067FBBBE-DE2F-F355-FBC4-8BE9D1A07E22}"/>
                </a:ext>
              </a:extLst>
            </p:cNvPr>
            <p:cNvSpPr/>
            <p:nvPr/>
          </p:nvSpPr>
          <p:spPr>
            <a:xfrm>
              <a:off x="5754609" y="1077152"/>
              <a:ext cx="682784" cy="682784"/>
            </a:xfrm>
            <a:prstGeom prst="roundRect">
              <a:avLst>
                <a:gd name="adj" fmla="val 13230"/>
              </a:avLst>
            </a:prstGeom>
            <a:solidFill>
              <a:schemeClr val="bg1"/>
            </a:solidFill>
            <a:ln w="63500">
              <a:solidFill>
                <a:schemeClr val="bg1"/>
              </a:solidFill>
            </a:ln>
            <a:effectLst>
              <a:outerShdw blurRad="889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1FC068E5-E234-7EB5-2D48-0154556ED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3632" y="1146175"/>
              <a:ext cx="544735" cy="544735"/>
            </a:xfrm>
            <a:prstGeom prst="rect">
              <a:avLst/>
            </a:prstGeom>
          </p:spPr>
        </p:pic>
      </p:grp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F41F4349-1E59-A0C7-8BB8-E8AEA3253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66" y="6041984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1">
            <a:extLst>
              <a:ext uri="{FF2B5EF4-FFF2-40B4-BE49-F238E27FC236}">
                <a16:creationId xmlns:a16="http://schemas.microsoft.com/office/drawing/2014/main" id="{6E7F9EF1-BA84-25BB-ED1F-43D457F04654}"/>
              </a:ext>
            </a:extLst>
          </p:cNvPr>
          <p:cNvGrpSpPr/>
          <p:nvPr/>
        </p:nvGrpSpPr>
        <p:grpSpPr>
          <a:xfrm>
            <a:off x="2044008" y="-622992"/>
            <a:ext cx="8103985" cy="8103985"/>
            <a:chOff x="9831387" y="4495800"/>
            <a:chExt cx="4724400" cy="4724400"/>
          </a:xfrm>
        </p:grpSpPr>
        <p:sp>
          <p:nvSpPr>
            <p:cNvPr id="8" name="Oval 92">
              <a:extLst>
                <a:ext uri="{FF2B5EF4-FFF2-40B4-BE49-F238E27FC236}">
                  <a16:creationId xmlns:a16="http://schemas.microsoft.com/office/drawing/2014/main" id="{1BCC5862-6D5A-F975-9003-6EAD86D987FE}"/>
                </a:ext>
              </a:extLst>
            </p:cNvPr>
            <p:cNvSpPr/>
            <p:nvPr/>
          </p:nvSpPr>
          <p:spPr>
            <a:xfrm>
              <a:off x="9831387" y="4495800"/>
              <a:ext cx="4724400" cy="472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1270000" dist="533400" dir="13500000" sx="95000" sy="95000" algn="b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Oval 93">
              <a:extLst>
                <a:ext uri="{FF2B5EF4-FFF2-40B4-BE49-F238E27FC236}">
                  <a16:creationId xmlns:a16="http://schemas.microsoft.com/office/drawing/2014/main" id="{D7146035-3236-3EAF-11A7-02B4B35C0DCC}"/>
                </a:ext>
              </a:extLst>
            </p:cNvPr>
            <p:cNvSpPr/>
            <p:nvPr/>
          </p:nvSpPr>
          <p:spPr>
            <a:xfrm>
              <a:off x="9831387" y="4495800"/>
              <a:ext cx="4724400" cy="4724400"/>
            </a:xfrm>
            <a:prstGeom prst="ellipse">
              <a:avLst/>
            </a:prstGeom>
            <a:solidFill>
              <a:srgbClr val="ECF0F3"/>
            </a:solidFill>
            <a:ln>
              <a:noFill/>
            </a:ln>
            <a:effectLst>
              <a:outerShdw blurRad="1270000" dist="533400" dir="2700000" sx="95000" sy="95000" algn="br" rotWithShape="0">
                <a:schemeClr val="accent1">
                  <a:lumMod val="60000"/>
                  <a:lumOff val="40000"/>
                  <a:alpha val="8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oup 1">
            <a:extLst>
              <a:ext uri="{FF2B5EF4-FFF2-40B4-BE49-F238E27FC236}">
                <a16:creationId xmlns:a16="http://schemas.microsoft.com/office/drawing/2014/main" id="{43D6F86B-7B90-3049-848F-E0C7FC63E0A9}"/>
              </a:ext>
            </a:extLst>
          </p:cNvPr>
          <p:cNvGrpSpPr/>
          <p:nvPr/>
        </p:nvGrpSpPr>
        <p:grpSpPr>
          <a:xfrm>
            <a:off x="5625213" y="510587"/>
            <a:ext cx="941574" cy="5836826"/>
            <a:chOff x="8299450" y="2202342"/>
            <a:chExt cx="602215" cy="3733135"/>
          </a:xfrm>
        </p:grpSpPr>
        <p:sp>
          <p:nvSpPr>
            <p:cNvPr id="11" name="Rectangle: Rounded Corners 2">
              <a:extLst>
                <a:ext uri="{FF2B5EF4-FFF2-40B4-BE49-F238E27FC236}">
                  <a16:creationId xmlns:a16="http://schemas.microsoft.com/office/drawing/2014/main" id="{AB676875-1EF2-709D-1DEA-0811F688768E}"/>
                </a:ext>
              </a:extLst>
            </p:cNvPr>
            <p:cNvSpPr/>
            <p:nvPr/>
          </p:nvSpPr>
          <p:spPr>
            <a:xfrm rot="79163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12CEB569-7F7E-7553-7329-9BDF6EEFB650}"/>
                </a:ext>
              </a:extLst>
            </p:cNvPr>
            <p:cNvSpPr/>
            <p:nvPr/>
          </p:nvSpPr>
          <p:spPr>
            <a:xfrm rot="1359613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4DD8F5B3-456E-2428-2DA5-3CF610A04AA0}"/>
              </a:ext>
            </a:extLst>
          </p:cNvPr>
          <p:cNvGrpSpPr/>
          <p:nvPr/>
        </p:nvGrpSpPr>
        <p:grpSpPr>
          <a:xfrm rot="20700000">
            <a:off x="5625213" y="510587"/>
            <a:ext cx="941574" cy="5836826"/>
            <a:chOff x="8299450" y="2202342"/>
            <a:chExt cx="602215" cy="3733135"/>
          </a:xfrm>
        </p:grpSpPr>
        <p:sp>
          <p:nvSpPr>
            <p:cNvPr id="14" name="Rectangle: Rounded Corners 5">
              <a:extLst>
                <a:ext uri="{FF2B5EF4-FFF2-40B4-BE49-F238E27FC236}">
                  <a16:creationId xmlns:a16="http://schemas.microsoft.com/office/drawing/2014/main" id="{E97FDC9A-7CFB-955B-EFF5-03CDC6B01C21}"/>
                </a:ext>
              </a:extLst>
            </p:cNvPr>
            <p:cNvSpPr/>
            <p:nvPr/>
          </p:nvSpPr>
          <p:spPr>
            <a:xfrm rot="120594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67B8D363-80A0-DFF0-82A9-B1C526B6B76A}"/>
                </a:ext>
              </a:extLst>
            </p:cNvPr>
            <p:cNvSpPr/>
            <p:nvPr/>
          </p:nvSpPr>
          <p:spPr>
            <a:xfrm rot="1459978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" name="Group 7">
            <a:extLst>
              <a:ext uri="{FF2B5EF4-FFF2-40B4-BE49-F238E27FC236}">
                <a16:creationId xmlns:a16="http://schemas.microsoft.com/office/drawing/2014/main" id="{36056378-89A7-C05E-38BE-A612AD6B6F3B}"/>
              </a:ext>
            </a:extLst>
          </p:cNvPr>
          <p:cNvGrpSpPr/>
          <p:nvPr/>
        </p:nvGrpSpPr>
        <p:grpSpPr>
          <a:xfrm rot="19800000">
            <a:off x="5625213" y="510587"/>
            <a:ext cx="941574" cy="5836826"/>
            <a:chOff x="8299450" y="2202342"/>
            <a:chExt cx="602215" cy="3733135"/>
          </a:xfrm>
        </p:grpSpPr>
        <p:sp>
          <p:nvSpPr>
            <p:cNvPr id="17" name="Rectangle: Rounded Corners 8">
              <a:extLst>
                <a:ext uri="{FF2B5EF4-FFF2-40B4-BE49-F238E27FC236}">
                  <a16:creationId xmlns:a16="http://schemas.microsoft.com/office/drawing/2014/main" id="{D88526B9-3F24-2483-CB0D-9D135450B493}"/>
                </a:ext>
              </a:extLst>
            </p:cNvPr>
            <p:cNvSpPr/>
            <p:nvPr/>
          </p:nvSpPr>
          <p:spPr>
            <a:xfrm rot="120594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ctangle: Rounded Corners 9">
              <a:extLst>
                <a:ext uri="{FF2B5EF4-FFF2-40B4-BE49-F238E27FC236}">
                  <a16:creationId xmlns:a16="http://schemas.microsoft.com/office/drawing/2014/main" id="{4147D1CF-23C1-7AE7-3D97-7AFBA85E4D7C}"/>
                </a:ext>
              </a:extLst>
            </p:cNvPr>
            <p:cNvSpPr/>
            <p:nvPr/>
          </p:nvSpPr>
          <p:spPr>
            <a:xfrm rot="1526319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9" name="Group 10">
            <a:extLst>
              <a:ext uri="{FF2B5EF4-FFF2-40B4-BE49-F238E27FC236}">
                <a16:creationId xmlns:a16="http://schemas.microsoft.com/office/drawing/2014/main" id="{BC3A0072-BF2D-BD38-13C7-F4F073057E01}"/>
              </a:ext>
            </a:extLst>
          </p:cNvPr>
          <p:cNvGrpSpPr/>
          <p:nvPr/>
        </p:nvGrpSpPr>
        <p:grpSpPr>
          <a:xfrm rot="18900000">
            <a:off x="5625213" y="510587"/>
            <a:ext cx="941574" cy="5836826"/>
            <a:chOff x="8299450" y="2202342"/>
            <a:chExt cx="602215" cy="3733135"/>
          </a:xfrm>
        </p:grpSpPr>
        <p:sp>
          <p:nvSpPr>
            <p:cNvPr id="20" name="Rectangle: Rounded Corners 11">
              <a:extLst>
                <a:ext uri="{FF2B5EF4-FFF2-40B4-BE49-F238E27FC236}">
                  <a16:creationId xmlns:a16="http://schemas.microsoft.com/office/drawing/2014/main" id="{E9FEC6C8-8220-318E-2A67-D34176B9345C}"/>
                </a:ext>
              </a:extLst>
            </p:cNvPr>
            <p:cNvSpPr/>
            <p:nvPr/>
          </p:nvSpPr>
          <p:spPr>
            <a:xfrm rot="120594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ctangle: Rounded Corners 12">
              <a:extLst>
                <a:ext uri="{FF2B5EF4-FFF2-40B4-BE49-F238E27FC236}">
                  <a16:creationId xmlns:a16="http://schemas.microsoft.com/office/drawing/2014/main" id="{EE2F02B3-F4BE-80B3-2E2C-6C213EB7CB2E}"/>
                </a:ext>
              </a:extLst>
            </p:cNvPr>
            <p:cNvSpPr/>
            <p:nvPr/>
          </p:nvSpPr>
          <p:spPr>
            <a:xfrm rot="1351881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9EC8F2D0-35D6-6915-390A-1D69D3E6E71A}"/>
              </a:ext>
            </a:extLst>
          </p:cNvPr>
          <p:cNvGrpSpPr/>
          <p:nvPr/>
        </p:nvGrpSpPr>
        <p:grpSpPr>
          <a:xfrm rot="18000000">
            <a:off x="5625213" y="510587"/>
            <a:ext cx="941574" cy="5836825"/>
            <a:chOff x="8299450" y="2202342"/>
            <a:chExt cx="602215" cy="3733135"/>
          </a:xfrm>
        </p:grpSpPr>
        <p:sp>
          <p:nvSpPr>
            <p:cNvPr id="23" name="Rectangle: Rounded Corners 14">
              <a:extLst>
                <a:ext uri="{FF2B5EF4-FFF2-40B4-BE49-F238E27FC236}">
                  <a16:creationId xmlns:a16="http://schemas.microsoft.com/office/drawing/2014/main" id="{F2BFC5AE-B61B-95B0-7653-2569CFF93DF4}"/>
                </a:ext>
              </a:extLst>
            </p:cNvPr>
            <p:cNvSpPr/>
            <p:nvPr/>
          </p:nvSpPr>
          <p:spPr>
            <a:xfrm rot="120594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ctangle: Rounded Corners 15">
              <a:extLst>
                <a:ext uri="{FF2B5EF4-FFF2-40B4-BE49-F238E27FC236}">
                  <a16:creationId xmlns:a16="http://schemas.microsoft.com/office/drawing/2014/main" id="{16724E2A-258F-2386-F3AB-3923D285A073}"/>
                </a:ext>
              </a:extLst>
            </p:cNvPr>
            <p:cNvSpPr/>
            <p:nvPr/>
          </p:nvSpPr>
          <p:spPr>
            <a:xfrm rot="1199913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1D7FA2AC-27E0-CE01-4547-9DDAE9863C72}"/>
              </a:ext>
            </a:extLst>
          </p:cNvPr>
          <p:cNvGrpSpPr/>
          <p:nvPr/>
        </p:nvGrpSpPr>
        <p:grpSpPr>
          <a:xfrm rot="17100000">
            <a:off x="5625213" y="510587"/>
            <a:ext cx="941574" cy="5836825"/>
            <a:chOff x="8299450" y="2202342"/>
            <a:chExt cx="602215" cy="3733135"/>
          </a:xfrm>
        </p:grpSpPr>
        <p:sp>
          <p:nvSpPr>
            <p:cNvPr id="26" name="Rectangle: Rounded Corners 17">
              <a:extLst>
                <a:ext uri="{FF2B5EF4-FFF2-40B4-BE49-F238E27FC236}">
                  <a16:creationId xmlns:a16="http://schemas.microsoft.com/office/drawing/2014/main" id="{07DAF940-E4F1-A05B-1AE9-DD70E38BDB4E}"/>
                </a:ext>
              </a:extLst>
            </p:cNvPr>
            <p:cNvSpPr/>
            <p:nvPr/>
          </p:nvSpPr>
          <p:spPr>
            <a:xfrm rot="120594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ctangle: Rounded Corners 18">
              <a:extLst>
                <a:ext uri="{FF2B5EF4-FFF2-40B4-BE49-F238E27FC236}">
                  <a16:creationId xmlns:a16="http://schemas.microsoft.com/office/drawing/2014/main" id="{9A3F076F-AE8B-3EC1-CDD7-05074BFCEBBF}"/>
                </a:ext>
              </a:extLst>
            </p:cNvPr>
            <p:cNvSpPr/>
            <p:nvPr/>
          </p:nvSpPr>
          <p:spPr>
            <a:xfrm rot="1668302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Group 19">
            <a:extLst>
              <a:ext uri="{FF2B5EF4-FFF2-40B4-BE49-F238E27FC236}">
                <a16:creationId xmlns:a16="http://schemas.microsoft.com/office/drawing/2014/main" id="{4441C0CD-FD8C-61C9-3054-7021C1832891}"/>
              </a:ext>
            </a:extLst>
          </p:cNvPr>
          <p:cNvGrpSpPr/>
          <p:nvPr/>
        </p:nvGrpSpPr>
        <p:grpSpPr>
          <a:xfrm rot="16200000">
            <a:off x="5625213" y="510586"/>
            <a:ext cx="941574" cy="5836827"/>
            <a:chOff x="8299450" y="2202342"/>
            <a:chExt cx="602215" cy="3733136"/>
          </a:xfrm>
        </p:grpSpPr>
        <p:sp>
          <p:nvSpPr>
            <p:cNvPr id="29" name="Rectangle: Rounded Corners 20">
              <a:extLst>
                <a:ext uri="{FF2B5EF4-FFF2-40B4-BE49-F238E27FC236}">
                  <a16:creationId xmlns:a16="http://schemas.microsoft.com/office/drawing/2014/main" id="{769CE757-D348-2E5B-AA13-1C8996F46396}"/>
                </a:ext>
              </a:extLst>
            </p:cNvPr>
            <p:cNvSpPr/>
            <p:nvPr/>
          </p:nvSpPr>
          <p:spPr>
            <a:xfrm rot="120594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ctangle: Rounded Corners 21">
              <a:extLst>
                <a:ext uri="{FF2B5EF4-FFF2-40B4-BE49-F238E27FC236}">
                  <a16:creationId xmlns:a16="http://schemas.microsoft.com/office/drawing/2014/main" id="{BA74677F-96D4-5CE4-3C91-E8F8204B064A}"/>
                </a:ext>
              </a:extLst>
            </p:cNvPr>
            <p:cNvSpPr/>
            <p:nvPr/>
          </p:nvSpPr>
          <p:spPr>
            <a:xfrm rot="2424224" flipH="1">
              <a:off x="8299450" y="5612294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1" name="Group 22">
            <a:extLst>
              <a:ext uri="{FF2B5EF4-FFF2-40B4-BE49-F238E27FC236}">
                <a16:creationId xmlns:a16="http://schemas.microsoft.com/office/drawing/2014/main" id="{F92892F6-3D9D-79B9-7421-2A4E1330A642}"/>
              </a:ext>
            </a:extLst>
          </p:cNvPr>
          <p:cNvGrpSpPr/>
          <p:nvPr/>
        </p:nvGrpSpPr>
        <p:grpSpPr>
          <a:xfrm rot="15300000">
            <a:off x="5625213" y="510587"/>
            <a:ext cx="941574" cy="5836825"/>
            <a:chOff x="8299450" y="2202342"/>
            <a:chExt cx="602215" cy="3733135"/>
          </a:xfrm>
        </p:grpSpPr>
        <p:sp>
          <p:nvSpPr>
            <p:cNvPr id="32" name="Rectangle: Rounded Corners 23">
              <a:extLst>
                <a:ext uri="{FF2B5EF4-FFF2-40B4-BE49-F238E27FC236}">
                  <a16:creationId xmlns:a16="http://schemas.microsoft.com/office/drawing/2014/main" id="{092F38E6-467B-E165-D8BB-9610F187F0D6}"/>
                </a:ext>
              </a:extLst>
            </p:cNvPr>
            <p:cNvSpPr/>
            <p:nvPr/>
          </p:nvSpPr>
          <p:spPr>
            <a:xfrm rot="120594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ctangle: Rounded Corners 24">
              <a:extLst>
                <a:ext uri="{FF2B5EF4-FFF2-40B4-BE49-F238E27FC236}">
                  <a16:creationId xmlns:a16="http://schemas.microsoft.com/office/drawing/2014/main" id="{ADC7E635-CDEE-1C73-FAF6-EBB132EFEB32}"/>
                </a:ext>
              </a:extLst>
            </p:cNvPr>
            <p:cNvSpPr/>
            <p:nvPr/>
          </p:nvSpPr>
          <p:spPr>
            <a:xfrm rot="1322425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4" name="Group 25">
            <a:extLst>
              <a:ext uri="{FF2B5EF4-FFF2-40B4-BE49-F238E27FC236}">
                <a16:creationId xmlns:a16="http://schemas.microsoft.com/office/drawing/2014/main" id="{2DEDD190-E268-9C77-A625-AEE7BBB59BD4}"/>
              </a:ext>
            </a:extLst>
          </p:cNvPr>
          <p:cNvGrpSpPr/>
          <p:nvPr/>
        </p:nvGrpSpPr>
        <p:grpSpPr>
          <a:xfrm rot="14400000">
            <a:off x="5625213" y="510587"/>
            <a:ext cx="941574" cy="5836825"/>
            <a:chOff x="8299450" y="2202342"/>
            <a:chExt cx="602215" cy="3733135"/>
          </a:xfrm>
        </p:grpSpPr>
        <p:sp>
          <p:nvSpPr>
            <p:cNvPr id="35" name="Rectangle: Rounded Corners 26">
              <a:extLst>
                <a:ext uri="{FF2B5EF4-FFF2-40B4-BE49-F238E27FC236}">
                  <a16:creationId xmlns:a16="http://schemas.microsoft.com/office/drawing/2014/main" id="{15474A50-5F4B-6DCD-E436-EA9E3033CA33}"/>
                </a:ext>
              </a:extLst>
            </p:cNvPr>
            <p:cNvSpPr/>
            <p:nvPr/>
          </p:nvSpPr>
          <p:spPr>
            <a:xfrm rot="120594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ctangle: Rounded Corners 27">
              <a:extLst>
                <a:ext uri="{FF2B5EF4-FFF2-40B4-BE49-F238E27FC236}">
                  <a16:creationId xmlns:a16="http://schemas.microsoft.com/office/drawing/2014/main" id="{0AF25DC3-298F-C0CB-EE13-B883DB3F0ACF}"/>
                </a:ext>
              </a:extLst>
            </p:cNvPr>
            <p:cNvSpPr/>
            <p:nvPr/>
          </p:nvSpPr>
          <p:spPr>
            <a:xfrm rot="1253215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7" name="Group 28">
            <a:extLst>
              <a:ext uri="{FF2B5EF4-FFF2-40B4-BE49-F238E27FC236}">
                <a16:creationId xmlns:a16="http://schemas.microsoft.com/office/drawing/2014/main" id="{EEE315D1-159D-C39B-224D-19BE519DFA71}"/>
              </a:ext>
            </a:extLst>
          </p:cNvPr>
          <p:cNvGrpSpPr/>
          <p:nvPr/>
        </p:nvGrpSpPr>
        <p:grpSpPr>
          <a:xfrm rot="13500000">
            <a:off x="5625213" y="510587"/>
            <a:ext cx="941574" cy="5836825"/>
            <a:chOff x="8299450" y="2202342"/>
            <a:chExt cx="602215" cy="3733135"/>
          </a:xfrm>
        </p:grpSpPr>
        <p:sp>
          <p:nvSpPr>
            <p:cNvPr id="38" name="Rectangle: Rounded Corners 29">
              <a:extLst>
                <a:ext uri="{FF2B5EF4-FFF2-40B4-BE49-F238E27FC236}">
                  <a16:creationId xmlns:a16="http://schemas.microsoft.com/office/drawing/2014/main" id="{7933A3C3-A533-2293-C35A-D3E7B0719214}"/>
                </a:ext>
              </a:extLst>
            </p:cNvPr>
            <p:cNvSpPr/>
            <p:nvPr/>
          </p:nvSpPr>
          <p:spPr>
            <a:xfrm rot="120594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ctangle: Rounded Corners 30">
              <a:extLst>
                <a:ext uri="{FF2B5EF4-FFF2-40B4-BE49-F238E27FC236}">
                  <a16:creationId xmlns:a16="http://schemas.microsoft.com/office/drawing/2014/main" id="{F9A51EB1-7E77-C3FA-87F3-90D0FA68DD82}"/>
                </a:ext>
              </a:extLst>
            </p:cNvPr>
            <p:cNvSpPr/>
            <p:nvPr/>
          </p:nvSpPr>
          <p:spPr>
            <a:xfrm rot="463749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0" name="Group 31">
            <a:extLst>
              <a:ext uri="{FF2B5EF4-FFF2-40B4-BE49-F238E27FC236}">
                <a16:creationId xmlns:a16="http://schemas.microsoft.com/office/drawing/2014/main" id="{6B63374F-1143-6A47-8D2E-626E68C2E98F}"/>
              </a:ext>
            </a:extLst>
          </p:cNvPr>
          <p:cNvGrpSpPr/>
          <p:nvPr/>
        </p:nvGrpSpPr>
        <p:grpSpPr>
          <a:xfrm rot="12600000">
            <a:off x="5625213" y="510587"/>
            <a:ext cx="941574" cy="5836826"/>
            <a:chOff x="8299450" y="2202342"/>
            <a:chExt cx="602215" cy="3733135"/>
          </a:xfrm>
        </p:grpSpPr>
        <p:sp>
          <p:nvSpPr>
            <p:cNvPr id="41" name="Rectangle: Rounded Corners 32">
              <a:extLst>
                <a:ext uri="{FF2B5EF4-FFF2-40B4-BE49-F238E27FC236}">
                  <a16:creationId xmlns:a16="http://schemas.microsoft.com/office/drawing/2014/main" id="{670AB7FB-C0A4-5F82-2EFB-7E7E0F8ADC2E}"/>
                </a:ext>
              </a:extLst>
            </p:cNvPr>
            <p:cNvSpPr/>
            <p:nvPr/>
          </p:nvSpPr>
          <p:spPr>
            <a:xfrm rot="1205944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ctangle: Rounded Corners 33">
              <a:extLst>
                <a:ext uri="{FF2B5EF4-FFF2-40B4-BE49-F238E27FC236}">
                  <a16:creationId xmlns:a16="http://schemas.microsoft.com/office/drawing/2014/main" id="{9696DBA6-6DB3-50A4-70EB-9596272C9D68}"/>
                </a:ext>
              </a:extLst>
            </p:cNvPr>
            <p:cNvSpPr/>
            <p:nvPr/>
          </p:nvSpPr>
          <p:spPr>
            <a:xfrm rot="464268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3" name="Group 34">
            <a:extLst>
              <a:ext uri="{FF2B5EF4-FFF2-40B4-BE49-F238E27FC236}">
                <a16:creationId xmlns:a16="http://schemas.microsoft.com/office/drawing/2014/main" id="{6CB070ED-3E72-074C-8158-B5EA90D64835}"/>
              </a:ext>
            </a:extLst>
          </p:cNvPr>
          <p:cNvGrpSpPr/>
          <p:nvPr/>
        </p:nvGrpSpPr>
        <p:grpSpPr>
          <a:xfrm rot="11700000">
            <a:off x="5625213" y="510587"/>
            <a:ext cx="941574" cy="5836826"/>
            <a:chOff x="8299450" y="2202342"/>
            <a:chExt cx="602215" cy="3733135"/>
          </a:xfrm>
        </p:grpSpPr>
        <p:sp>
          <p:nvSpPr>
            <p:cNvPr id="44" name="Rectangle: Rounded Corners 35">
              <a:extLst>
                <a:ext uri="{FF2B5EF4-FFF2-40B4-BE49-F238E27FC236}">
                  <a16:creationId xmlns:a16="http://schemas.microsoft.com/office/drawing/2014/main" id="{9EAD25DD-9F02-8454-EF66-3FF9230276B6}"/>
                </a:ext>
              </a:extLst>
            </p:cNvPr>
            <p:cNvSpPr/>
            <p:nvPr/>
          </p:nvSpPr>
          <p:spPr>
            <a:xfrm rot="1012901">
              <a:off x="8299450" y="2202342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ctangle: Rounded Corners 36">
              <a:extLst>
                <a:ext uri="{FF2B5EF4-FFF2-40B4-BE49-F238E27FC236}">
                  <a16:creationId xmlns:a16="http://schemas.microsoft.com/office/drawing/2014/main" id="{C0A2A894-98C0-CE4E-7E33-7E7D64CE1A40}"/>
                </a:ext>
              </a:extLst>
            </p:cNvPr>
            <p:cNvSpPr/>
            <p:nvPr/>
          </p:nvSpPr>
          <p:spPr>
            <a:xfrm rot="825273" flipH="1">
              <a:off x="8299450" y="5612293"/>
              <a:ext cx="602215" cy="32318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2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6" name="TextBox 90">
            <a:extLst>
              <a:ext uri="{FF2B5EF4-FFF2-40B4-BE49-F238E27FC236}">
                <a16:creationId xmlns:a16="http://schemas.microsoft.com/office/drawing/2014/main" id="{6F02C20E-E7BF-F83D-C38A-BF164276FE67}"/>
              </a:ext>
            </a:extLst>
          </p:cNvPr>
          <p:cNvSpPr txBox="1"/>
          <p:nvPr/>
        </p:nvSpPr>
        <p:spPr>
          <a:xfrm>
            <a:off x="4144989" y="2896885"/>
            <a:ext cx="3902030" cy="1323439"/>
          </a:xfrm>
          <a:prstGeom prst="rect">
            <a:avLst/>
          </a:prstGeom>
          <a:noFill/>
          <a:effectLst>
            <a:outerShdw blurRad="406400" dir="5100000" algn="t" rotWithShape="0">
              <a:srgbClr val="ECF0F3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Incrível!</a:t>
            </a:r>
          </a:p>
        </p:txBody>
      </p:sp>
      <p:pic>
        <p:nvPicPr>
          <p:cNvPr id="48" name="Imagem 47" descr="Ícone&#10;&#10;Descrição gerada automaticamente">
            <a:extLst>
              <a:ext uri="{FF2B5EF4-FFF2-40B4-BE49-F238E27FC236}">
                <a16:creationId xmlns:a16="http://schemas.microsoft.com/office/drawing/2014/main" id="{34157F2D-5CDF-4559-6079-FFE5637E4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66" y="6041984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8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FA54DD7-7793-45A8-B011-CA36418D6E27}"/>
              </a:ext>
            </a:extLst>
          </p:cNvPr>
          <p:cNvSpPr txBox="1"/>
          <p:nvPr/>
        </p:nvSpPr>
        <p:spPr>
          <a:xfrm>
            <a:off x="2047217" y="403900"/>
            <a:ext cx="82397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rgbClr val="ECF0F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Projeções (Humano x Robô)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4675F7C0-6B46-A227-F8DA-4AB94E1CF2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277587"/>
              </p:ext>
            </p:extLst>
          </p:nvPr>
        </p:nvGraphicFramePr>
        <p:xfrm>
          <a:off x="1931472" y="1440833"/>
          <a:ext cx="8393850" cy="5148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92FB84C-BD03-E3BC-2F7D-7CB5DDCF2F3B}"/>
              </a:ext>
            </a:extLst>
          </p:cNvPr>
          <p:cNvCxnSpPr>
            <a:cxnSpLocks/>
          </p:cNvCxnSpPr>
          <p:nvPr/>
        </p:nvCxnSpPr>
        <p:spPr>
          <a:xfrm>
            <a:off x="3806527" y="1905836"/>
            <a:ext cx="3403600" cy="975696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CD8414F-36E5-1755-1B3F-4A2EE0A0F66F}"/>
              </a:ext>
            </a:extLst>
          </p:cNvPr>
          <p:cNvSpPr txBox="1"/>
          <p:nvPr/>
        </p:nvSpPr>
        <p:spPr>
          <a:xfrm>
            <a:off x="9683323" y="6583783"/>
            <a:ext cx="248016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b="1" dirty="0">
                <a:solidFill>
                  <a:srgbClr val="ECF0F3">
                    <a:alpha val="50000"/>
                  </a:srgbClr>
                </a:solidFill>
                <a:latin typeface="+mn-lt"/>
              </a:rPr>
              <a:t>FONTE: WORD ECONOMIC FORUM’S</a:t>
            </a:r>
          </a:p>
        </p:txBody>
      </p:sp>
      <p:grpSp>
        <p:nvGrpSpPr>
          <p:cNvPr id="22" name="!!g2">
            <a:extLst>
              <a:ext uri="{FF2B5EF4-FFF2-40B4-BE49-F238E27FC236}">
                <a16:creationId xmlns:a16="http://schemas.microsoft.com/office/drawing/2014/main" id="{A0DAC357-229C-ECA9-8552-3A4CC3D0C54B}"/>
              </a:ext>
            </a:extLst>
          </p:cNvPr>
          <p:cNvGrpSpPr>
            <a:grpSpLocks/>
          </p:cNvGrpSpPr>
          <p:nvPr/>
        </p:nvGrpSpPr>
        <p:grpSpPr bwMode="auto">
          <a:xfrm>
            <a:off x="5799138" y="-5551391"/>
            <a:ext cx="1314450" cy="1400175"/>
            <a:chOff x="5699400" y="527641"/>
            <a:chExt cx="1314700" cy="1400158"/>
          </a:xfrm>
        </p:grpSpPr>
        <p:sp>
          <p:nvSpPr>
            <p:cNvPr id="23" name="Retângulo 36">
              <a:extLst>
                <a:ext uri="{FF2B5EF4-FFF2-40B4-BE49-F238E27FC236}">
                  <a16:creationId xmlns:a16="http://schemas.microsoft.com/office/drawing/2014/main" id="{8CDC3E7C-DB3B-2516-E4D1-5EE428ACBD56}"/>
                </a:ext>
              </a:extLst>
            </p:cNvPr>
            <p:cNvSpPr/>
            <p:nvPr/>
          </p:nvSpPr>
          <p:spPr>
            <a:xfrm rot="5400000">
              <a:off x="5656670" y="570370"/>
              <a:ext cx="1400158" cy="1314700"/>
            </a:xfrm>
            <a:prstGeom prst="rect">
              <a:avLst/>
            </a:prstGeom>
            <a:gradFill flip="none" rotWithShape="1">
              <a:gsLst>
                <a:gs pos="0">
                  <a:srgbClr val="5FB7FA"/>
                </a:gs>
                <a:gs pos="100000">
                  <a:srgbClr val="476075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24" name="Gráfico 39">
              <a:extLst>
                <a:ext uri="{FF2B5EF4-FFF2-40B4-BE49-F238E27FC236}">
                  <a16:creationId xmlns:a16="http://schemas.microsoft.com/office/drawing/2014/main" id="{AFE60837-FD0F-B9F2-BDE5-9DA2BCBCB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5883585" y="813388"/>
              <a:ext cx="908223" cy="831840"/>
            </a:xfrm>
            <a:prstGeom prst="rect">
              <a:avLst/>
            </a:prstGeom>
          </p:spPr>
        </p:pic>
      </p:grpSp>
      <p:grpSp>
        <p:nvGrpSpPr>
          <p:cNvPr id="25" name="!!g1">
            <a:extLst>
              <a:ext uri="{FF2B5EF4-FFF2-40B4-BE49-F238E27FC236}">
                <a16:creationId xmlns:a16="http://schemas.microsoft.com/office/drawing/2014/main" id="{897469DC-003B-07EE-7577-8B6875DD1930}"/>
              </a:ext>
            </a:extLst>
          </p:cNvPr>
          <p:cNvGrpSpPr>
            <a:grpSpLocks/>
          </p:cNvGrpSpPr>
          <p:nvPr/>
        </p:nvGrpSpPr>
        <p:grpSpPr bwMode="auto">
          <a:xfrm>
            <a:off x="3597275" y="-5551391"/>
            <a:ext cx="1314450" cy="1400175"/>
            <a:chOff x="3508164" y="527641"/>
            <a:chExt cx="1314700" cy="1400158"/>
          </a:xfrm>
        </p:grpSpPr>
        <p:sp>
          <p:nvSpPr>
            <p:cNvPr id="26" name="Retângulo 35">
              <a:extLst>
                <a:ext uri="{FF2B5EF4-FFF2-40B4-BE49-F238E27FC236}">
                  <a16:creationId xmlns:a16="http://schemas.microsoft.com/office/drawing/2014/main" id="{E238AA3F-8C52-BB1A-7C69-6E978648AC52}"/>
                </a:ext>
              </a:extLst>
            </p:cNvPr>
            <p:cNvSpPr/>
            <p:nvPr/>
          </p:nvSpPr>
          <p:spPr>
            <a:xfrm rot="5400000">
              <a:off x="3465434" y="570370"/>
              <a:ext cx="1400158" cy="1314700"/>
            </a:xfrm>
            <a:prstGeom prst="rect">
              <a:avLst/>
            </a:prstGeom>
            <a:gradFill flip="none" rotWithShape="1">
              <a:gsLst>
                <a:gs pos="0">
                  <a:srgbClr val="5FB7FA"/>
                </a:gs>
                <a:gs pos="100000">
                  <a:srgbClr val="476075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27" name="Gráfico 40">
              <a:extLst>
                <a:ext uri="{FF2B5EF4-FFF2-40B4-BE49-F238E27FC236}">
                  <a16:creationId xmlns:a16="http://schemas.microsoft.com/office/drawing/2014/main" id="{C206CB92-AAE2-4087-AA29-C80132E8F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3690762" y="773701"/>
              <a:ext cx="984437" cy="833427"/>
            </a:xfrm>
            <a:prstGeom prst="rect">
              <a:avLst/>
            </a:prstGeom>
          </p:spPr>
        </p:pic>
      </p:grpSp>
      <p:grpSp>
        <p:nvGrpSpPr>
          <p:cNvPr id="28" name="!!g3">
            <a:extLst>
              <a:ext uri="{FF2B5EF4-FFF2-40B4-BE49-F238E27FC236}">
                <a16:creationId xmlns:a16="http://schemas.microsoft.com/office/drawing/2014/main" id="{E496E4F5-26E0-71D7-904E-7341A8EFA5DB}"/>
              </a:ext>
            </a:extLst>
          </p:cNvPr>
          <p:cNvGrpSpPr>
            <a:grpSpLocks/>
          </p:cNvGrpSpPr>
          <p:nvPr/>
        </p:nvGrpSpPr>
        <p:grpSpPr bwMode="auto">
          <a:xfrm>
            <a:off x="7999413" y="-5551391"/>
            <a:ext cx="1314450" cy="1400175"/>
            <a:chOff x="7878230" y="527641"/>
            <a:chExt cx="1314700" cy="1400158"/>
          </a:xfrm>
        </p:grpSpPr>
        <p:sp>
          <p:nvSpPr>
            <p:cNvPr id="29" name="Retângulo 37">
              <a:extLst>
                <a:ext uri="{FF2B5EF4-FFF2-40B4-BE49-F238E27FC236}">
                  <a16:creationId xmlns:a16="http://schemas.microsoft.com/office/drawing/2014/main" id="{AC33BE18-7E59-CC72-FCC7-EA1908BAE026}"/>
                </a:ext>
              </a:extLst>
            </p:cNvPr>
            <p:cNvSpPr/>
            <p:nvPr/>
          </p:nvSpPr>
          <p:spPr>
            <a:xfrm rot="5400000">
              <a:off x="7835500" y="570370"/>
              <a:ext cx="1400158" cy="1314700"/>
            </a:xfrm>
            <a:prstGeom prst="rect">
              <a:avLst/>
            </a:prstGeom>
            <a:gradFill flip="none" rotWithShape="1">
              <a:gsLst>
                <a:gs pos="0">
                  <a:srgbClr val="5FB7FA"/>
                </a:gs>
                <a:gs pos="100000">
                  <a:srgbClr val="476075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30" name="Gráfico 41">
              <a:extLst>
                <a:ext uri="{FF2B5EF4-FFF2-40B4-BE49-F238E27FC236}">
                  <a16:creationId xmlns:a16="http://schemas.microsoft.com/office/drawing/2014/main" id="{6DBC851D-4E20-64A7-224C-F158135A4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049713" y="807038"/>
              <a:ext cx="944742" cy="933439"/>
            </a:xfrm>
            <a:prstGeom prst="rect">
              <a:avLst/>
            </a:prstGeom>
          </p:spPr>
        </p:pic>
      </p:grpSp>
      <p:grpSp>
        <p:nvGrpSpPr>
          <p:cNvPr id="31" name="!!g4">
            <a:extLst>
              <a:ext uri="{FF2B5EF4-FFF2-40B4-BE49-F238E27FC236}">
                <a16:creationId xmlns:a16="http://schemas.microsoft.com/office/drawing/2014/main" id="{0AEE122B-06A7-DC9D-8921-7F907B522931}"/>
              </a:ext>
            </a:extLst>
          </p:cNvPr>
          <p:cNvGrpSpPr>
            <a:grpSpLocks/>
          </p:cNvGrpSpPr>
          <p:nvPr/>
        </p:nvGrpSpPr>
        <p:grpSpPr bwMode="auto">
          <a:xfrm>
            <a:off x="10201275" y="-5551391"/>
            <a:ext cx="1314450" cy="1400175"/>
            <a:chOff x="10110888" y="527641"/>
            <a:chExt cx="1314700" cy="1400158"/>
          </a:xfrm>
        </p:grpSpPr>
        <p:sp>
          <p:nvSpPr>
            <p:cNvPr id="32" name="Retângulo 38">
              <a:extLst>
                <a:ext uri="{FF2B5EF4-FFF2-40B4-BE49-F238E27FC236}">
                  <a16:creationId xmlns:a16="http://schemas.microsoft.com/office/drawing/2014/main" id="{7448D0C8-8FC6-3708-FF9A-2AD18FE28C77}"/>
                </a:ext>
              </a:extLst>
            </p:cNvPr>
            <p:cNvSpPr/>
            <p:nvPr/>
          </p:nvSpPr>
          <p:spPr>
            <a:xfrm rot="5400000">
              <a:off x="10068158" y="570370"/>
              <a:ext cx="1400158" cy="1314700"/>
            </a:xfrm>
            <a:prstGeom prst="rect">
              <a:avLst/>
            </a:prstGeom>
            <a:gradFill flip="none" rotWithShape="1">
              <a:gsLst>
                <a:gs pos="0">
                  <a:srgbClr val="5FB7FA"/>
                </a:gs>
                <a:gs pos="100000">
                  <a:srgbClr val="476075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33" name="Gráfico 42">
              <a:extLst>
                <a:ext uri="{FF2B5EF4-FFF2-40B4-BE49-F238E27FC236}">
                  <a16:creationId xmlns:a16="http://schemas.microsoft.com/office/drawing/2014/main" id="{FE4E16D7-BFB9-BCF1-C562-2E96D0DBF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10404632" y="753063"/>
              <a:ext cx="727213" cy="949313"/>
            </a:xfrm>
            <a:prstGeom prst="rect">
              <a:avLst/>
            </a:prstGeom>
          </p:spPr>
        </p:pic>
      </p:grp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D7E4CC8-64D6-99CC-BC48-2E751FFE4CC5}"/>
              </a:ext>
            </a:extLst>
          </p:cNvPr>
          <p:cNvCxnSpPr>
            <a:cxnSpLocks/>
          </p:cNvCxnSpPr>
          <p:nvPr/>
        </p:nvCxnSpPr>
        <p:spPr>
          <a:xfrm flipV="1">
            <a:off x="4992157" y="3095971"/>
            <a:ext cx="3362960" cy="965200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06C940AD-A20F-91AD-1A21-B82F7CB9B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" y="6117739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Graphic spid="1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!!g2">
            <a:extLst>
              <a:ext uri="{FF2B5EF4-FFF2-40B4-BE49-F238E27FC236}">
                <a16:creationId xmlns:a16="http://schemas.microsoft.com/office/drawing/2014/main" id="{A0DAC357-229C-ECA9-8552-3A4CC3D0C54B}"/>
              </a:ext>
            </a:extLst>
          </p:cNvPr>
          <p:cNvGrpSpPr>
            <a:grpSpLocks/>
          </p:cNvGrpSpPr>
          <p:nvPr/>
        </p:nvGrpSpPr>
        <p:grpSpPr bwMode="auto">
          <a:xfrm>
            <a:off x="5799138" y="-5551391"/>
            <a:ext cx="1314450" cy="1400175"/>
            <a:chOff x="5699400" y="527641"/>
            <a:chExt cx="1314700" cy="1400158"/>
          </a:xfrm>
        </p:grpSpPr>
        <p:sp>
          <p:nvSpPr>
            <p:cNvPr id="23" name="Retângulo 36">
              <a:extLst>
                <a:ext uri="{FF2B5EF4-FFF2-40B4-BE49-F238E27FC236}">
                  <a16:creationId xmlns:a16="http://schemas.microsoft.com/office/drawing/2014/main" id="{8CDC3E7C-DB3B-2516-E4D1-5EE428ACBD56}"/>
                </a:ext>
              </a:extLst>
            </p:cNvPr>
            <p:cNvSpPr/>
            <p:nvPr/>
          </p:nvSpPr>
          <p:spPr>
            <a:xfrm rot="5400000">
              <a:off x="5656670" y="570370"/>
              <a:ext cx="1400158" cy="1314700"/>
            </a:xfrm>
            <a:prstGeom prst="rect">
              <a:avLst/>
            </a:prstGeom>
            <a:gradFill flip="none" rotWithShape="1">
              <a:gsLst>
                <a:gs pos="0">
                  <a:srgbClr val="5FB7FA"/>
                </a:gs>
                <a:gs pos="100000">
                  <a:srgbClr val="476075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24" name="Gráfico 39">
              <a:extLst>
                <a:ext uri="{FF2B5EF4-FFF2-40B4-BE49-F238E27FC236}">
                  <a16:creationId xmlns:a16="http://schemas.microsoft.com/office/drawing/2014/main" id="{AFE60837-FD0F-B9F2-BDE5-9DA2BCBCB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5883585" y="813388"/>
              <a:ext cx="908223" cy="831840"/>
            </a:xfrm>
            <a:prstGeom prst="rect">
              <a:avLst/>
            </a:prstGeom>
          </p:spPr>
        </p:pic>
      </p:grpSp>
      <p:grpSp>
        <p:nvGrpSpPr>
          <p:cNvPr id="25" name="!!g1">
            <a:extLst>
              <a:ext uri="{FF2B5EF4-FFF2-40B4-BE49-F238E27FC236}">
                <a16:creationId xmlns:a16="http://schemas.microsoft.com/office/drawing/2014/main" id="{897469DC-003B-07EE-7577-8B6875DD1930}"/>
              </a:ext>
            </a:extLst>
          </p:cNvPr>
          <p:cNvGrpSpPr>
            <a:grpSpLocks/>
          </p:cNvGrpSpPr>
          <p:nvPr/>
        </p:nvGrpSpPr>
        <p:grpSpPr bwMode="auto">
          <a:xfrm>
            <a:off x="3597275" y="-5551391"/>
            <a:ext cx="1314450" cy="1400175"/>
            <a:chOff x="3508164" y="527641"/>
            <a:chExt cx="1314700" cy="1400158"/>
          </a:xfrm>
        </p:grpSpPr>
        <p:sp>
          <p:nvSpPr>
            <p:cNvPr id="26" name="Retângulo 35">
              <a:extLst>
                <a:ext uri="{FF2B5EF4-FFF2-40B4-BE49-F238E27FC236}">
                  <a16:creationId xmlns:a16="http://schemas.microsoft.com/office/drawing/2014/main" id="{E238AA3F-8C52-BB1A-7C69-6E978648AC52}"/>
                </a:ext>
              </a:extLst>
            </p:cNvPr>
            <p:cNvSpPr/>
            <p:nvPr/>
          </p:nvSpPr>
          <p:spPr>
            <a:xfrm rot="5400000">
              <a:off x="3465434" y="570370"/>
              <a:ext cx="1400158" cy="1314700"/>
            </a:xfrm>
            <a:prstGeom prst="rect">
              <a:avLst/>
            </a:prstGeom>
            <a:gradFill flip="none" rotWithShape="1">
              <a:gsLst>
                <a:gs pos="0">
                  <a:srgbClr val="5FB7FA"/>
                </a:gs>
                <a:gs pos="100000">
                  <a:srgbClr val="476075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27" name="Gráfico 40">
              <a:extLst>
                <a:ext uri="{FF2B5EF4-FFF2-40B4-BE49-F238E27FC236}">
                  <a16:creationId xmlns:a16="http://schemas.microsoft.com/office/drawing/2014/main" id="{C206CB92-AAE2-4087-AA29-C80132E8F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690762" y="773701"/>
              <a:ext cx="984437" cy="833427"/>
            </a:xfrm>
            <a:prstGeom prst="rect">
              <a:avLst/>
            </a:prstGeom>
          </p:spPr>
        </p:pic>
      </p:grpSp>
      <p:grpSp>
        <p:nvGrpSpPr>
          <p:cNvPr id="28" name="!!g3">
            <a:extLst>
              <a:ext uri="{FF2B5EF4-FFF2-40B4-BE49-F238E27FC236}">
                <a16:creationId xmlns:a16="http://schemas.microsoft.com/office/drawing/2014/main" id="{E496E4F5-26E0-71D7-904E-7341A8EFA5DB}"/>
              </a:ext>
            </a:extLst>
          </p:cNvPr>
          <p:cNvGrpSpPr>
            <a:grpSpLocks/>
          </p:cNvGrpSpPr>
          <p:nvPr/>
        </p:nvGrpSpPr>
        <p:grpSpPr bwMode="auto">
          <a:xfrm>
            <a:off x="7999413" y="-5551391"/>
            <a:ext cx="1314450" cy="1400175"/>
            <a:chOff x="7878230" y="527641"/>
            <a:chExt cx="1314700" cy="1400158"/>
          </a:xfrm>
        </p:grpSpPr>
        <p:sp>
          <p:nvSpPr>
            <p:cNvPr id="29" name="Retângulo 37">
              <a:extLst>
                <a:ext uri="{FF2B5EF4-FFF2-40B4-BE49-F238E27FC236}">
                  <a16:creationId xmlns:a16="http://schemas.microsoft.com/office/drawing/2014/main" id="{AC33BE18-7E59-CC72-FCC7-EA1908BAE026}"/>
                </a:ext>
              </a:extLst>
            </p:cNvPr>
            <p:cNvSpPr/>
            <p:nvPr/>
          </p:nvSpPr>
          <p:spPr>
            <a:xfrm rot="5400000">
              <a:off x="7835500" y="570370"/>
              <a:ext cx="1400158" cy="1314700"/>
            </a:xfrm>
            <a:prstGeom prst="rect">
              <a:avLst/>
            </a:prstGeom>
            <a:gradFill flip="none" rotWithShape="1">
              <a:gsLst>
                <a:gs pos="0">
                  <a:srgbClr val="5FB7FA"/>
                </a:gs>
                <a:gs pos="100000">
                  <a:srgbClr val="476075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30" name="Gráfico 41">
              <a:extLst>
                <a:ext uri="{FF2B5EF4-FFF2-40B4-BE49-F238E27FC236}">
                  <a16:creationId xmlns:a16="http://schemas.microsoft.com/office/drawing/2014/main" id="{6DBC851D-4E20-64A7-224C-F158135A4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8049713" y="807038"/>
              <a:ext cx="944742" cy="933439"/>
            </a:xfrm>
            <a:prstGeom prst="rect">
              <a:avLst/>
            </a:prstGeom>
          </p:spPr>
        </p:pic>
      </p:grpSp>
      <p:grpSp>
        <p:nvGrpSpPr>
          <p:cNvPr id="31" name="!!g4">
            <a:extLst>
              <a:ext uri="{FF2B5EF4-FFF2-40B4-BE49-F238E27FC236}">
                <a16:creationId xmlns:a16="http://schemas.microsoft.com/office/drawing/2014/main" id="{0AEE122B-06A7-DC9D-8921-7F907B522931}"/>
              </a:ext>
            </a:extLst>
          </p:cNvPr>
          <p:cNvGrpSpPr>
            <a:grpSpLocks/>
          </p:cNvGrpSpPr>
          <p:nvPr/>
        </p:nvGrpSpPr>
        <p:grpSpPr bwMode="auto">
          <a:xfrm>
            <a:off x="10201275" y="-5551391"/>
            <a:ext cx="1314450" cy="1400175"/>
            <a:chOff x="10110888" y="527641"/>
            <a:chExt cx="1314700" cy="1400158"/>
          </a:xfrm>
        </p:grpSpPr>
        <p:sp>
          <p:nvSpPr>
            <p:cNvPr id="32" name="Retângulo 38">
              <a:extLst>
                <a:ext uri="{FF2B5EF4-FFF2-40B4-BE49-F238E27FC236}">
                  <a16:creationId xmlns:a16="http://schemas.microsoft.com/office/drawing/2014/main" id="{7448D0C8-8FC6-3708-FF9A-2AD18FE28C77}"/>
                </a:ext>
              </a:extLst>
            </p:cNvPr>
            <p:cNvSpPr/>
            <p:nvPr/>
          </p:nvSpPr>
          <p:spPr>
            <a:xfrm rot="5400000">
              <a:off x="10068158" y="570370"/>
              <a:ext cx="1400158" cy="1314700"/>
            </a:xfrm>
            <a:prstGeom prst="rect">
              <a:avLst/>
            </a:prstGeom>
            <a:gradFill flip="none" rotWithShape="1">
              <a:gsLst>
                <a:gs pos="0">
                  <a:srgbClr val="5FB7FA"/>
                </a:gs>
                <a:gs pos="100000">
                  <a:srgbClr val="476075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33" name="Gráfico 42">
              <a:extLst>
                <a:ext uri="{FF2B5EF4-FFF2-40B4-BE49-F238E27FC236}">
                  <a16:creationId xmlns:a16="http://schemas.microsoft.com/office/drawing/2014/main" id="{FE4E16D7-BFB9-BCF1-C562-2E96D0DBF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10404632" y="753063"/>
              <a:ext cx="727213" cy="949313"/>
            </a:xfrm>
            <a:prstGeom prst="rect">
              <a:avLst/>
            </a:prstGeom>
          </p:spPr>
        </p:pic>
      </p:grpSp>
      <p:sp>
        <p:nvSpPr>
          <p:cNvPr id="3" name="TextBox 15">
            <a:extLst>
              <a:ext uri="{FF2B5EF4-FFF2-40B4-BE49-F238E27FC236}">
                <a16:creationId xmlns:a16="http://schemas.microsoft.com/office/drawing/2014/main" id="{445A5822-FC50-6828-2166-B52A61A89623}"/>
              </a:ext>
            </a:extLst>
          </p:cNvPr>
          <p:cNvSpPr txBox="1"/>
          <p:nvPr/>
        </p:nvSpPr>
        <p:spPr>
          <a:xfrm>
            <a:off x="1259029" y="1310218"/>
            <a:ext cx="9042257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spcBef>
                <a:spcPts val="1200"/>
              </a:spcBef>
              <a:defRPr sz="1400">
                <a:solidFill>
                  <a:srgbClr val="363D6E"/>
                </a:solidFill>
              </a:defRPr>
            </a:lvl1pPr>
          </a:lstStyle>
          <a:p>
            <a:pPr>
              <a:lnSpc>
                <a:spcPct val="80000"/>
              </a:lnSpc>
            </a:pPr>
            <a:r>
              <a:rPr lang="pt-BR" sz="8800" b="1" dirty="0">
                <a:solidFill>
                  <a:srgbClr val="ECF0F3"/>
                </a:solidFill>
                <a:latin typeface="Poppins" panose="00000500000000000000" pitchFamily="2" charset="0"/>
                <a:ea typeface="Open Sans Extrabold" panose="020B0906030804020204" pitchFamily="34" charset="0"/>
                <a:cs typeface="Poppins" panose="00000500000000000000" pitchFamily="2" charset="0"/>
              </a:rPr>
              <a:t>Uma Nova Era.</a:t>
            </a:r>
          </a:p>
        </p:txBody>
      </p:sp>
      <p:grpSp>
        <p:nvGrpSpPr>
          <p:cNvPr id="5" name="texto1">
            <a:extLst>
              <a:ext uri="{FF2B5EF4-FFF2-40B4-BE49-F238E27FC236}">
                <a16:creationId xmlns:a16="http://schemas.microsoft.com/office/drawing/2014/main" id="{85DD531E-3729-E675-6465-935B74888D76}"/>
              </a:ext>
            </a:extLst>
          </p:cNvPr>
          <p:cNvGrpSpPr/>
          <p:nvPr/>
        </p:nvGrpSpPr>
        <p:grpSpPr>
          <a:xfrm>
            <a:off x="4704417" y="2821950"/>
            <a:ext cx="6725583" cy="1075679"/>
            <a:chOff x="4704418" y="2812619"/>
            <a:chExt cx="6228724" cy="1075679"/>
          </a:xfrm>
        </p:grpSpPr>
        <p:sp>
          <p:nvSpPr>
            <p:cNvPr id="6" name="TextBox 47">
              <a:extLst>
                <a:ext uri="{FF2B5EF4-FFF2-40B4-BE49-F238E27FC236}">
                  <a16:creationId xmlns:a16="http://schemas.microsoft.com/office/drawing/2014/main" id="{04D15BF5-A42D-4311-CC1C-2B3F005395FA}"/>
                </a:ext>
              </a:extLst>
            </p:cNvPr>
            <p:cNvSpPr txBox="1"/>
            <p:nvPr/>
          </p:nvSpPr>
          <p:spPr>
            <a:xfrm>
              <a:off x="5134294" y="2812619"/>
              <a:ext cx="5798848" cy="1075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spcBef>
                  <a:spcPts val="1200"/>
                </a:spcBef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/>
              <a:r>
                <a:rPr lang="pt-BR" b="1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Por quê as empresas precisam melhorar seu desempenho técnico e financeiro para não ficarem obsoletas e perderem a competitividade.</a:t>
              </a:r>
            </a:p>
          </p:txBody>
        </p:sp>
        <p:grpSp>
          <p:nvGrpSpPr>
            <p:cNvPr id="7" name="IC1">
              <a:extLst>
                <a:ext uri="{FF2B5EF4-FFF2-40B4-BE49-F238E27FC236}">
                  <a16:creationId xmlns:a16="http://schemas.microsoft.com/office/drawing/2014/main" id="{A6AF2B2D-921C-E9AD-11BE-13A4C7AF136E}"/>
                </a:ext>
              </a:extLst>
            </p:cNvPr>
            <p:cNvGrpSpPr/>
            <p:nvPr/>
          </p:nvGrpSpPr>
          <p:grpSpPr>
            <a:xfrm>
              <a:off x="4704418" y="3353576"/>
              <a:ext cx="399560" cy="399560"/>
              <a:chOff x="4780794" y="5622555"/>
              <a:chExt cx="399560" cy="399560"/>
            </a:xfrm>
          </p:grpSpPr>
          <p:grpSp>
            <p:nvGrpSpPr>
              <p:cNvPr id="8" name="Group 28">
                <a:extLst>
                  <a:ext uri="{FF2B5EF4-FFF2-40B4-BE49-F238E27FC236}">
                    <a16:creationId xmlns:a16="http://schemas.microsoft.com/office/drawing/2014/main" id="{BAF3D570-293B-A4D2-46CC-CFE4596EF331}"/>
                  </a:ext>
                </a:extLst>
              </p:cNvPr>
              <p:cNvGrpSpPr/>
              <p:nvPr/>
            </p:nvGrpSpPr>
            <p:grpSpPr>
              <a:xfrm>
                <a:off x="4780794" y="5622555"/>
                <a:ext cx="399560" cy="399560"/>
                <a:chOff x="4105275" y="1523886"/>
                <a:chExt cx="1428750" cy="1428750"/>
              </a:xfrm>
            </p:grpSpPr>
            <p:sp>
              <p:nvSpPr>
                <p:cNvPr id="10" name="Oval 6">
                  <a:extLst>
                    <a:ext uri="{FF2B5EF4-FFF2-40B4-BE49-F238E27FC236}">
                      <a16:creationId xmlns:a16="http://schemas.microsoft.com/office/drawing/2014/main" id="{74EBF896-AD2A-C61D-9842-C63354E7CF42}"/>
                    </a:ext>
                  </a:extLst>
                </p:cNvPr>
                <p:cNvSpPr/>
                <p:nvPr/>
              </p:nvSpPr>
              <p:spPr>
                <a:xfrm>
                  <a:off x="4105275" y="1523886"/>
                  <a:ext cx="1428750" cy="142875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gradFill>
                    <a:gsLst>
                      <a:gs pos="2000">
                        <a:schemeClr val="accent1"/>
                      </a:gs>
                      <a:gs pos="23000">
                        <a:schemeClr val="accent2"/>
                      </a:gs>
                      <a:gs pos="82000">
                        <a:schemeClr val="accent5"/>
                      </a:gs>
                      <a:gs pos="63715">
                        <a:schemeClr val="accent4"/>
                      </a:gs>
                      <a:gs pos="41000">
                        <a:schemeClr val="accent3"/>
                      </a:gs>
                      <a:gs pos="100000">
                        <a:schemeClr val="accent6"/>
                      </a:gs>
                    </a:gsLst>
                    <a:lin ang="5400000" scaled="1"/>
                  </a:gradFill>
                </a:ln>
                <a:effectLst>
                  <a:outerShdw blurRad="279400" dist="190500" dir="2760000" algn="tl" rotWithShape="0">
                    <a:schemeClr val="accent1">
                      <a:alpha val="24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ECF0F3"/>
                    </a:solidFill>
                  </a:endParaRPr>
                </a:p>
              </p:txBody>
            </p:sp>
            <p:sp>
              <p:nvSpPr>
                <p:cNvPr id="11" name="Oval 7">
                  <a:extLst>
                    <a:ext uri="{FF2B5EF4-FFF2-40B4-BE49-F238E27FC236}">
                      <a16:creationId xmlns:a16="http://schemas.microsoft.com/office/drawing/2014/main" id="{B5ACF277-1BD1-54CB-7476-8FF44FBFD921}"/>
                    </a:ext>
                  </a:extLst>
                </p:cNvPr>
                <p:cNvSpPr/>
                <p:nvPr/>
              </p:nvSpPr>
              <p:spPr>
                <a:xfrm>
                  <a:off x="4294585" y="1846660"/>
                  <a:ext cx="1050131" cy="1050131"/>
                </a:xfrm>
                <a:prstGeom prst="ellipse">
                  <a:avLst/>
                </a:prstGeom>
                <a:solidFill>
                  <a:srgbClr val="ECF0F3"/>
                </a:solidFill>
                <a:ln w="63500">
                  <a:noFill/>
                </a:ln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ECF0F3"/>
                    </a:solidFill>
                  </a:endParaRPr>
                </a:p>
              </p:txBody>
            </p:sp>
          </p:grpSp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70DB44E1-30D2-170F-01B5-B29118481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892993" y="5718426"/>
                <a:ext cx="207818" cy="207818"/>
              </a:xfrm>
              <a:prstGeom prst="rect">
                <a:avLst/>
              </a:prstGeom>
            </p:spPr>
          </p:pic>
        </p:grpSp>
      </p:grpSp>
      <p:grpSp>
        <p:nvGrpSpPr>
          <p:cNvPr id="12" name="texto2">
            <a:extLst>
              <a:ext uri="{FF2B5EF4-FFF2-40B4-BE49-F238E27FC236}">
                <a16:creationId xmlns:a16="http://schemas.microsoft.com/office/drawing/2014/main" id="{A1818A69-FF5D-CBA0-0AAE-DF4CBC730CA6}"/>
              </a:ext>
            </a:extLst>
          </p:cNvPr>
          <p:cNvGrpSpPr/>
          <p:nvPr/>
        </p:nvGrpSpPr>
        <p:grpSpPr>
          <a:xfrm>
            <a:off x="4704417" y="4248688"/>
            <a:ext cx="6725581" cy="743280"/>
            <a:chOff x="4704418" y="4258019"/>
            <a:chExt cx="6228722" cy="743280"/>
          </a:xfrm>
        </p:grpSpPr>
        <p:sp>
          <p:nvSpPr>
            <p:cNvPr id="17" name="TextBox 53">
              <a:extLst>
                <a:ext uri="{FF2B5EF4-FFF2-40B4-BE49-F238E27FC236}">
                  <a16:creationId xmlns:a16="http://schemas.microsoft.com/office/drawing/2014/main" id="{BE02DE57-500E-6F0F-B42A-4E81F0B87679}"/>
                </a:ext>
              </a:extLst>
            </p:cNvPr>
            <p:cNvSpPr txBox="1"/>
            <p:nvPr/>
          </p:nvSpPr>
          <p:spPr>
            <a:xfrm>
              <a:off x="5134293" y="4258019"/>
              <a:ext cx="5798847" cy="74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spcBef>
                  <a:spcPts val="1200"/>
                </a:spcBef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/>
              <a:r>
                <a:rPr lang="pt-BR" b="1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 quê buscaremos é a excelência e alto desempenho nos processos e na gestão.</a:t>
              </a:r>
            </a:p>
          </p:txBody>
        </p:sp>
        <p:grpSp>
          <p:nvGrpSpPr>
            <p:cNvPr id="19" name="IC1">
              <a:extLst>
                <a:ext uri="{FF2B5EF4-FFF2-40B4-BE49-F238E27FC236}">
                  <a16:creationId xmlns:a16="http://schemas.microsoft.com/office/drawing/2014/main" id="{731C70C7-E305-B3D5-CC2A-E76A7B9D4E84}"/>
                </a:ext>
              </a:extLst>
            </p:cNvPr>
            <p:cNvGrpSpPr/>
            <p:nvPr/>
          </p:nvGrpSpPr>
          <p:grpSpPr>
            <a:xfrm>
              <a:off x="4704418" y="4394314"/>
              <a:ext cx="399560" cy="399560"/>
              <a:chOff x="4780794" y="5659879"/>
              <a:chExt cx="399560" cy="399560"/>
            </a:xfrm>
          </p:grpSpPr>
          <p:grpSp>
            <p:nvGrpSpPr>
              <p:cNvPr id="20" name="Group 28">
                <a:extLst>
                  <a:ext uri="{FF2B5EF4-FFF2-40B4-BE49-F238E27FC236}">
                    <a16:creationId xmlns:a16="http://schemas.microsoft.com/office/drawing/2014/main" id="{5D2E47F9-A668-79D7-89D3-3783E1FD7D51}"/>
                  </a:ext>
                </a:extLst>
              </p:cNvPr>
              <p:cNvGrpSpPr/>
              <p:nvPr/>
            </p:nvGrpSpPr>
            <p:grpSpPr>
              <a:xfrm>
                <a:off x="4780794" y="5659879"/>
                <a:ext cx="399560" cy="399560"/>
                <a:chOff x="4105275" y="1657350"/>
                <a:chExt cx="1428750" cy="1428750"/>
              </a:xfrm>
            </p:grpSpPr>
            <p:sp>
              <p:nvSpPr>
                <p:cNvPr id="34" name="Oval 20">
                  <a:extLst>
                    <a:ext uri="{FF2B5EF4-FFF2-40B4-BE49-F238E27FC236}">
                      <a16:creationId xmlns:a16="http://schemas.microsoft.com/office/drawing/2014/main" id="{414745E1-1F94-5DFE-868C-ECE8E24869FD}"/>
                    </a:ext>
                  </a:extLst>
                </p:cNvPr>
                <p:cNvSpPr/>
                <p:nvPr/>
              </p:nvSpPr>
              <p:spPr>
                <a:xfrm>
                  <a:off x="4105275" y="1657350"/>
                  <a:ext cx="1428750" cy="142875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gradFill>
                    <a:gsLst>
                      <a:gs pos="2000">
                        <a:schemeClr val="accent1"/>
                      </a:gs>
                      <a:gs pos="23000">
                        <a:schemeClr val="accent2"/>
                      </a:gs>
                      <a:gs pos="82000">
                        <a:schemeClr val="accent5"/>
                      </a:gs>
                      <a:gs pos="63715">
                        <a:schemeClr val="accent4"/>
                      </a:gs>
                      <a:gs pos="41000">
                        <a:schemeClr val="accent3"/>
                      </a:gs>
                      <a:gs pos="100000">
                        <a:schemeClr val="accent6"/>
                      </a:gs>
                    </a:gsLst>
                    <a:lin ang="5400000" scaled="1"/>
                  </a:gradFill>
                </a:ln>
                <a:effectLst>
                  <a:outerShdw blurRad="279400" dist="190500" dir="2760000" algn="tl" rotWithShape="0">
                    <a:schemeClr val="accent1">
                      <a:alpha val="24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ECF0F3"/>
                    </a:solidFill>
                  </a:endParaRPr>
                </a:p>
              </p:txBody>
            </p:sp>
            <p:sp>
              <p:nvSpPr>
                <p:cNvPr id="35" name="Oval 21">
                  <a:extLst>
                    <a:ext uri="{FF2B5EF4-FFF2-40B4-BE49-F238E27FC236}">
                      <a16:creationId xmlns:a16="http://schemas.microsoft.com/office/drawing/2014/main" id="{5C8BC8B8-18C4-0495-C26E-D9D63123FC18}"/>
                    </a:ext>
                  </a:extLst>
                </p:cNvPr>
                <p:cNvSpPr/>
                <p:nvPr/>
              </p:nvSpPr>
              <p:spPr>
                <a:xfrm>
                  <a:off x="4294585" y="1846660"/>
                  <a:ext cx="1050131" cy="1050131"/>
                </a:xfrm>
                <a:prstGeom prst="ellipse">
                  <a:avLst/>
                </a:prstGeom>
                <a:solidFill>
                  <a:srgbClr val="ECF0F3"/>
                </a:solidFill>
                <a:ln w="63500">
                  <a:noFill/>
                </a:ln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ECF0F3"/>
                    </a:solidFill>
                  </a:endParaRPr>
                </a:p>
              </p:txBody>
            </p:sp>
          </p:grpSp>
          <p:pic>
            <p:nvPicPr>
              <p:cNvPr id="21" name="Gráfico 20">
                <a:extLst>
                  <a:ext uri="{FF2B5EF4-FFF2-40B4-BE49-F238E27FC236}">
                    <a16:creationId xmlns:a16="http://schemas.microsoft.com/office/drawing/2014/main" id="{C23BC414-F18D-9C1D-9442-D274967A2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892993" y="5755750"/>
                <a:ext cx="207818" cy="207818"/>
              </a:xfrm>
              <a:prstGeom prst="rect">
                <a:avLst/>
              </a:prstGeom>
            </p:spPr>
          </p:pic>
        </p:grpSp>
      </p:grpSp>
      <p:grpSp>
        <p:nvGrpSpPr>
          <p:cNvPr id="36" name="texto3">
            <a:extLst>
              <a:ext uri="{FF2B5EF4-FFF2-40B4-BE49-F238E27FC236}">
                <a16:creationId xmlns:a16="http://schemas.microsoft.com/office/drawing/2014/main" id="{43C38CC1-DCAC-1EA8-8EDD-B7DCA5ED7668}"/>
              </a:ext>
            </a:extLst>
          </p:cNvPr>
          <p:cNvGrpSpPr/>
          <p:nvPr/>
        </p:nvGrpSpPr>
        <p:grpSpPr>
          <a:xfrm>
            <a:off x="4704417" y="5284126"/>
            <a:ext cx="6741009" cy="1403461"/>
            <a:chOff x="4704418" y="5284126"/>
            <a:chExt cx="6243010" cy="1403461"/>
          </a:xfrm>
        </p:grpSpPr>
        <p:sp>
          <p:nvSpPr>
            <p:cNvPr id="37" name="TextBox 59">
              <a:extLst>
                <a:ext uri="{FF2B5EF4-FFF2-40B4-BE49-F238E27FC236}">
                  <a16:creationId xmlns:a16="http://schemas.microsoft.com/office/drawing/2014/main" id="{0EC227BE-82C4-ED3E-215B-348B2191ACA8}"/>
                </a:ext>
              </a:extLst>
            </p:cNvPr>
            <p:cNvSpPr txBox="1"/>
            <p:nvPr/>
          </p:nvSpPr>
          <p:spPr>
            <a:xfrm>
              <a:off x="5148582" y="5284126"/>
              <a:ext cx="5798846" cy="140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spcBef>
                  <a:spcPts val="1200"/>
                </a:spcBef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/>
              <a:r>
                <a:rPr lang="pt-BR" b="1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Através da utilização do RPA </a:t>
              </a:r>
              <a:r>
                <a:rPr lang="pt-BR" b="1" i="1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(</a:t>
              </a:r>
              <a:r>
                <a:rPr lang="pt-BR" b="1" i="1" dirty="0" err="1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Robotic</a:t>
              </a:r>
              <a:r>
                <a:rPr lang="pt-BR" b="1" i="1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pt-BR" b="1" i="1" dirty="0" err="1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Process</a:t>
              </a:r>
              <a:r>
                <a:rPr lang="pt-BR" b="1" i="1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Automation)</a:t>
              </a:r>
              <a:r>
                <a:rPr lang="pt-BR" b="1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, a tecnologia que mais cresce à nível mundial em todas as organizações, de todos os segmentos.</a:t>
              </a:r>
            </a:p>
          </p:txBody>
        </p:sp>
        <p:grpSp>
          <p:nvGrpSpPr>
            <p:cNvPr id="38" name="IC1">
              <a:extLst>
                <a:ext uri="{FF2B5EF4-FFF2-40B4-BE49-F238E27FC236}">
                  <a16:creationId xmlns:a16="http://schemas.microsoft.com/office/drawing/2014/main" id="{0BBB219B-1EE1-0B1C-69ED-B9C17BC80570}"/>
                </a:ext>
              </a:extLst>
            </p:cNvPr>
            <p:cNvGrpSpPr/>
            <p:nvPr/>
          </p:nvGrpSpPr>
          <p:grpSpPr>
            <a:xfrm>
              <a:off x="4704418" y="5448414"/>
              <a:ext cx="399560" cy="399560"/>
              <a:chOff x="4780794" y="5659879"/>
              <a:chExt cx="399560" cy="399560"/>
            </a:xfrm>
          </p:grpSpPr>
          <p:grpSp>
            <p:nvGrpSpPr>
              <p:cNvPr id="39" name="Group 28">
                <a:extLst>
                  <a:ext uri="{FF2B5EF4-FFF2-40B4-BE49-F238E27FC236}">
                    <a16:creationId xmlns:a16="http://schemas.microsoft.com/office/drawing/2014/main" id="{B3E9AB64-F4CD-931B-DFF9-B43937E9ED31}"/>
                  </a:ext>
                </a:extLst>
              </p:cNvPr>
              <p:cNvGrpSpPr/>
              <p:nvPr/>
            </p:nvGrpSpPr>
            <p:grpSpPr>
              <a:xfrm>
                <a:off x="4780794" y="5659879"/>
                <a:ext cx="399560" cy="399560"/>
                <a:chOff x="4105275" y="1657350"/>
                <a:chExt cx="1428750" cy="1428750"/>
              </a:xfrm>
            </p:grpSpPr>
            <p:sp>
              <p:nvSpPr>
                <p:cNvPr id="41" name="Oval 25">
                  <a:extLst>
                    <a:ext uri="{FF2B5EF4-FFF2-40B4-BE49-F238E27FC236}">
                      <a16:creationId xmlns:a16="http://schemas.microsoft.com/office/drawing/2014/main" id="{EC398F87-1801-168A-D1F2-EC2309D2A245}"/>
                    </a:ext>
                  </a:extLst>
                </p:cNvPr>
                <p:cNvSpPr/>
                <p:nvPr/>
              </p:nvSpPr>
              <p:spPr>
                <a:xfrm>
                  <a:off x="4105275" y="1657350"/>
                  <a:ext cx="1428750" cy="142875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gradFill>
                    <a:gsLst>
                      <a:gs pos="2000">
                        <a:schemeClr val="accent1"/>
                      </a:gs>
                      <a:gs pos="23000">
                        <a:schemeClr val="accent2"/>
                      </a:gs>
                      <a:gs pos="82000">
                        <a:schemeClr val="accent5"/>
                      </a:gs>
                      <a:gs pos="63715">
                        <a:schemeClr val="accent4"/>
                      </a:gs>
                      <a:gs pos="41000">
                        <a:schemeClr val="accent3"/>
                      </a:gs>
                      <a:gs pos="100000">
                        <a:schemeClr val="accent6"/>
                      </a:gs>
                    </a:gsLst>
                    <a:lin ang="5400000" scaled="1"/>
                  </a:gradFill>
                </a:ln>
                <a:effectLst>
                  <a:outerShdw blurRad="279400" dist="190500" dir="2760000" algn="tl" rotWithShape="0">
                    <a:schemeClr val="accent1">
                      <a:alpha val="24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ECF0F3"/>
                    </a:solidFill>
                  </a:endParaRPr>
                </a:p>
              </p:txBody>
            </p:sp>
            <p:sp>
              <p:nvSpPr>
                <p:cNvPr id="42" name="Oval 26">
                  <a:extLst>
                    <a:ext uri="{FF2B5EF4-FFF2-40B4-BE49-F238E27FC236}">
                      <a16:creationId xmlns:a16="http://schemas.microsoft.com/office/drawing/2014/main" id="{3580F266-8AE6-DAB9-6358-4B29CD59BD2F}"/>
                    </a:ext>
                  </a:extLst>
                </p:cNvPr>
                <p:cNvSpPr/>
                <p:nvPr/>
              </p:nvSpPr>
              <p:spPr>
                <a:xfrm>
                  <a:off x="4294585" y="1846660"/>
                  <a:ext cx="1050131" cy="1050131"/>
                </a:xfrm>
                <a:prstGeom prst="ellipse">
                  <a:avLst/>
                </a:prstGeom>
                <a:solidFill>
                  <a:srgbClr val="ECF0F3"/>
                </a:solidFill>
                <a:ln w="63500">
                  <a:noFill/>
                </a:ln>
                <a:effectLst>
                  <a:outerShdw blurRad="1905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ECF0F3"/>
                    </a:solidFill>
                  </a:endParaRPr>
                </a:p>
              </p:txBody>
            </p:sp>
          </p:grpSp>
          <p:pic>
            <p:nvPicPr>
              <p:cNvPr id="40" name="Gráfico 39">
                <a:extLst>
                  <a:ext uri="{FF2B5EF4-FFF2-40B4-BE49-F238E27FC236}">
                    <a16:creationId xmlns:a16="http://schemas.microsoft.com/office/drawing/2014/main" id="{AEC13CFF-2C28-EF74-C2E5-6331451E0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892993" y="5755750"/>
                <a:ext cx="207818" cy="207818"/>
              </a:xfrm>
              <a:prstGeom prst="rect">
                <a:avLst/>
              </a:prstGeom>
            </p:spPr>
          </p:pic>
        </p:grpSp>
      </p:grpSp>
      <p:grpSp>
        <p:nvGrpSpPr>
          <p:cNvPr id="43" name="Quadrado">
            <a:extLst>
              <a:ext uri="{FF2B5EF4-FFF2-40B4-BE49-F238E27FC236}">
                <a16:creationId xmlns:a16="http://schemas.microsoft.com/office/drawing/2014/main" id="{7D675F89-61F6-706A-B9AD-CE175F881C6F}"/>
              </a:ext>
            </a:extLst>
          </p:cNvPr>
          <p:cNvGrpSpPr/>
          <p:nvPr/>
        </p:nvGrpSpPr>
        <p:grpSpPr>
          <a:xfrm>
            <a:off x="1464906" y="3289300"/>
            <a:ext cx="2687215" cy="2699884"/>
            <a:chOff x="1464906" y="3289300"/>
            <a:chExt cx="2687215" cy="2699884"/>
          </a:xfrm>
        </p:grpSpPr>
        <p:grpSp>
          <p:nvGrpSpPr>
            <p:cNvPr id="44" name="Group 30">
              <a:extLst>
                <a:ext uri="{FF2B5EF4-FFF2-40B4-BE49-F238E27FC236}">
                  <a16:creationId xmlns:a16="http://schemas.microsoft.com/office/drawing/2014/main" id="{998B31A0-22B5-587D-0B47-B5BC954B11E4}"/>
                </a:ext>
              </a:extLst>
            </p:cNvPr>
            <p:cNvGrpSpPr/>
            <p:nvPr/>
          </p:nvGrpSpPr>
          <p:grpSpPr>
            <a:xfrm>
              <a:off x="1464906" y="3289300"/>
              <a:ext cx="2687215" cy="2699884"/>
              <a:chOff x="1284287" y="3289300"/>
              <a:chExt cx="1904999" cy="1904999"/>
            </a:xfrm>
          </p:grpSpPr>
          <p:sp>
            <p:nvSpPr>
              <p:cNvPr id="46" name="Rectangle: Rounded Corners 28">
                <a:extLst>
                  <a:ext uri="{FF2B5EF4-FFF2-40B4-BE49-F238E27FC236}">
                    <a16:creationId xmlns:a16="http://schemas.microsoft.com/office/drawing/2014/main" id="{8DE4EE6E-2F01-85BB-223D-AD11D6469E93}"/>
                  </a:ext>
                </a:extLst>
              </p:cNvPr>
              <p:cNvSpPr/>
              <p:nvPr/>
            </p:nvSpPr>
            <p:spPr>
              <a:xfrm>
                <a:off x="1433512" y="3438525"/>
                <a:ext cx="1606550" cy="1606550"/>
              </a:xfrm>
              <a:prstGeom prst="roundRect">
                <a:avLst>
                  <a:gd name="adj" fmla="val 10461"/>
                </a:avLst>
              </a:prstGeom>
              <a:solidFill>
                <a:srgbClr val="ECF0F3"/>
              </a:solidFill>
              <a:ln w="63500">
                <a:solidFill>
                  <a:srgbClr val="03FFFF"/>
                </a:solidFill>
              </a:ln>
              <a:effectLst>
                <a:outerShdw blurRad="889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ECF0F3"/>
                  </a:solidFill>
                </a:endParaRPr>
              </a:p>
            </p:txBody>
          </p:sp>
          <p:sp>
            <p:nvSpPr>
              <p:cNvPr id="47" name="Rectangle: Rounded Corners 27">
                <a:extLst>
                  <a:ext uri="{FF2B5EF4-FFF2-40B4-BE49-F238E27FC236}">
                    <a16:creationId xmlns:a16="http://schemas.microsoft.com/office/drawing/2014/main" id="{3C0B66F6-7D21-9881-BC1D-BF9D0C057679}"/>
                  </a:ext>
                </a:extLst>
              </p:cNvPr>
              <p:cNvSpPr/>
              <p:nvPr/>
            </p:nvSpPr>
            <p:spPr>
              <a:xfrm>
                <a:off x="1284287" y="3289300"/>
                <a:ext cx="1904999" cy="1904999"/>
              </a:xfrm>
              <a:prstGeom prst="roundRect">
                <a:avLst>
                  <a:gd name="adj" fmla="val 14752"/>
                </a:avLst>
              </a:prstGeom>
              <a:solidFill>
                <a:srgbClr val="ECF0F3"/>
              </a:solidFill>
              <a:ln w="63500">
                <a:solidFill>
                  <a:srgbClr val="03FFFF"/>
                </a:solidFill>
              </a:ln>
              <a:effectLst>
                <a:outerShdw blurRad="279400" dist="190500" dir="2760000" algn="tl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ECF0F3"/>
                  </a:solidFill>
                </a:endParaRPr>
              </a:p>
            </p:txBody>
          </p:sp>
        </p:grp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8CF743BA-A635-6F0F-2935-F8DF04FBD9AD}"/>
                </a:ext>
              </a:extLst>
            </p:cNvPr>
            <p:cNvSpPr txBox="1"/>
            <p:nvPr/>
          </p:nvSpPr>
          <p:spPr>
            <a:xfrm>
              <a:off x="2090649" y="3726635"/>
              <a:ext cx="1463862" cy="21749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 anchorCtr="1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pt-BR" sz="8000" b="1" dirty="0">
                  <a:solidFill>
                    <a:srgbClr val="03FFFF"/>
                  </a:solidFill>
                  <a:effectLst>
                    <a:innerShdw blurRad="152400" dist="50800" dir="10800000">
                      <a:schemeClr val="tx2">
                        <a:alpha val="25000"/>
                      </a:schemeClr>
                    </a:inn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20</a:t>
              </a:r>
            </a:p>
            <a:p>
              <a:pPr algn="ctr">
                <a:lnSpc>
                  <a:spcPts val="8000"/>
                </a:lnSpc>
              </a:pPr>
              <a:r>
                <a:rPr lang="pt-BR" sz="8000" b="1" dirty="0">
                  <a:solidFill>
                    <a:srgbClr val="03FFFF"/>
                  </a:solidFill>
                  <a:effectLst>
                    <a:innerShdw blurRad="152400" dist="50800" dir="10800000">
                      <a:schemeClr val="tx2">
                        <a:alpha val="25000"/>
                      </a:schemeClr>
                    </a:innerShdw>
                  </a:effectLst>
                  <a:latin typeface="Poppins" panose="00000500000000000000" pitchFamily="2" charset="0"/>
                  <a:cs typeface="Poppins" panose="00000500000000000000" pitchFamily="2" charset="0"/>
                </a:rPr>
                <a:t>24</a:t>
              </a:r>
            </a:p>
          </p:txBody>
        </p:sp>
      </p:grpSp>
      <p:pic>
        <p:nvPicPr>
          <p:cNvPr id="48" name="Imagem 47" descr="Ícone&#10;&#10;Descrição gerada automaticamente">
            <a:extLst>
              <a:ext uri="{FF2B5EF4-FFF2-40B4-BE49-F238E27FC236}">
                <a16:creationId xmlns:a16="http://schemas.microsoft.com/office/drawing/2014/main" id="{C7F61E8B-E0AD-4AF6-9E65-AFAEC0A15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" y="6117739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8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FA54DD7-7793-45A8-B011-CA36418D6E27}"/>
              </a:ext>
            </a:extLst>
          </p:cNvPr>
          <p:cNvSpPr txBox="1"/>
          <p:nvPr/>
        </p:nvSpPr>
        <p:spPr>
          <a:xfrm>
            <a:off x="1664531" y="2711349"/>
            <a:ext cx="886293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Como começar?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857DAAE7-964F-686F-92E3-8B92F427C092}"/>
              </a:ext>
            </a:extLst>
          </p:cNvPr>
          <p:cNvSpPr txBox="1"/>
          <p:nvPr/>
        </p:nvSpPr>
        <p:spPr>
          <a:xfrm>
            <a:off x="4949030" y="4170923"/>
            <a:ext cx="3121367" cy="351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spcBef>
                <a:spcPts val="12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>
              <a:lnSpc>
                <a:spcPct val="130000"/>
              </a:lnSpc>
            </a:pPr>
            <a:r>
              <a:rPr lang="pt-BR" sz="1400" b="1" dirty="0">
                <a:solidFill>
                  <a:srgbClr val="03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Apertem os cintos...</a:t>
            </a:r>
          </a:p>
        </p:txBody>
      </p: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1C33FEB4-604D-73E8-9C5B-6F90768DF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67" y="4048351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3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9E96CF-FAD7-438C-AADC-E84E2A256F03}"/>
              </a:ext>
            </a:extLst>
          </p:cNvPr>
          <p:cNvSpPr txBox="1"/>
          <p:nvPr/>
        </p:nvSpPr>
        <p:spPr>
          <a:xfrm rot="16200000">
            <a:off x="130081" y="1809031"/>
            <a:ext cx="4356327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r>
              <a:rPr lang="pt-BR" sz="3200" dirty="0">
                <a:solidFill>
                  <a:srgbClr val="ECF0F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Conheça algumas condições importantes para implementar um robô.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14CE1B-9EFC-45A4-974E-DD32B8F716AD}"/>
              </a:ext>
            </a:extLst>
          </p:cNvPr>
          <p:cNvCxnSpPr>
            <a:cxnSpLocks/>
          </p:cNvCxnSpPr>
          <p:nvPr/>
        </p:nvCxnSpPr>
        <p:spPr>
          <a:xfrm>
            <a:off x="1462632" y="5484471"/>
            <a:ext cx="784071" cy="0"/>
          </a:xfrm>
          <a:prstGeom prst="line">
            <a:avLst/>
          </a:prstGeom>
          <a:ln w="44450" cap="rnd">
            <a:solidFill>
              <a:srgbClr val="03FFFF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C73E7D-7D65-479A-8F5D-1D3EAD2CCDF4}"/>
              </a:ext>
            </a:extLst>
          </p:cNvPr>
          <p:cNvGrpSpPr/>
          <p:nvPr/>
        </p:nvGrpSpPr>
        <p:grpSpPr>
          <a:xfrm>
            <a:off x="6322554" y="626575"/>
            <a:ext cx="4412409" cy="1693219"/>
            <a:chOff x="6778171" y="1215701"/>
            <a:chExt cx="4412409" cy="16932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9B8074-F2E8-49F7-B7C6-A7977463EDEF}"/>
                </a:ext>
              </a:extLst>
            </p:cNvPr>
            <p:cNvSpPr txBox="1"/>
            <p:nvPr/>
          </p:nvSpPr>
          <p:spPr>
            <a:xfrm>
              <a:off x="6778171" y="1277257"/>
              <a:ext cx="83869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01.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46B6E8-B45A-4A7D-8DB5-8DE83D5E59E2}"/>
                </a:ext>
              </a:extLst>
            </p:cNvPr>
            <p:cNvSpPr txBox="1"/>
            <p:nvPr/>
          </p:nvSpPr>
          <p:spPr>
            <a:xfrm>
              <a:off x="8261264" y="1215701"/>
              <a:ext cx="2929316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Dados e Regras padronizados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30B7DE-305B-498B-B5AF-F6B56E56F8C4}"/>
                </a:ext>
              </a:extLst>
            </p:cNvPr>
            <p:cNvSpPr txBox="1"/>
            <p:nvPr/>
          </p:nvSpPr>
          <p:spPr>
            <a:xfrm>
              <a:off x="8307919" y="1992515"/>
              <a:ext cx="2629393" cy="916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spcBef>
                  <a:spcPts val="1200"/>
                </a:spcBef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pt-BR" sz="14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Processos bem definidos e com regras claras de execução.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A68CBC-B9EE-457B-B40C-573B0B784C02}"/>
              </a:ext>
            </a:extLst>
          </p:cNvPr>
          <p:cNvGrpSpPr/>
          <p:nvPr/>
        </p:nvGrpSpPr>
        <p:grpSpPr>
          <a:xfrm>
            <a:off x="6322554" y="2503261"/>
            <a:ext cx="4182467" cy="1381557"/>
            <a:chOff x="6778171" y="2812273"/>
            <a:chExt cx="4182467" cy="13815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BA4C7E-1410-4CA7-A5C4-0AC4E9CC3679}"/>
                </a:ext>
              </a:extLst>
            </p:cNvPr>
            <p:cNvSpPr txBox="1"/>
            <p:nvPr/>
          </p:nvSpPr>
          <p:spPr>
            <a:xfrm>
              <a:off x="6778171" y="2873829"/>
              <a:ext cx="10038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02.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34E250-5215-4031-AD4B-C504688E4F30}"/>
                </a:ext>
              </a:extLst>
            </p:cNvPr>
            <p:cNvSpPr txBox="1"/>
            <p:nvPr/>
          </p:nvSpPr>
          <p:spPr>
            <a:xfrm>
              <a:off x="8261263" y="2812273"/>
              <a:ext cx="2699375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Transformação Digital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FACC477-2647-426B-AF01-71A454A7F7D6}"/>
                </a:ext>
              </a:extLst>
            </p:cNvPr>
            <p:cNvSpPr txBox="1"/>
            <p:nvPr/>
          </p:nvSpPr>
          <p:spPr>
            <a:xfrm>
              <a:off x="8289257" y="3561093"/>
              <a:ext cx="2629393" cy="632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spcBef>
                  <a:spcPts val="1200"/>
                </a:spcBef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 algn="l">
                <a:lnSpc>
                  <a:spcPct val="130000"/>
                </a:lnSpc>
              </a:pPr>
              <a:r>
                <a:rPr lang="pt-BR" sz="14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Os robôs trabalham com documentos 100% digitais.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D79B0B7-E76D-48B4-90F9-6559D62CB01F}"/>
              </a:ext>
            </a:extLst>
          </p:cNvPr>
          <p:cNvGrpSpPr/>
          <p:nvPr/>
        </p:nvGrpSpPr>
        <p:grpSpPr>
          <a:xfrm>
            <a:off x="5925819" y="4314825"/>
            <a:ext cx="4933951" cy="2085975"/>
            <a:chOff x="5143499" y="4314825"/>
            <a:chExt cx="4933951" cy="208597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7C44E97-251C-4947-8AD2-C474D2AE28DC}"/>
                </a:ext>
              </a:extLst>
            </p:cNvPr>
            <p:cNvSpPr/>
            <p:nvPr/>
          </p:nvSpPr>
          <p:spPr>
            <a:xfrm>
              <a:off x="5143499" y="4314825"/>
              <a:ext cx="4933951" cy="2085975"/>
            </a:xfrm>
            <a:prstGeom prst="roundRect">
              <a:avLst>
                <a:gd name="adj" fmla="val 15245"/>
              </a:avLst>
            </a:prstGeom>
            <a:solidFill>
              <a:srgbClr val="ECF0F3"/>
            </a:solidFill>
            <a:ln w="38100">
              <a:solidFill>
                <a:srgbClr val="03FFFF"/>
              </a:solidFill>
            </a:ln>
            <a:effectLst>
              <a:outerShdw blurRad="279400" dist="190500" dir="276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CA19E20-7B28-4923-B952-6AF8579BC30C}"/>
                </a:ext>
              </a:extLst>
            </p:cNvPr>
            <p:cNvGrpSpPr/>
            <p:nvPr/>
          </p:nvGrpSpPr>
          <p:grpSpPr>
            <a:xfrm>
              <a:off x="5554231" y="4553818"/>
              <a:ext cx="4168471" cy="1692180"/>
              <a:chOff x="6778171" y="4452387"/>
              <a:chExt cx="4168471" cy="169218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4922D3-A41D-42A2-9861-A8FD3A4A064C}"/>
                  </a:ext>
                </a:extLst>
              </p:cNvPr>
              <p:cNvSpPr txBox="1"/>
              <p:nvPr/>
            </p:nvSpPr>
            <p:spPr>
              <a:xfrm>
                <a:off x="6778171" y="4601029"/>
                <a:ext cx="1003801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pt-BR" sz="4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03.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5B6C3E-EA05-47EC-A7C0-649E07B82038}"/>
                  </a:ext>
                </a:extLst>
              </p:cNvPr>
              <p:cNvSpPr txBox="1"/>
              <p:nvPr/>
            </p:nvSpPr>
            <p:spPr>
              <a:xfrm>
                <a:off x="8261264" y="4452387"/>
                <a:ext cx="2101936" cy="83099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Análise Econômica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62DCC12-808E-4CDE-A866-E97079E5BC10}"/>
                  </a:ext>
                </a:extLst>
              </p:cNvPr>
              <p:cNvSpPr txBox="1"/>
              <p:nvPr/>
            </p:nvSpPr>
            <p:spPr>
              <a:xfrm>
                <a:off x="8317249" y="5228162"/>
                <a:ext cx="2629393" cy="9164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120000"/>
                  </a:lnSpc>
                  <a:spcBef>
                    <a:spcPts val="1200"/>
                  </a:spcBef>
                  <a:defRPr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r>
                  <a:rPr lang="pt-BR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Atividades de alto volume possuem um retorno mais rápido do investimento</a:t>
                </a:r>
              </a:p>
            </p:txBody>
          </p:sp>
        </p:grpSp>
      </p:grp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6393817F-90B9-A01D-C96E-507444EB3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" y="6117739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3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D6F6E5-B660-4F0E-B1CD-A6A6810CF361}"/>
              </a:ext>
            </a:extLst>
          </p:cNvPr>
          <p:cNvSpPr txBox="1"/>
          <p:nvPr/>
        </p:nvSpPr>
        <p:spPr>
          <a:xfrm>
            <a:off x="465282" y="474888"/>
            <a:ext cx="103159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ECF0F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Onde estão as oportunidades?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B702F8-C0E2-4537-A636-9D6EBA57C2C7}"/>
              </a:ext>
            </a:extLst>
          </p:cNvPr>
          <p:cNvGrpSpPr/>
          <p:nvPr/>
        </p:nvGrpSpPr>
        <p:grpSpPr>
          <a:xfrm>
            <a:off x="3869941" y="-1680712"/>
            <a:ext cx="7674179" cy="11060328"/>
            <a:chOff x="3869941" y="-1680712"/>
            <a:chExt cx="7674179" cy="11060328"/>
          </a:xfrm>
          <a:solidFill>
            <a:srgbClr val="4778F7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EC6C1E2-0A69-471A-8D68-D29C37A87462}"/>
                </a:ext>
              </a:extLst>
            </p:cNvPr>
            <p:cNvSpPr/>
            <p:nvPr/>
          </p:nvSpPr>
          <p:spPr>
            <a:xfrm rot="1721745">
              <a:off x="3869941" y="-1680712"/>
              <a:ext cx="7674179" cy="11060328"/>
            </a:xfrm>
            <a:custGeom>
              <a:avLst/>
              <a:gdLst>
                <a:gd name="connsiteX0" fmla="*/ 3848701 w 7674179"/>
                <a:gd name="connsiteY0" fmla="*/ 1135379 h 11060328"/>
                <a:gd name="connsiteX1" fmla="*/ 5922879 w 7674179"/>
                <a:gd name="connsiteY1" fmla="*/ 0 h 11060328"/>
                <a:gd name="connsiteX2" fmla="*/ 7674179 w 7674179"/>
                <a:gd name="connsiteY2" fmla="*/ 3199379 h 11060328"/>
                <a:gd name="connsiteX3" fmla="*/ 7670105 w 7674179"/>
                <a:gd name="connsiteY3" fmla="*/ 3661209 h 11060328"/>
                <a:gd name="connsiteX4" fmla="*/ 7526863 w 7674179"/>
                <a:gd name="connsiteY4" fmla="*/ 5193095 h 11060328"/>
                <a:gd name="connsiteX5" fmla="*/ 5216846 w 7674179"/>
                <a:gd name="connsiteY5" fmla="*/ 8170288 h 11060328"/>
                <a:gd name="connsiteX6" fmla="*/ 5206310 w 7674179"/>
                <a:gd name="connsiteY6" fmla="*/ 8210458 h 11060328"/>
                <a:gd name="connsiteX7" fmla="*/ 0 w 7674179"/>
                <a:gd name="connsiteY7" fmla="*/ 11060328 h 11060328"/>
                <a:gd name="connsiteX8" fmla="*/ 16021 w 7674179"/>
                <a:gd name="connsiteY8" fmla="*/ 11040167 h 11060328"/>
                <a:gd name="connsiteX9" fmla="*/ 792579 w 7674179"/>
                <a:gd name="connsiteY9" fmla="*/ 9081587 h 11060328"/>
                <a:gd name="connsiteX10" fmla="*/ 3234878 w 7674179"/>
                <a:gd name="connsiteY10" fmla="*/ 5561178 h 11060328"/>
                <a:gd name="connsiteX11" fmla="*/ 3841336 w 7674179"/>
                <a:gd name="connsiteY11" fmla="*/ 1150725 h 110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4179" h="11060328">
                  <a:moveTo>
                    <a:pt x="3848701" y="1135379"/>
                  </a:moveTo>
                  <a:lnTo>
                    <a:pt x="5922879" y="0"/>
                  </a:lnTo>
                  <a:lnTo>
                    <a:pt x="7674179" y="3199379"/>
                  </a:lnTo>
                  <a:lnTo>
                    <a:pt x="7670105" y="3661209"/>
                  </a:lnTo>
                  <a:cubicBezTo>
                    <a:pt x="7666867" y="4193052"/>
                    <a:pt x="7655927" y="4701765"/>
                    <a:pt x="7526863" y="5193095"/>
                  </a:cubicBezTo>
                  <a:cubicBezTo>
                    <a:pt x="7158108" y="6596894"/>
                    <a:pt x="5916490" y="5688650"/>
                    <a:pt x="5216846" y="8170288"/>
                  </a:cubicBezTo>
                  <a:lnTo>
                    <a:pt x="5206310" y="8210458"/>
                  </a:lnTo>
                  <a:lnTo>
                    <a:pt x="0" y="11060328"/>
                  </a:lnTo>
                  <a:lnTo>
                    <a:pt x="16021" y="11040167"/>
                  </a:lnTo>
                  <a:cubicBezTo>
                    <a:pt x="320746" y="10630175"/>
                    <a:pt x="597869" y="10009903"/>
                    <a:pt x="792579" y="9081587"/>
                  </a:cubicBezTo>
                  <a:cubicBezTo>
                    <a:pt x="1455077" y="5925359"/>
                    <a:pt x="2841540" y="7058564"/>
                    <a:pt x="3234878" y="5561178"/>
                  </a:cubicBezTo>
                  <a:cubicBezTo>
                    <a:pt x="3579048" y="4250963"/>
                    <a:pt x="3083232" y="2817138"/>
                    <a:pt x="3841336" y="1150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  <a:effectLst>
              <a:innerShdw blurRad="317500" dist="50800" dir="13500000">
                <a:prstClr val="black">
                  <a:alpha val="6000"/>
                </a:prstClr>
              </a:innerShdw>
            </a:effectLst>
          </p:spPr>
          <p:txBody>
            <a:bodyPr wrap="square" rtlCol="0" anchor="ctr">
              <a:noAutofit/>
            </a:bodyPr>
            <a:lstStyle/>
            <a:p>
              <a:endParaRPr lang="en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A494507-14EC-49C9-9602-77FB57E70D7C}"/>
                </a:ext>
              </a:extLst>
            </p:cNvPr>
            <p:cNvSpPr/>
            <p:nvPr/>
          </p:nvSpPr>
          <p:spPr>
            <a:xfrm rot="1721745">
              <a:off x="4604687" y="-1538357"/>
              <a:ext cx="6820614" cy="10622674"/>
            </a:xfrm>
            <a:custGeom>
              <a:avLst/>
              <a:gdLst>
                <a:gd name="connsiteX0" fmla="*/ 3848701 w 7674179"/>
                <a:gd name="connsiteY0" fmla="*/ 1135379 h 11060328"/>
                <a:gd name="connsiteX1" fmla="*/ 5922879 w 7674179"/>
                <a:gd name="connsiteY1" fmla="*/ 0 h 11060328"/>
                <a:gd name="connsiteX2" fmla="*/ 7674179 w 7674179"/>
                <a:gd name="connsiteY2" fmla="*/ 3199379 h 11060328"/>
                <a:gd name="connsiteX3" fmla="*/ 7670105 w 7674179"/>
                <a:gd name="connsiteY3" fmla="*/ 3661209 h 11060328"/>
                <a:gd name="connsiteX4" fmla="*/ 7526863 w 7674179"/>
                <a:gd name="connsiteY4" fmla="*/ 5193095 h 11060328"/>
                <a:gd name="connsiteX5" fmla="*/ 5216846 w 7674179"/>
                <a:gd name="connsiteY5" fmla="*/ 8170288 h 11060328"/>
                <a:gd name="connsiteX6" fmla="*/ 5206310 w 7674179"/>
                <a:gd name="connsiteY6" fmla="*/ 8210458 h 11060328"/>
                <a:gd name="connsiteX7" fmla="*/ 0 w 7674179"/>
                <a:gd name="connsiteY7" fmla="*/ 11060328 h 11060328"/>
                <a:gd name="connsiteX8" fmla="*/ 16021 w 7674179"/>
                <a:gd name="connsiteY8" fmla="*/ 11040167 h 11060328"/>
                <a:gd name="connsiteX9" fmla="*/ 792579 w 7674179"/>
                <a:gd name="connsiteY9" fmla="*/ 9081587 h 11060328"/>
                <a:gd name="connsiteX10" fmla="*/ 3234878 w 7674179"/>
                <a:gd name="connsiteY10" fmla="*/ 5561178 h 11060328"/>
                <a:gd name="connsiteX11" fmla="*/ 3841336 w 7674179"/>
                <a:gd name="connsiteY11" fmla="*/ 1150725 h 11060328"/>
                <a:gd name="connsiteX0" fmla="*/ 4051312 w 7674179"/>
                <a:gd name="connsiteY0" fmla="*/ 0 h 11130782"/>
                <a:gd name="connsiteX1" fmla="*/ 5922879 w 7674179"/>
                <a:gd name="connsiteY1" fmla="*/ 70454 h 11130782"/>
                <a:gd name="connsiteX2" fmla="*/ 7674179 w 7674179"/>
                <a:gd name="connsiteY2" fmla="*/ 3269833 h 11130782"/>
                <a:gd name="connsiteX3" fmla="*/ 7670105 w 7674179"/>
                <a:gd name="connsiteY3" fmla="*/ 3731663 h 11130782"/>
                <a:gd name="connsiteX4" fmla="*/ 7526863 w 7674179"/>
                <a:gd name="connsiteY4" fmla="*/ 5263549 h 11130782"/>
                <a:gd name="connsiteX5" fmla="*/ 5216846 w 7674179"/>
                <a:gd name="connsiteY5" fmla="*/ 8240742 h 11130782"/>
                <a:gd name="connsiteX6" fmla="*/ 5206310 w 7674179"/>
                <a:gd name="connsiteY6" fmla="*/ 8280912 h 11130782"/>
                <a:gd name="connsiteX7" fmla="*/ 0 w 7674179"/>
                <a:gd name="connsiteY7" fmla="*/ 11130782 h 11130782"/>
                <a:gd name="connsiteX8" fmla="*/ 16021 w 7674179"/>
                <a:gd name="connsiteY8" fmla="*/ 11110621 h 11130782"/>
                <a:gd name="connsiteX9" fmla="*/ 792579 w 7674179"/>
                <a:gd name="connsiteY9" fmla="*/ 9152041 h 11130782"/>
                <a:gd name="connsiteX10" fmla="*/ 3234878 w 7674179"/>
                <a:gd name="connsiteY10" fmla="*/ 5631632 h 11130782"/>
                <a:gd name="connsiteX11" fmla="*/ 3841336 w 7674179"/>
                <a:gd name="connsiteY11" fmla="*/ 1221179 h 11130782"/>
                <a:gd name="connsiteX12" fmla="*/ 4051312 w 7674179"/>
                <a:gd name="connsiteY12" fmla="*/ 0 h 11130782"/>
                <a:gd name="connsiteX0" fmla="*/ 4051312 w 7674179"/>
                <a:gd name="connsiteY0" fmla="*/ 1041186 h 12171968"/>
                <a:gd name="connsiteX1" fmla="*/ 6044330 w 7674179"/>
                <a:gd name="connsiteY1" fmla="*/ 0 h 12171968"/>
                <a:gd name="connsiteX2" fmla="*/ 7674179 w 7674179"/>
                <a:gd name="connsiteY2" fmla="*/ 4311019 h 12171968"/>
                <a:gd name="connsiteX3" fmla="*/ 7670105 w 7674179"/>
                <a:gd name="connsiteY3" fmla="*/ 4772849 h 12171968"/>
                <a:gd name="connsiteX4" fmla="*/ 7526863 w 7674179"/>
                <a:gd name="connsiteY4" fmla="*/ 6304735 h 12171968"/>
                <a:gd name="connsiteX5" fmla="*/ 5216846 w 7674179"/>
                <a:gd name="connsiteY5" fmla="*/ 9281928 h 12171968"/>
                <a:gd name="connsiteX6" fmla="*/ 5206310 w 7674179"/>
                <a:gd name="connsiteY6" fmla="*/ 9322098 h 12171968"/>
                <a:gd name="connsiteX7" fmla="*/ 0 w 7674179"/>
                <a:gd name="connsiteY7" fmla="*/ 12171968 h 12171968"/>
                <a:gd name="connsiteX8" fmla="*/ 16021 w 7674179"/>
                <a:gd name="connsiteY8" fmla="*/ 12151807 h 12171968"/>
                <a:gd name="connsiteX9" fmla="*/ 792579 w 7674179"/>
                <a:gd name="connsiteY9" fmla="*/ 10193227 h 12171968"/>
                <a:gd name="connsiteX10" fmla="*/ 3234878 w 7674179"/>
                <a:gd name="connsiteY10" fmla="*/ 6672818 h 12171968"/>
                <a:gd name="connsiteX11" fmla="*/ 3841336 w 7674179"/>
                <a:gd name="connsiteY11" fmla="*/ 2262365 h 12171968"/>
                <a:gd name="connsiteX12" fmla="*/ 4051312 w 7674179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7526863 w 7815385"/>
                <a:gd name="connsiteY4" fmla="*/ 6304735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7030635 w 7815385"/>
                <a:gd name="connsiteY4" fmla="*/ 6095261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7285268 w 7815385"/>
                <a:gd name="connsiteY4" fmla="*/ 6287674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7285268 w 7815385"/>
                <a:gd name="connsiteY4" fmla="*/ 6287674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25164 w 7815385"/>
                <a:gd name="connsiteY4" fmla="*/ 7076979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25164 w 7815385"/>
                <a:gd name="connsiteY4" fmla="*/ 7076979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25164 w 7815385"/>
                <a:gd name="connsiteY4" fmla="*/ 7076979 h 12171968"/>
                <a:gd name="connsiteX5" fmla="*/ 5216846 w 7815385"/>
                <a:gd name="connsiteY5" fmla="*/ 9281928 h 12171968"/>
                <a:gd name="connsiteX6" fmla="*/ 4857755 w 7815385"/>
                <a:gd name="connsiteY6" fmla="*/ 9230867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25164 w 7815385"/>
                <a:gd name="connsiteY4" fmla="*/ 7076979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25164 w 7815385"/>
                <a:gd name="connsiteY4" fmla="*/ 7076979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293229 w 7815385"/>
                <a:gd name="connsiteY4" fmla="*/ 693024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293229 w 7815385"/>
                <a:gd name="connsiteY4" fmla="*/ 693024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584826 w 7815385"/>
                <a:gd name="connsiteY10" fmla="*/ 2369596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597863 w 7815385"/>
                <a:gd name="connsiteY10" fmla="*/ 2544948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597863 w 7815385"/>
                <a:gd name="connsiteY10" fmla="*/ 2544948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25668 w 7815385"/>
                <a:gd name="connsiteY10" fmla="*/ 2691162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690324 w 7815385"/>
                <a:gd name="connsiteY10" fmla="*/ 2691364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690324 w 7815385"/>
                <a:gd name="connsiteY10" fmla="*/ 2691364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571253 w 7815385"/>
                <a:gd name="connsiteY10" fmla="*/ 3778610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2331895 w 7815385"/>
                <a:gd name="connsiteY10" fmla="*/ 2819248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2331895 w 7815385"/>
                <a:gd name="connsiteY10" fmla="*/ 2819248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36044 w 7815385"/>
                <a:gd name="connsiteY10" fmla="*/ 2710113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395392 w 7815385"/>
                <a:gd name="connsiteY10" fmla="*/ 2040081 h 12171968"/>
                <a:gd name="connsiteX11" fmla="*/ 4051312 w 7815385"/>
                <a:gd name="connsiteY11" fmla="*/ 1041186 h 12171968"/>
                <a:gd name="connsiteX0" fmla="*/ 3020127 w 7815385"/>
                <a:gd name="connsiteY0" fmla="*/ 1519445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395392 w 7815385"/>
                <a:gd name="connsiteY10" fmla="*/ 2040081 h 12171968"/>
                <a:gd name="connsiteX11" fmla="*/ 3020127 w 7815385"/>
                <a:gd name="connsiteY11" fmla="*/ 1519445 h 12171968"/>
                <a:gd name="connsiteX0" fmla="*/ 3627629 w 7815385"/>
                <a:gd name="connsiteY0" fmla="*/ 1346987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395392 w 7815385"/>
                <a:gd name="connsiteY10" fmla="*/ 2040081 h 12171968"/>
                <a:gd name="connsiteX11" fmla="*/ 3627629 w 7815385"/>
                <a:gd name="connsiteY11" fmla="*/ 1346987 h 1217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15385" h="12171968">
                  <a:moveTo>
                    <a:pt x="3627629" y="1346987"/>
                  </a:moveTo>
                  <a:lnTo>
                    <a:pt x="6044330" y="0"/>
                  </a:lnTo>
                  <a:lnTo>
                    <a:pt x="7815385" y="3205156"/>
                  </a:lnTo>
                  <a:lnTo>
                    <a:pt x="7670105" y="4772849"/>
                  </a:lnTo>
                  <a:cubicBezTo>
                    <a:pt x="7666867" y="5304692"/>
                    <a:pt x="6432993" y="6848213"/>
                    <a:pt x="6013881" y="7298824"/>
                  </a:cubicBezTo>
                  <a:cubicBezTo>
                    <a:pt x="5143919" y="8234169"/>
                    <a:pt x="5242513" y="8114834"/>
                    <a:pt x="5216846" y="9281928"/>
                  </a:cubicBezTo>
                  <a:lnTo>
                    <a:pt x="0" y="12171968"/>
                  </a:lnTo>
                  <a:lnTo>
                    <a:pt x="16021" y="12151807"/>
                  </a:lnTo>
                  <a:cubicBezTo>
                    <a:pt x="320746" y="11741815"/>
                    <a:pt x="597869" y="11121543"/>
                    <a:pt x="792579" y="10193227"/>
                  </a:cubicBezTo>
                  <a:cubicBezTo>
                    <a:pt x="1455077" y="7036999"/>
                    <a:pt x="2841540" y="8170204"/>
                    <a:pt x="3234878" y="6672818"/>
                  </a:cubicBezTo>
                  <a:cubicBezTo>
                    <a:pt x="3970900" y="3941329"/>
                    <a:pt x="3392937" y="2045196"/>
                    <a:pt x="3395392" y="2040081"/>
                  </a:cubicBezTo>
                  <a:cubicBezTo>
                    <a:pt x="3397847" y="2034966"/>
                    <a:pt x="3625174" y="1352102"/>
                    <a:pt x="3627629" y="13469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  <a:effectLst>
              <a:innerShdw blurRad="317500" dist="50800" dir="13500000">
                <a:prstClr val="black">
                  <a:alpha val="6000"/>
                </a:prstClr>
              </a:innerShdw>
            </a:effectLst>
          </p:spPr>
          <p:txBody>
            <a:bodyPr wrap="square" rtlCol="0" anchor="ctr">
              <a:noAutofit/>
            </a:bodyPr>
            <a:lstStyle/>
            <a:p>
              <a:endParaRPr lang="en-ID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98E202-40BD-41FE-8FE2-4A6B1B0B3238}"/>
              </a:ext>
            </a:extLst>
          </p:cNvPr>
          <p:cNvCxnSpPr>
            <a:cxnSpLocks/>
          </p:cNvCxnSpPr>
          <p:nvPr/>
        </p:nvCxnSpPr>
        <p:spPr>
          <a:xfrm>
            <a:off x="564803" y="329476"/>
            <a:ext cx="1194795" cy="0"/>
          </a:xfrm>
          <a:prstGeom prst="line">
            <a:avLst/>
          </a:prstGeom>
          <a:ln w="44450" cap="rnd">
            <a:solidFill>
              <a:srgbClr val="03FFFF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Imagem 3">
            <a:extLst>
              <a:ext uri="{FF2B5EF4-FFF2-40B4-BE49-F238E27FC236}">
                <a16:creationId xmlns:a16="http://schemas.microsoft.com/office/drawing/2014/main" id="{D4889A7D-9781-74A8-AAE9-ADA868B481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!!ret1">
            <a:extLst>
              <a:ext uri="{FF2B5EF4-FFF2-40B4-BE49-F238E27FC236}">
                <a16:creationId xmlns:a16="http://schemas.microsoft.com/office/drawing/2014/main" id="{7950D306-0DE8-3F22-FF94-9EA1795D632C}"/>
              </a:ext>
            </a:extLst>
          </p:cNvPr>
          <p:cNvSpPr/>
          <p:nvPr/>
        </p:nvSpPr>
        <p:spPr>
          <a:xfrm>
            <a:off x="9136063" y="1717675"/>
            <a:ext cx="3055937" cy="51403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6" name="!!ret2">
            <a:extLst>
              <a:ext uri="{FF2B5EF4-FFF2-40B4-BE49-F238E27FC236}">
                <a16:creationId xmlns:a16="http://schemas.microsoft.com/office/drawing/2014/main" id="{30DBB800-360A-1D4D-72B9-9A4E5C3081EA}"/>
              </a:ext>
            </a:extLst>
          </p:cNvPr>
          <p:cNvSpPr/>
          <p:nvPr/>
        </p:nvSpPr>
        <p:spPr>
          <a:xfrm>
            <a:off x="6091238" y="1717675"/>
            <a:ext cx="3055937" cy="5140325"/>
          </a:xfrm>
          <a:prstGeom prst="rect">
            <a:avLst/>
          </a:prstGeom>
          <a:noFill/>
          <a:ln>
            <a:noFill/>
          </a:ln>
          <a:effectLst>
            <a:outerShdw blurRad="127000" dist="381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2B474D"/>
              </a:solidFill>
            </a:endParaRPr>
          </a:p>
        </p:txBody>
      </p:sp>
      <p:sp>
        <p:nvSpPr>
          <p:cNvPr id="7" name="!!ret3">
            <a:extLst>
              <a:ext uri="{FF2B5EF4-FFF2-40B4-BE49-F238E27FC236}">
                <a16:creationId xmlns:a16="http://schemas.microsoft.com/office/drawing/2014/main" id="{18BBCCAF-EA38-51B8-6EA0-C755A3C881E5}"/>
              </a:ext>
            </a:extLst>
          </p:cNvPr>
          <p:cNvSpPr/>
          <p:nvPr/>
        </p:nvSpPr>
        <p:spPr>
          <a:xfrm>
            <a:off x="3044825" y="1717675"/>
            <a:ext cx="3057525" cy="5140325"/>
          </a:xfrm>
          <a:prstGeom prst="rect">
            <a:avLst/>
          </a:prstGeom>
          <a:noFill/>
          <a:ln>
            <a:noFill/>
          </a:ln>
          <a:effectLst>
            <a:outerShdw blurRad="127000" dist="381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!!ret4">
            <a:extLst>
              <a:ext uri="{FF2B5EF4-FFF2-40B4-BE49-F238E27FC236}">
                <a16:creationId xmlns:a16="http://schemas.microsoft.com/office/drawing/2014/main" id="{BA431ACB-FDC3-B584-E6C4-2BC1456D605D}"/>
              </a:ext>
            </a:extLst>
          </p:cNvPr>
          <p:cNvSpPr/>
          <p:nvPr/>
        </p:nvSpPr>
        <p:spPr>
          <a:xfrm>
            <a:off x="0" y="1717675"/>
            <a:ext cx="3055938" cy="5140325"/>
          </a:xfrm>
          <a:prstGeom prst="rect">
            <a:avLst/>
          </a:prstGeom>
          <a:noFill/>
          <a:ln>
            <a:noFill/>
          </a:ln>
          <a:effectLst>
            <a:outerShdw blurRad="127000" dist="381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Retângulo 10">
            <a:extLst>
              <a:ext uri="{FF2B5EF4-FFF2-40B4-BE49-F238E27FC236}">
                <a16:creationId xmlns:a16="http://schemas.microsoft.com/office/drawing/2014/main" id="{B4029EA1-11E6-DD73-13DD-C620AF929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4" y="1645005"/>
            <a:ext cx="2703512" cy="489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pt-BR" altLang="pt-BR" sz="1200" b="1" dirty="0">
                <a:solidFill>
                  <a:srgbClr val="03FFF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FISCAL/FINANCEIRO</a:t>
            </a:r>
          </a:p>
          <a:p>
            <a:pPr eaLnBrk="1" hangingPunct="1">
              <a:lnSpc>
                <a:spcPct val="107000"/>
              </a:lnSpc>
            </a:pPr>
            <a:r>
              <a:rPr lang="pt-BR" altLang="pt-BR" sz="4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Processamento de notas fiscais;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Baixa de boletos bancários;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Cálculo de tributos;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Modelagem financeira;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Conciliação bancária;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Coleta de Extrato Bancário e Comprovantes;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Atualização de DDA;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Emissão de NF;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Apuração de ISS de </a:t>
            </a:r>
            <a:r>
              <a:rPr lang="pt-BR" altLang="pt-BR" sz="1200" dirty="0" err="1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NFs</a:t>
            </a: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Emitidas nos Sites das Prefeituras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Atualização de Indicadores;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Geração de relatórios diversos;</a:t>
            </a:r>
          </a:p>
        </p:txBody>
      </p:sp>
      <p:sp>
        <p:nvSpPr>
          <p:cNvPr id="10" name="Retângulo 11">
            <a:extLst>
              <a:ext uri="{FF2B5EF4-FFF2-40B4-BE49-F238E27FC236}">
                <a16:creationId xmlns:a16="http://schemas.microsoft.com/office/drawing/2014/main" id="{48EC1B36-0CE3-A857-20EA-D0D20F386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868" y="1605436"/>
            <a:ext cx="2865438" cy="431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sz="1200" b="1" dirty="0">
                <a:solidFill>
                  <a:srgbClr val="03FFF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SUPRIMENTOS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4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Cadastro de insumos;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Criação Automática de OC para Compras Periódicas;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Criação de pedidos de compra;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Criação de requisição de compras;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Cadastro de fornecedores;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Cadastro de Contratos;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Follow-up de pedidos de compra;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Envio de e-mails a fornecedores;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Atualização de indicadores;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Geração de relatórios diversos; </a:t>
            </a:r>
          </a:p>
        </p:txBody>
      </p:sp>
      <p:sp>
        <p:nvSpPr>
          <p:cNvPr id="13" name="Retângulo 17">
            <a:extLst>
              <a:ext uri="{FF2B5EF4-FFF2-40B4-BE49-F238E27FC236}">
                <a16:creationId xmlns:a16="http://schemas.microsoft.com/office/drawing/2014/main" id="{D0955817-93A5-59B1-9D78-1E4603863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4437" y="1605436"/>
            <a:ext cx="2841625" cy="50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sz="1200" b="1" dirty="0">
                <a:solidFill>
                  <a:srgbClr val="03FFF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RECURSOS HUMANOS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400" b="1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Organização e captação de currículos para processos de seleção;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Realização automática de filtros em currículos que não se enquadrem nos pré-requisitos da vaga;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Automação da folha de pagamento dos funcionários;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Acompanhamento e revisão do ponto e saldo de horas;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Conferência mensal de fatura de planos de saúde;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Validação da programação de férias;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Rescisão do Contrato de Trabalho;</a:t>
            </a:r>
          </a:p>
        </p:txBody>
      </p:sp>
      <p:sp>
        <p:nvSpPr>
          <p:cNvPr id="14" name="Retângulo 18">
            <a:extLst>
              <a:ext uri="{FF2B5EF4-FFF2-40B4-BE49-F238E27FC236}">
                <a16:creationId xmlns:a16="http://schemas.microsoft.com/office/drawing/2014/main" id="{6E294064-EA87-7D3B-9F60-7136C44D6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280" y="1605436"/>
            <a:ext cx="2828925" cy="496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altLang="pt-BR" sz="1200" b="1" dirty="0">
                <a:solidFill>
                  <a:srgbClr val="03FFFF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VENDAS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400" b="1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Cadastro de Leads no CRM;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Follow-up de Leads;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Busca de Clientes (Venda Ativa);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Emissão de ordem de vendas; Emissão de Contratos;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Inserção de Informações do Contrato no ERP ou Sistema Interno;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Cobranças de pagamentos em atraso; 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Cadastro de pedidos de clientes.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Atualização de Indicadores;</a:t>
            </a:r>
          </a:p>
          <a:p>
            <a:pPr marL="171450" indent="-171450" eaLnBrk="1" hangingPunct="1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rgbClr val="ECF0F3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Geração de relatórios diversos; </a:t>
            </a:r>
          </a:p>
          <a:p>
            <a:pPr eaLnBrk="1" hangingPunct="1">
              <a:lnSpc>
                <a:spcPct val="107000"/>
              </a:lnSpc>
            </a:pPr>
            <a:endParaRPr lang="pt-BR" altLang="pt-BR" sz="1000" dirty="0">
              <a:solidFill>
                <a:srgbClr val="ECF0F3"/>
              </a:solidFill>
              <a:latin typeface="Poppins" panose="00000500000000000000" pitchFamily="2" charset="0"/>
              <a:ea typeface="Calibri" panose="020F0502020204030204" pitchFamily="34" charset="0"/>
              <a:cs typeface="Poppins" panose="00000500000000000000" pitchFamily="2" charset="0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20B16DDA-6001-6248-2ACB-2260AAB9B49D}"/>
              </a:ext>
            </a:extLst>
          </p:cNvPr>
          <p:cNvSpPr txBox="1"/>
          <p:nvPr/>
        </p:nvSpPr>
        <p:spPr>
          <a:xfrm>
            <a:off x="512548" y="1090613"/>
            <a:ext cx="5793001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spcBef>
                <a:spcPts val="12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pt-BR" sz="1200" dirty="0">
                <a:solidFill>
                  <a:srgbClr val="ECF0F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Veja alguns exemplos de processos onde é possível utilizar o RPA</a:t>
            </a:r>
          </a:p>
        </p:txBody>
      </p:sp>
    </p:spTree>
    <p:extLst>
      <p:ext uri="{BB962C8B-B14F-4D97-AF65-F5344CB8AC3E}">
        <p14:creationId xmlns:p14="http://schemas.microsoft.com/office/powerpoint/2010/main" val="13139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10" grpId="0"/>
      <p:bldP spid="13" grpId="0"/>
      <p:bldP spid="14" grpId="0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ngrenagem4">
            <a:extLst>
              <a:ext uri="{FF2B5EF4-FFF2-40B4-BE49-F238E27FC236}">
                <a16:creationId xmlns:a16="http://schemas.microsoft.com/office/drawing/2014/main" id="{825F37E1-5222-8F7A-3AF6-6855F6DE747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89114" y="2482785"/>
            <a:ext cx="1210057" cy="1215032"/>
          </a:xfrm>
          <a:custGeom>
            <a:avLst/>
            <a:gdLst>
              <a:gd name="T0" fmla="*/ 641350 w 171"/>
              <a:gd name="T1" fmla="*/ 296296 h 171"/>
              <a:gd name="T2" fmla="*/ 630098 w 171"/>
              <a:gd name="T3" fmla="*/ 288795 h 171"/>
              <a:gd name="T4" fmla="*/ 570089 w 171"/>
              <a:gd name="T5" fmla="*/ 243788 h 171"/>
              <a:gd name="T6" fmla="*/ 618846 w 171"/>
              <a:gd name="T7" fmla="*/ 202532 h 171"/>
              <a:gd name="T8" fmla="*/ 603844 w 171"/>
              <a:gd name="T9" fmla="*/ 195030 h 171"/>
              <a:gd name="T10" fmla="*/ 532583 w 171"/>
              <a:gd name="T11" fmla="*/ 168776 h 171"/>
              <a:gd name="T12" fmla="*/ 570089 w 171"/>
              <a:gd name="T13" fmla="*/ 120019 h 171"/>
              <a:gd name="T14" fmla="*/ 551336 w 171"/>
              <a:gd name="T15" fmla="*/ 112518 h 171"/>
              <a:gd name="T16" fmla="*/ 476324 w 171"/>
              <a:gd name="T17" fmla="*/ 112518 h 171"/>
              <a:gd name="T18" fmla="*/ 495077 w 171"/>
              <a:gd name="T19" fmla="*/ 56259 h 171"/>
              <a:gd name="T20" fmla="*/ 476324 w 171"/>
              <a:gd name="T21" fmla="*/ 52508 h 171"/>
              <a:gd name="T22" fmla="*/ 405063 w 171"/>
              <a:gd name="T23" fmla="*/ 75012 h 171"/>
              <a:gd name="T24" fmla="*/ 405063 w 171"/>
              <a:gd name="T25" fmla="*/ 18753 h 171"/>
              <a:gd name="T26" fmla="*/ 386310 w 171"/>
              <a:gd name="T27" fmla="*/ 15002 h 171"/>
              <a:gd name="T28" fmla="*/ 322550 w 171"/>
              <a:gd name="T29" fmla="*/ 60009 h 171"/>
              <a:gd name="T30" fmla="*/ 296296 w 171"/>
              <a:gd name="T31" fmla="*/ 0 h 171"/>
              <a:gd name="T32" fmla="*/ 288795 w 171"/>
              <a:gd name="T33" fmla="*/ 11252 h 171"/>
              <a:gd name="T34" fmla="*/ 243788 w 171"/>
              <a:gd name="T35" fmla="*/ 71261 h 171"/>
              <a:gd name="T36" fmla="*/ 198781 w 171"/>
              <a:gd name="T37" fmla="*/ 22504 h 171"/>
              <a:gd name="T38" fmla="*/ 195030 w 171"/>
              <a:gd name="T39" fmla="*/ 37506 h 171"/>
              <a:gd name="T40" fmla="*/ 168776 w 171"/>
              <a:gd name="T41" fmla="*/ 108767 h 171"/>
              <a:gd name="T42" fmla="*/ 112518 w 171"/>
              <a:gd name="T43" fmla="*/ 75012 h 171"/>
              <a:gd name="T44" fmla="*/ 112518 w 171"/>
              <a:gd name="T45" fmla="*/ 90014 h 171"/>
              <a:gd name="T46" fmla="*/ 112518 w 171"/>
              <a:gd name="T47" fmla="*/ 165026 h 171"/>
              <a:gd name="T48" fmla="*/ 48758 w 171"/>
              <a:gd name="T49" fmla="*/ 150023 h 171"/>
              <a:gd name="T50" fmla="*/ 52508 w 171"/>
              <a:gd name="T51" fmla="*/ 165026 h 171"/>
              <a:gd name="T52" fmla="*/ 75012 w 171"/>
              <a:gd name="T53" fmla="*/ 236287 h 171"/>
              <a:gd name="T54" fmla="*/ 7501 w 171"/>
              <a:gd name="T55" fmla="*/ 243788 h 171"/>
              <a:gd name="T56" fmla="*/ 15002 w 171"/>
              <a:gd name="T57" fmla="*/ 255040 h 171"/>
              <a:gd name="T58" fmla="*/ 60009 w 171"/>
              <a:gd name="T59" fmla="*/ 315049 h 171"/>
              <a:gd name="T60" fmla="*/ 0 w 171"/>
              <a:gd name="T61" fmla="*/ 341303 h 171"/>
              <a:gd name="T62" fmla="*/ 11252 w 171"/>
              <a:gd name="T63" fmla="*/ 352555 h 171"/>
              <a:gd name="T64" fmla="*/ 71261 w 171"/>
              <a:gd name="T65" fmla="*/ 397562 h 171"/>
              <a:gd name="T66" fmla="*/ 22504 w 171"/>
              <a:gd name="T67" fmla="*/ 435068 h 171"/>
              <a:gd name="T68" fmla="*/ 37506 w 171"/>
              <a:gd name="T69" fmla="*/ 446320 h 171"/>
              <a:gd name="T70" fmla="*/ 108767 w 171"/>
              <a:gd name="T71" fmla="*/ 468823 h 171"/>
              <a:gd name="T72" fmla="*/ 71261 w 171"/>
              <a:gd name="T73" fmla="*/ 521331 h 171"/>
              <a:gd name="T74" fmla="*/ 90014 w 171"/>
              <a:gd name="T75" fmla="*/ 528832 h 171"/>
              <a:gd name="T76" fmla="*/ 165026 w 171"/>
              <a:gd name="T77" fmla="*/ 528832 h 171"/>
              <a:gd name="T78" fmla="*/ 146273 w 171"/>
              <a:gd name="T79" fmla="*/ 585091 h 171"/>
              <a:gd name="T80" fmla="*/ 165026 w 171"/>
              <a:gd name="T81" fmla="*/ 588842 h 171"/>
              <a:gd name="T82" fmla="*/ 236287 w 171"/>
              <a:gd name="T83" fmla="*/ 566338 h 171"/>
              <a:gd name="T84" fmla="*/ 236287 w 171"/>
              <a:gd name="T85" fmla="*/ 622597 h 171"/>
              <a:gd name="T86" fmla="*/ 255040 w 171"/>
              <a:gd name="T87" fmla="*/ 622597 h 171"/>
              <a:gd name="T88" fmla="*/ 318800 w 171"/>
              <a:gd name="T89" fmla="*/ 581341 h 171"/>
              <a:gd name="T90" fmla="*/ 341303 w 171"/>
              <a:gd name="T91" fmla="*/ 641350 h 171"/>
              <a:gd name="T92" fmla="*/ 352555 w 171"/>
              <a:gd name="T93" fmla="*/ 630098 h 171"/>
              <a:gd name="T94" fmla="*/ 360056 w 171"/>
              <a:gd name="T95" fmla="*/ 577590 h 171"/>
              <a:gd name="T96" fmla="*/ 427567 w 171"/>
              <a:gd name="T97" fmla="*/ 611345 h 171"/>
              <a:gd name="T98" fmla="*/ 446320 w 171"/>
              <a:gd name="T99" fmla="*/ 607595 h 171"/>
              <a:gd name="T100" fmla="*/ 438818 w 171"/>
              <a:gd name="T101" fmla="*/ 551336 h 171"/>
              <a:gd name="T102" fmla="*/ 513830 w 171"/>
              <a:gd name="T103" fmla="*/ 562588 h 171"/>
              <a:gd name="T104" fmla="*/ 532583 w 171"/>
              <a:gd name="T105" fmla="*/ 558837 h 171"/>
              <a:gd name="T106" fmla="*/ 506329 w 171"/>
              <a:gd name="T107" fmla="*/ 502578 h 171"/>
              <a:gd name="T108" fmla="*/ 577590 w 171"/>
              <a:gd name="T109" fmla="*/ 491327 h 171"/>
              <a:gd name="T110" fmla="*/ 596343 w 171"/>
              <a:gd name="T111" fmla="*/ 483825 h 171"/>
              <a:gd name="T112" fmla="*/ 551336 w 171"/>
              <a:gd name="T113" fmla="*/ 438818 h 171"/>
              <a:gd name="T114" fmla="*/ 618846 w 171"/>
              <a:gd name="T115" fmla="*/ 405063 h 171"/>
              <a:gd name="T116" fmla="*/ 633849 w 171"/>
              <a:gd name="T117" fmla="*/ 393811 h 171"/>
              <a:gd name="T118" fmla="*/ 577590 w 171"/>
              <a:gd name="T119" fmla="*/ 360056 h 171"/>
              <a:gd name="T120" fmla="*/ 630098 w 171"/>
              <a:gd name="T121" fmla="*/ 307548 h 171"/>
              <a:gd name="T122" fmla="*/ 262541 w 171"/>
              <a:gd name="T123" fmla="*/ 318800 h 171"/>
              <a:gd name="T124" fmla="*/ 378809 w 171"/>
              <a:gd name="T125" fmla="*/ 318800 h 1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1"/>
              <a:gd name="T190" fmla="*/ 0 h 171"/>
              <a:gd name="T191" fmla="*/ 171 w 171"/>
              <a:gd name="T192" fmla="*/ 171 h 17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1" h="171">
                <a:moveTo>
                  <a:pt x="168" y="82"/>
                </a:moveTo>
                <a:cubicBezTo>
                  <a:pt x="170" y="82"/>
                  <a:pt x="171" y="81"/>
                  <a:pt x="171" y="79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1" y="78"/>
                  <a:pt x="169" y="77"/>
                  <a:pt x="168" y="77"/>
                </a:cubicBezTo>
                <a:cubicBezTo>
                  <a:pt x="154" y="75"/>
                  <a:pt x="154" y="75"/>
                  <a:pt x="154" y="75"/>
                </a:cubicBezTo>
                <a:cubicBezTo>
                  <a:pt x="154" y="71"/>
                  <a:pt x="153" y="68"/>
                  <a:pt x="152" y="65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4" y="56"/>
                  <a:pt x="165" y="55"/>
                  <a:pt x="165" y="54"/>
                </a:cubicBezTo>
                <a:cubicBezTo>
                  <a:pt x="165" y="54"/>
                  <a:pt x="165" y="53"/>
                  <a:pt x="165" y="53"/>
                </a:cubicBezTo>
                <a:cubicBezTo>
                  <a:pt x="164" y="52"/>
                  <a:pt x="163" y="51"/>
                  <a:pt x="161" y="52"/>
                </a:cubicBezTo>
                <a:cubicBezTo>
                  <a:pt x="147" y="54"/>
                  <a:pt x="147" y="54"/>
                  <a:pt x="147" y="54"/>
                </a:cubicBezTo>
                <a:cubicBezTo>
                  <a:pt x="146" y="51"/>
                  <a:pt x="144" y="48"/>
                  <a:pt x="142" y="45"/>
                </a:cubicBezTo>
                <a:cubicBezTo>
                  <a:pt x="151" y="34"/>
                  <a:pt x="151" y="34"/>
                  <a:pt x="151" y="34"/>
                </a:cubicBezTo>
                <a:cubicBezTo>
                  <a:pt x="151" y="34"/>
                  <a:pt x="152" y="33"/>
                  <a:pt x="152" y="32"/>
                </a:cubicBezTo>
                <a:cubicBezTo>
                  <a:pt x="152" y="31"/>
                  <a:pt x="151" y="31"/>
                  <a:pt x="151" y="30"/>
                </a:cubicBezTo>
                <a:cubicBezTo>
                  <a:pt x="150" y="29"/>
                  <a:pt x="148" y="29"/>
                  <a:pt x="147" y="30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32" y="34"/>
                  <a:pt x="130" y="32"/>
                  <a:pt x="127" y="30"/>
                </a:cubicBezTo>
                <a:cubicBezTo>
                  <a:pt x="132" y="16"/>
                  <a:pt x="132" y="16"/>
                  <a:pt x="132" y="16"/>
                </a:cubicBezTo>
                <a:cubicBezTo>
                  <a:pt x="132" y="16"/>
                  <a:pt x="132" y="16"/>
                  <a:pt x="132" y="15"/>
                </a:cubicBezTo>
                <a:cubicBezTo>
                  <a:pt x="132" y="14"/>
                  <a:pt x="132" y="13"/>
                  <a:pt x="131" y="13"/>
                </a:cubicBezTo>
                <a:cubicBezTo>
                  <a:pt x="129" y="12"/>
                  <a:pt x="128" y="12"/>
                  <a:pt x="127" y="14"/>
                </a:cubicBezTo>
                <a:cubicBezTo>
                  <a:pt x="117" y="23"/>
                  <a:pt x="117" y="23"/>
                  <a:pt x="117" y="23"/>
                </a:cubicBezTo>
                <a:cubicBezTo>
                  <a:pt x="114" y="22"/>
                  <a:pt x="111" y="21"/>
                  <a:pt x="108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5"/>
                  <a:pt x="108" y="5"/>
                  <a:pt x="108" y="5"/>
                </a:cubicBezTo>
                <a:cubicBezTo>
                  <a:pt x="108" y="4"/>
                  <a:pt x="107" y="3"/>
                  <a:pt x="106" y="2"/>
                </a:cubicBezTo>
                <a:cubicBezTo>
                  <a:pt x="105" y="2"/>
                  <a:pt x="103" y="3"/>
                  <a:pt x="103" y="4"/>
                </a:cubicBezTo>
                <a:cubicBezTo>
                  <a:pt x="96" y="17"/>
                  <a:pt x="96" y="17"/>
                  <a:pt x="96" y="17"/>
                </a:cubicBezTo>
                <a:cubicBezTo>
                  <a:pt x="93" y="16"/>
                  <a:pt x="90" y="16"/>
                  <a:pt x="86" y="16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1" y="0"/>
                  <a:pt x="79" y="0"/>
                </a:cubicBezTo>
                <a:cubicBezTo>
                  <a:pt x="78" y="0"/>
                  <a:pt x="77" y="1"/>
                  <a:pt x="77" y="3"/>
                </a:cubicBezTo>
                <a:cubicBezTo>
                  <a:pt x="77" y="3"/>
                  <a:pt x="77" y="3"/>
                  <a:pt x="77" y="3"/>
                </a:cubicBezTo>
                <a:cubicBezTo>
                  <a:pt x="75" y="17"/>
                  <a:pt x="75" y="17"/>
                  <a:pt x="75" y="17"/>
                </a:cubicBezTo>
                <a:cubicBezTo>
                  <a:pt x="71" y="17"/>
                  <a:pt x="68" y="18"/>
                  <a:pt x="65" y="19"/>
                </a:cubicBezTo>
                <a:cubicBezTo>
                  <a:pt x="57" y="8"/>
                  <a:pt x="57" y="8"/>
                  <a:pt x="57" y="8"/>
                </a:cubicBezTo>
                <a:cubicBezTo>
                  <a:pt x="56" y="6"/>
                  <a:pt x="55" y="5"/>
                  <a:pt x="53" y="6"/>
                </a:cubicBezTo>
                <a:cubicBezTo>
                  <a:pt x="52" y="6"/>
                  <a:pt x="52" y="7"/>
                  <a:pt x="52" y="9"/>
                </a:cubicBezTo>
                <a:cubicBezTo>
                  <a:pt x="52" y="9"/>
                  <a:pt x="52" y="9"/>
                  <a:pt x="52" y="10"/>
                </a:cubicBezTo>
                <a:cubicBezTo>
                  <a:pt x="54" y="23"/>
                  <a:pt x="54" y="23"/>
                  <a:pt x="54" y="23"/>
                </a:cubicBezTo>
                <a:cubicBezTo>
                  <a:pt x="51" y="25"/>
                  <a:pt x="48" y="27"/>
                  <a:pt x="45" y="29"/>
                </a:cubicBezTo>
                <a:cubicBezTo>
                  <a:pt x="34" y="20"/>
                  <a:pt x="34" y="20"/>
                  <a:pt x="34" y="20"/>
                </a:cubicBezTo>
                <a:cubicBezTo>
                  <a:pt x="33" y="19"/>
                  <a:pt x="32" y="19"/>
                  <a:pt x="30" y="20"/>
                </a:cubicBezTo>
                <a:cubicBezTo>
                  <a:pt x="30" y="20"/>
                  <a:pt x="29" y="21"/>
                  <a:pt x="29" y="22"/>
                </a:cubicBezTo>
                <a:cubicBezTo>
                  <a:pt x="29" y="23"/>
                  <a:pt x="30" y="23"/>
                  <a:pt x="30" y="24"/>
                </a:cubicBezTo>
                <a:cubicBezTo>
                  <a:pt x="36" y="36"/>
                  <a:pt x="36" y="36"/>
                  <a:pt x="36" y="36"/>
                </a:cubicBezTo>
                <a:cubicBezTo>
                  <a:pt x="34" y="39"/>
                  <a:pt x="32" y="41"/>
                  <a:pt x="30" y="44"/>
                </a:cubicBezTo>
                <a:cubicBezTo>
                  <a:pt x="17" y="39"/>
                  <a:pt x="17" y="39"/>
                  <a:pt x="17" y="39"/>
                </a:cubicBezTo>
                <a:cubicBezTo>
                  <a:pt x="15" y="38"/>
                  <a:pt x="14" y="39"/>
                  <a:pt x="13" y="40"/>
                </a:cubicBezTo>
                <a:cubicBezTo>
                  <a:pt x="13" y="41"/>
                  <a:pt x="12" y="41"/>
                  <a:pt x="12" y="42"/>
                </a:cubicBezTo>
                <a:cubicBezTo>
                  <a:pt x="12" y="42"/>
                  <a:pt x="13" y="43"/>
                  <a:pt x="14" y="44"/>
                </a:cubicBezTo>
                <a:cubicBezTo>
                  <a:pt x="24" y="54"/>
                  <a:pt x="24" y="54"/>
                  <a:pt x="24" y="54"/>
                </a:cubicBezTo>
                <a:cubicBezTo>
                  <a:pt x="22" y="57"/>
                  <a:pt x="21" y="60"/>
                  <a:pt x="20" y="63"/>
                </a:cubicBezTo>
                <a:cubicBezTo>
                  <a:pt x="6" y="63"/>
                  <a:pt x="6" y="63"/>
                  <a:pt x="6" y="63"/>
                </a:cubicBezTo>
                <a:cubicBezTo>
                  <a:pt x="4" y="62"/>
                  <a:pt x="3" y="63"/>
                  <a:pt x="2" y="65"/>
                </a:cubicBezTo>
                <a:cubicBezTo>
                  <a:pt x="2" y="65"/>
                  <a:pt x="2" y="65"/>
                  <a:pt x="2" y="65"/>
                </a:cubicBezTo>
                <a:cubicBezTo>
                  <a:pt x="2" y="67"/>
                  <a:pt x="3" y="68"/>
                  <a:pt x="4" y="68"/>
                </a:cubicBezTo>
                <a:cubicBezTo>
                  <a:pt x="17" y="74"/>
                  <a:pt x="17" y="74"/>
                  <a:pt x="17" y="74"/>
                </a:cubicBezTo>
                <a:cubicBezTo>
                  <a:pt x="16" y="78"/>
                  <a:pt x="16" y="81"/>
                  <a:pt x="16" y="84"/>
                </a:cubicBezTo>
                <a:cubicBezTo>
                  <a:pt x="3" y="89"/>
                  <a:pt x="3" y="89"/>
                  <a:pt x="3" y="89"/>
                </a:cubicBezTo>
                <a:cubicBezTo>
                  <a:pt x="1" y="89"/>
                  <a:pt x="0" y="90"/>
                  <a:pt x="0" y="91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3"/>
                  <a:pt x="2" y="94"/>
                  <a:pt x="3" y="94"/>
                </a:cubicBezTo>
                <a:cubicBezTo>
                  <a:pt x="17" y="96"/>
                  <a:pt x="17" y="96"/>
                  <a:pt x="17" y="96"/>
                </a:cubicBezTo>
                <a:cubicBezTo>
                  <a:pt x="17" y="99"/>
                  <a:pt x="18" y="103"/>
                  <a:pt x="19" y="106"/>
                </a:cubicBezTo>
                <a:cubicBezTo>
                  <a:pt x="8" y="114"/>
                  <a:pt x="8" y="114"/>
                  <a:pt x="8" y="114"/>
                </a:cubicBezTo>
                <a:cubicBezTo>
                  <a:pt x="7" y="114"/>
                  <a:pt x="6" y="115"/>
                  <a:pt x="6" y="116"/>
                </a:cubicBezTo>
                <a:cubicBezTo>
                  <a:pt x="6" y="117"/>
                  <a:pt x="6" y="117"/>
                  <a:pt x="6" y="118"/>
                </a:cubicBezTo>
                <a:cubicBezTo>
                  <a:pt x="7" y="119"/>
                  <a:pt x="8" y="120"/>
                  <a:pt x="10" y="119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5" y="120"/>
                  <a:pt x="27" y="123"/>
                  <a:pt x="29" y="125"/>
                </a:cubicBezTo>
                <a:cubicBezTo>
                  <a:pt x="20" y="137"/>
                  <a:pt x="20" y="137"/>
                  <a:pt x="20" y="137"/>
                </a:cubicBezTo>
                <a:cubicBezTo>
                  <a:pt x="20" y="137"/>
                  <a:pt x="19" y="138"/>
                  <a:pt x="19" y="139"/>
                </a:cubicBezTo>
                <a:cubicBezTo>
                  <a:pt x="19" y="139"/>
                  <a:pt x="20" y="140"/>
                  <a:pt x="20" y="140"/>
                </a:cubicBezTo>
                <a:cubicBezTo>
                  <a:pt x="21" y="142"/>
                  <a:pt x="23" y="142"/>
                  <a:pt x="24" y="141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9" y="137"/>
                  <a:pt x="41" y="139"/>
                  <a:pt x="44" y="141"/>
                </a:cubicBezTo>
                <a:cubicBezTo>
                  <a:pt x="39" y="154"/>
                  <a:pt x="39" y="154"/>
                  <a:pt x="39" y="154"/>
                </a:cubicBezTo>
                <a:cubicBezTo>
                  <a:pt x="39" y="155"/>
                  <a:pt x="39" y="155"/>
                  <a:pt x="39" y="156"/>
                </a:cubicBezTo>
                <a:cubicBezTo>
                  <a:pt x="39" y="157"/>
                  <a:pt x="39" y="157"/>
                  <a:pt x="40" y="158"/>
                </a:cubicBezTo>
                <a:cubicBezTo>
                  <a:pt x="42" y="159"/>
                  <a:pt x="43" y="158"/>
                  <a:pt x="44" y="157"/>
                </a:cubicBezTo>
                <a:cubicBezTo>
                  <a:pt x="54" y="147"/>
                  <a:pt x="54" y="147"/>
                  <a:pt x="54" y="147"/>
                </a:cubicBezTo>
                <a:cubicBezTo>
                  <a:pt x="57" y="149"/>
                  <a:pt x="60" y="150"/>
                  <a:pt x="63" y="151"/>
                </a:cubicBezTo>
                <a:cubicBezTo>
                  <a:pt x="63" y="165"/>
                  <a:pt x="63" y="165"/>
                  <a:pt x="63" y="165"/>
                </a:cubicBezTo>
                <a:cubicBezTo>
                  <a:pt x="63" y="165"/>
                  <a:pt x="63" y="166"/>
                  <a:pt x="63" y="166"/>
                </a:cubicBezTo>
                <a:cubicBezTo>
                  <a:pt x="63" y="167"/>
                  <a:pt x="64" y="168"/>
                  <a:pt x="65" y="168"/>
                </a:cubicBezTo>
                <a:cubicBezTo>
                  <a:pt x="66" y="169"/>
                  <a:pt x="68" y="168"/>
                  <a:pt x="68" y="166"/>
                </a:cubicBezTo>
                <a:cubicBezTo>
                  <a:pt x="75" y="154"/>
                  <a:pt x="75" y="154"/>
                  <a:pt x="75" y="154"/>
                </a:cubicBezTo>
                <a:cubicBezTo>
                  <a:pt x="78" y="154"/>
                  <a:pt x="81" y="155"/>
                  <a:pt x="85" y="155"/>
                </a:cubicBezTo>
                <a:cubicBezTo>
                  <a:pt x="89" y="168"/>
                  <a:pt x="89" y="168"/>
                  <a:pt x="89" y="168"/>
                </a:cubicBezTo>
                <a:cubicBezTo>
                  <a:pt x="89" y="170"/>
                  <a:pt x="90" y="171"/>
                  <a:pt x="91" y="171"/>
                </a:cubicBezTo>
                <a:cubicBezTo>
                  <a:pt x="91" y="171"/>
                  <a:pt x="92" y="171"/>
                  <a:pt x="92" y="171"/>
                </a:cubicBezTo>
                <a:cubicBezTo>
                  <a:pt x="93" y="171"/>
                  <a:pt x="94" y="169"/>
                  <a:pt x="94" y="168"/>
                </a:cubicBezTo>
                <a:cubicBezTo>
                  <a:pt x="94" y="168"/>
                  <a:pt x="94" y="168"/>
                  <a:pt x="94" y="168"/>
                </a:cubicBezTo>
                <a:cubicBezTo>
                  <a:pt x="96" y="154"/>
                  <a:pt x="96" y="154"/>
                  <a:pt x="96" y="154"/>
                </a:cubicBezTo>
                <a:cubicBezTo>
                  <a:pt x="100" y="153"/>
                  <a:pt x="103" y="153"/>
                  <a:pt x="106" y="152"/>
                </a:cubicBezTo>
                <a:cubicBezTo>
                  <a:pt x="114" y="163"/>
                  <a:pt x="114" y="163"/>
                  <a:pt x="114" y="163"/>
                </a:cubicBezTo>
                <a:cubicBezTo>
                  <a:pt x="115" y="165"/>
                  <a:pt x="116" y="165"/>
                  <a:pt x="118" y="165"/>
                </a:cubicBezTo>
                <a:cubicBezTo>
                  <a:pt x="119" y="164"/>
                  <a:pt x="119" y="163"/>
                  <a:pt x="119" y="162"/>
                </a:cubicBezTo>
                <a:cubicBezTo>
                  <a:pt x="119" y="162"/>
                  <a:pt x="119" y="161"/>
                  <a:pt x="119" y="161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20" y="146"/>
                  <a:pt x="123" y="144"/>
                  <a:pt x="126" y="142"/>
                </a:cubicBezTo>
                <a:cubicBezTo>
                  <a:pt x="137" y="150"/>
                  <a:pt x="137" y="150"/>
                  <a:pt x="137" y="150"/>
                </a:cubicBezTo>
                <a:cubicBezTo>
                  <a:pt x="138" y="152"/>
                  <a:pt x="139" y="152"/>
                  <a:pt x="141" y="151"/>
                </a:cubicBezTo>
                <a:cubicBezTo>
                  <a:pt x="141" y="150"/>
                  <a:pt x="142" y="149"/>
                  <a:pt x="142" y="149"/>
                </a:cubicBezTo>
                <a:cubicBezTo>
                  <a:pt x="142" y="148"/>
                  <a:pt x="141" y="147"/>
                  <a:pt x="141" y="147"/>
                </a:cubicBezTo>
                <a:cubicBezTo>
                  <a:pt x="135" y="134"/>
                  <a:pt x="135" y="134"/>
                  <a:pt x="135" y="134"/>
                </a:cubicBezTo>
                <a:cubicBezTo>
                  <a:pt x="137" y="132"/>
                  <a:pt x="139" y="130"/>
                  <a:pt x="141" y="127"/>
                </a:cubicBezTo>
                <a:cubicBezTo>
                  <a:pt x="154" y="131"/>
                  <a:pt x="154" y="131"/>
                  <a:pt x="154" y="131"/>
                </a:cubicBezTo>
                <a:cubicBezTo>
                  <a:pt x="156" y="132"/>
                  <a:pt x="157" y="132"/>
                  <a:pt x="158" y="131"/>
                </a:cubicBezTo>
                <a:cubicBezTo>
                  <a:pt x="158" y="130"/>
                  <a:pt x="159" y="130"/>
                  <a:pt x="159" y="129"/>
                </a:cubicBezTo>
                <a:cubicBezTo>
                  <a:pt x="159" y="128"/>
                  <a:pt x="158" y="127"/>
                  <a:pt x="157" y="127"/>
                </a:cubicBezTo>
                <a:cubicBezTo>
                  <a:pt x="147" y="117"/>
                  <a:pt x="147" y="117"/>
                  <a:pt x="147" y="117"/>
                </a:cubicBezTo>
                <a:cubicBezTo>
                  <a:pt x="149" y="114"/>
                  <a:pt x="150" y="111"/>
                  <a:pt x="151" y="108"/>
                </a:cubicBezTo>
                <a:cubicBezTo>
                  <a:pt x="165" y="108"/>
                  <a:pt x="165" y="108"/>
                  <a:pt x="165" y="108"/>
                </a:cubicBezTo>
                <a:cubicBezTo>
                  <a:pt x="167" y="108"/>
                  <a:pt x="168" y="107"/>
                  <a:pt x="169" y="106"/>
                </a:cubicBezTo>
                <a:cubicBezTo>
                  <a:pt x="169" y="106"/>
                  <a:pt x="169" y="105"/>
                  <a:pt x="169" y="105"/>
                </a:cubicBezTo>
                <a:cubicBezTo>
                  <a:pt x="169" y="104"/>
                  <a:pt x="168" y="103"/>
                  <a:pt x="167" y="103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5" y="93"/>
                  <a:pt x="155" y="90"/>
                  <a:pt x="155" y="86"/>
                </a:cubicBezTo>
                <a:lnTo>
                  <a:pt x="168" y="82"/>
                </a:lnTo>
                <a:close/>
                <a:moveTo>
                  <a:pt x="86" y="101"/>
                </a:moveTo>
                <a:cubicBezTo>
                  <a:pt x="77" y="101"/>
                  <a:pt x="70" y="94"/>
                  <a:pt x="70" y="85"/>
                </a:cubicBezTo>
                <a:cubicBezTo>
                  <a:pt x="70" y="77"/>
                  <a:pt x="77" y="70"/>
                  <a:pt x="86" y="70"/>
                </a:cubicBezTo>
                <a:cubicBezTo>
                  <a:pt x="94" y="70"/>
                  <a:pt x="101" y="77"/>
                  <a:pt x="101" y="85"/>
                </a:cubicBezTo>
                <a:cubicBezTo>
                  <a:pt x="101" y="94"/>
                  <a:pt x="94" y="101"/>
                  <a:pt x="86" y="1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engrenagem1">
            <a:extLst>
              <a:ext uri="{FF2B5EF4-FFF2-40B4-BE49-F238E27FC236}">
                <a16:creationId xmlns:a16="http://schemas.microsoft.com/office/drawing/2014/main" id="{3A197154-1EF3-AC00-9400-DF5E2328AAE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504188" y="1392766"/>
            <a:ext cx="1054651" cy="1058987"/>
          </a:xfrm>
          <a:custGeom>
            <a:avLst/>
            <a:gdLst>
              <a:gd name="T0" fmla="*/ 641350 w 171"/>
              <a:gd name="T1" fmla="*/ 296296 h 171"/>
              <a:gd name="T2" fmla="*/ 630098 w 171"/>
              <a:gd name="T3" fmla="*/ 288795 h 171"/>
              <a:gd name="T4" fmla="*/ 570089 w 171"/>
              <a:gd name="T5" fmla="*/ 243788 h 171"/>
              <a:gd name="T6" fmla="*/ 618846 w 171"/>
              <a:gd name="T7" fmla="*/ 202532 h 171"/>
              <a:gd name="T8" fmla="*/ 603844 w 171"/>
              <a:gd name="T9" fmla="*/ 195030 h 171"/>
              <a:gd name="T10" fmla="*/ 532583 w 171"/>
              <a:gd name="T11" fmla="*/ 168776 h 171"/>
              <a:gd name="T12" fmla="*/ 570089 w 171"/>
              <a:gd name="T13" fmla="*/ 120019 h 171"/>
              <a:gd name="T14" fmla="*/ 551336 w 171"/>
              <a:gd name="T15" fmla="*/ 112518 h 171"/>
              <a:gd name="T16" fmla="*/ 476324 w 171"/>
              <a:gd name="T17" fmla="*/ 112518 h 171"/>
              <a:gd name="T18" fmla="*/ 495077 w 171"/>
              <a:gd name="T19" fmla="*/ 56259 h 171"/>
              <a:gd name="T20" fmla="*/ 476324 w 171"/>
              <a:gd name="T21" fmla="*/ 52508 h 171"/>
              <a:gd name="T22" fmla="*/ 405063 w 171"/>
              <a:gd name="T23" fmla="*/ 75012 h 171"/>
              <a:gd name="T24" fmla="*/ 405063 w 171"/>
              <a:gd name="T25" fmla="*/ 18753 h 171"/>
              <a:gd name="T26" fmla="*/ 386310 w 171"/>
              <a:gd name="T27" fmla="*/ 15002 h 171"/>
              <a:gd name="T28" fmla="*/ 322550 w 171"/>
              <a:gd name="T29" fmla="*/ 60009 h 171"/>
              <a:gd name="T30" fmla="*/ 296296 w 171"/>
              <a:gd name="T31" fmla="*/ 0 h 171"/>
              <a:gd name="T32" fmla="*/ 288795 w 171"/>
              <a:gd name="T33" fmla="*/ 11252 h 171"/>
              <a:gd name="T34" fmla="*/ 243788 w 171"/>
              <a:gd name="T35" fmla="*/ 71261 h 171"/>
              <a:gd name="T36" fmla="*/ 198781 w 171"/>
              <a:gd name="T37" fmla="*/ 22504 h 171"/>
              <a:gd name="T38" fmla="*/ 195030 w 171"/>
              <a:gd name="T39" fmla="*/ 37506 h 171"/>
              <a:gd name="T40" fmla="*/ 168776 w 171"/>
              <a:gd name="T41" fmla="*/ 108767 h 171"/>
              <a:gd name="T42" fmla="*/ 112518 w 171"/>
              <a:gd name="T43" fmla="*/ 75012 h 171"/>
              <a:gd name="T44" fmla="*/ 112518 w 171"/>
              <a:gd name="T45" fmla="*/ 90014 h 171"/>
              <a:gd name="T46" fmla="*/ 112518 w 171"/>
              <a:gd name="T47" fmla="*/ 165026 h 171"/>
              <a:gd name="T48" fmla="*/ 48758 w 171"/>
              <a:gd name="T49" fmla="*/ 150023 h 171"/>
              <a:gd name="T50" fmla="*/ 52508 w 171"/>
              <a:gd name="T51" fmla="*/ 165026 h 171"/>
              <a:gd name="T52" fmla="*/ 75012 w 171"/>
              <a:gd name="T53" fmla="*/ 236287 h 171"/>
              <a:gd name="T54" fmla="*/ 7501 w 171"/>
              <a:gd name="T55" fmla="*/ 243788 h 171"/>
              <a:gd name="T56" fmla="*/ 15002 w 171"/>
              <a:gd name="T57" fmla="*/ 255040 h 171"/>
              <a:gd name="T58" fmla="*/ 60009 w 171"/>
              <a:gd name="T59" fmla="*/ 315049 h 171"/>
              <a:gd name="T60" fmla="*/ 0 w 171"/>
              <a:gd name="T61" fmla="*/ 341303 h 171"/>
              <a:gd name="T62" fmla="*/ 11252 w 171"/>
              <a:gd name="T63" fmla="*/ 352555 h 171"/>
              <a:gd name="T64" fmla="*/ 71261 w 171"/>
              <a:gd name="T65" fmla="*/ 397562 h 171"/>
              <a:gd name="T66" fmla="*/ 22504 w 171"/>
              <a:gd name="T67" fmla="*/ 435068 h 171"/>
              <a:gd name="T68" fmla="*/ 37506 w 171"/>
              <a:gd name="T69" fmla="*/ 446320 h 171"/>
              <a:gd name="T70" fmla="*/ 108767 w 171"/>
              <a:gd name="T71" fmla="*/ 468823 h 171"/>
              <a:gd name="T72" fmla="*/ 71261 w 171"/>
              <a:gd name="T73" fmla="*/ 521331 h 171"/>
              <a:gd name="T74" fmla="*/ 90014 w 171"/>
              <a:gd name="T75" fmla="*/ 528832 h 171"/>
              <a:gd name="T76" fmla="*/ 165026 w 171"/>
              <a:gd name="T77" fmla="*/ 528832 h 171"/>
              <a:gd name="T78" fmla="*/ 146273 w 171"/>
              <a:gd name="T79" fmla="*/ 585091 h 171"/>
              <a:gd name="T80" fmla="*/ 165026 w 171"/>
              <a:gd name="T81" fmla="*/ 588842 h 171"/>
              <a:gd name="T82" fmla="*/ 236287 w 171"/>
              <a:gd name="T83" fmla="*/ 566338 h 171"/>
              <a:gd name="T84" fmla="*/ 236287 w 171"/>
              <a:gd name="T85" fmla="*/ 622597 h 171"/>
              <a:gd name="T86" fmla="*/ 255040 w 171"/>
              <a:gd name="T87" fmla="*/ 622597 h 171"/>
              <a:gd name="T88" fmla="*/ 318800 w 171"/>
              <a:gd name="T89" fmla="*/ 581341 h 171"/>
              <a:gd name="T90" fmla="*/ 341303 w 171"/>
              <a:gd name="T91" fmla="*/ 641350 h 171"/>
              <a:gd name="T92" fmla="*/ 352555 w 171"/>
              <a:gd name="T93" fmla="*/ 630098 h 171"/>
              <a:gd name="T94" fmla="*/ 360056 w 171"/>
              <a:gd name="T95" fmla="*/ 577590 h 171"/>
              <a:gd name="T96" fmla="*/ 427567 w 171"/>
              <a:gd name="T97" fmla="*/ 611345 h 171"/>
              <a:gd name="T98" fmla="*/ 446320 w 171"/>
              <a:gd name="T99" fmla="*/ 607595 h 171"/>
              <a:gd name="T100" fmla="*/ 438818 w 171"/>
              <a:gd name="T101" fmla="*/ 551336 h 171"/>
              <a:gd name="T102" fmla="*/ 513830 w 171"/>
              <a:gd name="T103" fmla="*/ 562588 h 171"/>
              <a:gd name="T104" fmla="*/ 532583 w 171"/>
              <a:gd name="T105" fmla="*/ 558837 h 171"/>
              <a:gd name="T106" fmla="*/ 506329 w 171"/>
              <a:gd name="T107" fmla="*/ 502578 h 171"/>
              <a:gd name="T108" fmla="*/ 577590 w 171"/>
              <a:gd name="T109" fmla="*/ 491327 h 171"/>
              <a:gd name="T110" fmla="*/ 596343 w 171"/>
              <a:gd name="T111" fmla="*/ 483825 h 171"/>
              <a:gd name="T112" fmla="*/ 551336 w 171"/>
              <a:gd name="T113" fmla="*/ 438818 h 171"/>
              <a:gd name="T114" fmla="*/ 618846 w 171"/>
              <a:gd name="T115" fmla="*/ 405063 h 171"/>
              <a:gd name="T116" fmla="*/ 633849 w 171"/>
              <a:gd name="T117" fmla="*/ 393811 h 171"/>
              <a:gd name="T118" fmla="*/ 577590 w 171"/>
              <a:gd name="T119" fmla="*/ 360056 h 171"/>
              <a:gd name="T120" fmla="*/ 630098 w 171"/>
              <a:gd name="T121" fmla="*/ 307548 h 171"/>
              <a:gd name="T122" fmla="*/ 262541 w 171"/>
              <a:gd name="T123" fmla="*/ 318800 h 171"/>
              <a:gd name="T124" fmla="*/ 378809 w 171"/>
              <a:gd name="T125" fmla="*/ 318800 h 1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1"/>
              <a:gd name="T190" fmla="*/ 0 h 171"/>
              <a:gd name="T191" fmla="*/ 171 w 171"/>
              <a:gd name="T192" fmla="*/ 171 h 17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1" h="171">
                <a:moveTo>
                  <a:pt x="168" y="82"/>
                </a:moveTo>
                <a:cubicBezTo>
                  <a:pt x="170" y="82"/>
                  <a:pt x="171" y="81"/>
                  <a:pt x="171" y="79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1" y="78"/>
                  <a:pt x="169" y="77"/>
                  <a:pt x="168" y="77"/>
                </a:cubicBezTo>
                <a:cubicBezTo>
                  <a:pt x="154" y="75"/>
                  <a:pt x="154" y="75"/>
                  <a:pt x="154" y="75"/>
                </a:cubicBezTo>
                <a:cubicBezTo>
                  <a:pt x="154" y="71"/>
                  <a:pt x="153" y="68"/>
                  <a:pt x="152" y="65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4" y="56"/>
                  <a:pt x="165" y="55"/>
                  <a:pt x="165" y="54"/>
                </a:cubicBezTo>
                <a:cubicBezTo>
                  <a:pt x="165" y="54"/>
                  <a:pt x="165" y="53"/>
                  <a:pt x="165" y="53"/>
                </a:cubicBezTo>
                <a:cubicBezTo>
                  <a:pt x="164" y="52"/>
                  <a:pt x="163" y="51"/>
                  <a:pt x="161" y="52"/>
                </a:cubicBezTo>
                <a:cubicBezTo>
                  <a:pt x="147" y="54"/>
                  <a:pt x="147" y="54"/>
                  <a:pt x="147" y="54"/>
                </a:cubicBezTo>
                <a:cubicBezTo>
                  <a:pt x="146" y="51"/>
                  <a:pt x="144" y="48"/>
                  <a:pt x="142" y="45"/>
                </a:cubicBezTo>
                <a:cubicBezTo>
                  <a:pt x="151" y="34"/>
                  <a:pt x="151" y="34"/>
                  <a:pt x="151" y="34"/>
                </a:cubicBezTo>
                <a:cubicBezTo>
                  <a:pt x="151" y="34"/>
                  <a:pt x="152" y="33"/>
                  <a:pt x="152" y="32"/>
                </a:cubicBezTo>
                <a:cubicBezTo>
                  <a:pt x="152" y="31"/>
                  <a:pt x="151" y="31"/>
                  <a:pt x="151" y="30"/>
                </a:cubicBezTo>
                <a:cubicBezTo>
                  <a:pt x="150" y="29"/>
                  <a:pt x="148" y="29"/>
                  <a:pt x="147" y="30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32" y="34"/>
                  <a:pt x="130" y="32"/>
                  <a:pt x="127" y="30"/>
                </a:cubicBezTo>
                <a:cubicBezTo>
                  <a:pt x="132" y="16"/>
                  <a:pt x="132" y="16"/>
                  <a:pt x="132" y="16"/>
                </a:cubicBezTo>
                <a:cubicBezTo>
                  <a:pt x="132" y="16"/>
                  <a:pt x="132" y="16"/>
                  <a:pt x="132" y="15"/>
                </a:cubicBezTo>
                <a:cubicBezTo>
                  <a:pt x="132" y="14"/>
                  <a:pt x="132" y="13"/>
                  <a:pt x="131" y="13"/>
                </a:cubicBezTo>
                <a:cubicBezTo>
                  <a:pt x="129" y="12"/>
                  <a:pt x="128" y="12"/>
                  <a:pt x="127" y="14"/>
                </a:cubicBezTo>
                <a:cubicBezTo>
                  <a:pt x="117" y="23"/>
                  <a:pt x="117" y="23"/>
                  <a:pt x="117" y="23"/>
                </a:cubicBezTo>
                <a:cubicBezTo>
                  <a:pt x="114" y="22"/>
                  <a:pt x="111" y="21"/>
                  <a:pt x="108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5"/>
                  <a:pt x="108" y="5"/>
                  <a:pt x="108" y="5"/>
                </a:cubicBezTo>
                <a:cubicBezTo>
                  <a:pt x="108" y="4"/>
                  <a:pt x="107" y="3"/>
                  <a:pt x="106" y="2"/>
                </a:cubicBezTo>
                <a:cubicBezTo>
                  <a:pt x="105" y="2"/>
                  <a:pt x="103" y="3"/>
                  <a:pt x="103" y="4"/>
                </a:cubicBezTo>
                <a:cubicBezTo>
                  <a:pt x="96" y="17"/>
                  <a:pt x="96" y="17"/>
                  <a:pt x="96" y="17"/>
                </a:cubicBezTo>
                <a:cubicBezTo>
                  <a:pt x="93" y="16"/>
                  <a:pt x="90" y="16"/>
                  <a:pt x="86" y="16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1" y="0"/>
                  <a:pt x="79" y="0"/>
                </a:cubicBezTo>
                <a:cubicBezTo>
                  <a:pt x="78" y="0"/>
                  <a:pt x="77" y="1"/>
                  <a:pt x="77" y="3"/>
                </a:cubicBezTo>
                <a:cubicBezTo>
                  <a:pt x="77" y="3"/>
                  <a:pt x="77" y="3"/>
                  <a:pt x="77" y="3"/>
                </a:cubicBezTo>
                <a:cubicBezTo>
                  <a:pt x="75" y="17"/>
                  <a:pt x="75" y="17"/>
                  <a:pt x="75" y="17"/>
                </a:cubicBezTo>
                <a:cubicBezTo>
                  <a:pt x="71" y="17"/>
                  <a:pt x="68" y="18"/>
                  <a:pt x="65" y="19"/>
                </a:cubicBezTo>
                <a:cubicBezTo>
                  <a:pt x="57" y="8"/>
                  <a:pt x="57" y="8"/>
                  <a:pt x="57" y="8"/>
                </a:cubicBezTo>
                <a:cubicBezTo>
                  <a:pt x="56" y="6"/>
                  <a:pt x="55" y="5"/>
                  <a:pt x="53" y="6"/>
                </a:cubicBezTo>
                <a:cubicBezTo>
                  <a:pt x="52" y="6"/>
                  <a:pt x="52" y="7"/>
                  <a:pt x="52" y="9"/>
                </a:cubicBezTo>
                <a:cubicBezTo>
                  <a:pt x="52" y="9"/>
                  <a:pt x="52" y="9"/>
                  <a:pt x="52" y="10"/>
                </a:cubicBezTo>
                <a:cubicBezTo>
                  <a:pt x="54" y="23"/>
                  <a:pt x="54" y="23"/>
                  <a:pt x="54" y="23"/>
                </a:cubicBezTo>
                <a:cubicBezTo>
                  <a:pt x="51" y="25"/>
                  <a:pt x="48" y="27"/>
                  <a:pt x="45" y="29"/>
                </a:cubicBezTo>
                <a:cubicBezTo>
                  <a:pt x="34" y="20"/>
                  <a:pt x="34" y="20"/>
                  <a:pt x="34" y="20"/>
                </a:cubicBezTo>
                <a:cubicBezTo>
                  <a:pt x="33" y="19"/>
                  <a:pt x="32" y="19"/>
                  <a:pt x="30" y="20"/>
                </a:cubicBezTo>
                <a:cubicBezTo>
                  <a:pt x="30" y="20"/>
                  <a:pt x="29" y="21"/>
                  <a:pt x="29" y="22"/>
                </a:cubicBezTo>
                <a:cubicBezTo>
                  <a:pt x="29" y="23"/>
                  <a:pt x="30" y="23"/>
                  <a:pt x="30" y="24"/>
                </a:cubicBezTo>
                <a:cubicBezTo>
                  <a:pt x="36" y="36"/>
                  <a:pt x="36" y="36"/>
                  <a:pt x="36" y="36"/>
                </a:cubicBezTo>
                <a:cubicBezTo>
                  <a:pt x="34" y="39"/>
                  <a:pt x="32" y="41"/>
                  <a:pt x="30" y="44"/>
                </a:cubicBezTo>
                <a:cubicBezTo>
                  <a:pt x="17" y="39"/>
                  <a:pt x="17" y="39"/>
                  <a:pt x="17" y="39"/>
                </a:cubicBezTo>
                <a:cubicBezTo>
                  <a:pt x="15" y="38"/>
                  <a:pt x="14" y="39"/>
                  <a:pt x="13" y="40"/>
                </a:cubicBezTo>
                <a:cubicBezTo>
                  <a:pt x="13" y="41"/>
                  <a:pt x="12" y="41"/>
                  <a:pt x="12" y="42"/>
                </a:cubicBezTo>
                <a:cubicBezTo>
                  <a:pt x="12" y="42"/>
                  <a:pt x="13" y="43"/>
                  <a:pt x="14" y="44"/>
                </a:cubicBezTo>
                <a:cubicBezTo>
                  <a:pt x="24" y="54"/>
                  <a:pt x="24" y="54"/>
                  <a:pt x="24" y="54"/>
                </a:cubicBezTo>
                <a:cubicBezTo>
                  <a:pt x="22" y="57"/>
                  <a:pt x="21" y="60"/>
                  <a:pt x="20" y="63"/>
                </a:cubicBezTo>
                <a:cubicBezTo>
                  <a:pt x="6" y="63"/>
                  <a:pt x="6" y="63"/>
                  <a:pt x="6" y="63"/>
                </a:cubicBezTo>
                <a:cubicBezTo>
                  <a:pt x="4" y="62"/>
                  <a:pt x="3" y="63"/>
                  <a:pt x="2" y="65"/>
                </a:cubicBezTo>
                <a:cubicBezTo>
                  <a:pt x="2" y="65"/>
                  <a:pt x="2" y="65"/>
                  <a:pt x="2" y="65"/>
                </a:cubicBezTo>
                <a:cubicBezTo>
                  <a:pt x="2" y="67"/>
                  <a:pt x="3" y="68"/>
                  <a:pt x="4" y="68"/>
                </a:cubicBezTo>
                <a:cubicBezTo>
                  <a:pt x="17" y="74"/>
                  <a:pt x="17" y="74"/>
                  <a:pt x="17" y="74"/>
                </a:cubicBezTo>
                <a:cubicBezTo>
                  <a:pt x="16" y="78"/>
                  <a:pt x="16" y="81"/>
                  <a:pt x="16" y="84"/>
                </a:cubicBezTo>
                <a:cubicBezTo>
                  <a:pt x="3" y="89"/>
                  <a:pt x="3" y="89"/>
                  <a:pt x="3" y="89"/>
                </a:cubicBezTo>
                <a:cubicBezTo>
                  <a:pt x="1" y="89"/>
                  <a:pt x="0" y="90"/>
                  <a:pt x="0" y="91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3"/>
                  <a:pt x="2" y="94"/>
                  <a:pt x="3" y="94"/>
                </a:cubicBezTo>
                <a:cubicBezTo>
                  <a:pt x="17" y="96"/>
                  <a:pt x="17" y="96"/>
                  <a:pt x="17" y="96"/>
                </a:cubicBezTo>
                <a:cubicBezTo>
                  <a:pt x="17" y="99"/>
                  <a:pt x="18" y="103"/>
                  <a:pt x="19" y="106"/>
                </a:cubicBezTo>
                <a:cubicBezTo>
                  <a:pt x="8" y="114"/>
                  <a:pt x="8" y="114"/>
                  <a:pt x="8" y="114"/>
                </a:cubicBezTo>
                <a:cubicBezTo>
                  <a:pt x="7" y="114"/>
                  <a:pt x="6" y="115"/>
                  <a:pt x="6" y="116"/>
                </a:cubicBezTo>
                <a:cubicBezTo>
                  <a:pt x="6" y="117"/>
                  <a:pt x="6" y="117"/>
                  <a:pt x="6" y="118"/>
                </a:cubicBezTo>
                <a:cubicBezTo>
                  <a:pt x="7" y="119"/>
                  <a:pt x="8" y="120"/>
                  <a:pt x="10" y="119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5" y="120"/>
                  <a:pt x="27" y="123"/>
                  <a:pt x="29" y="125"/>
                </a:cubicBezTo>
                <a:cubicBezTo>
                  <a:pt x="20" y="137"/>
                  <a:pt x="20" y="137"/>
                  <a:pt x="20" y="137"/>
                </a:cubicBezTo>
                <a:cubicBezTo>
                  <a:pt x="20" y="137"/>
                  <a:pt x="19" y="138"/>
                  <a:pt x="19" y="139"/>
                </a:cubicBezTo>
                <a:cubicBezTo>
                  <a:pt x="19" y="139"/>
                  <a:pt x="20" y="140"/>
                  <a:pt x="20" y="140"/>
                </a:cubicBezTo>
                <a:cubicBezTo>
                  <a:pt x="21" y="142"/>
                  <a:pt x="23" y="142"/>
                  <a:pt x="24" y="141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9" y="137"/>
                  <a:pt x="41" y="139"/>
                  <a:pt x="44" y="141"/>
                </a:cubicBezTo>
                <a:cubicBezTo>
                  <a:pt x="39" y="154"/>
                  <a:pt x="39" y="154"/>
                  <a:pt x="39" y="154"/>
                </a:cubicBezTo>
                <a:cubicBezTo>
                  <a:pt x="39" y="155"/>
                  <a:pt x="39" y="155"/>
                  <a:pt x="39" y="156"/>
                </a:cubicBezTo>
                <a:cubicBezTo>
                  <a:pt x="39" y="157"/>
                  <a:pt x="39" y="157"/>
                  <a:pt x="40" y="158"/>
                </a:cubicBezTo>
                <a:cubicBezTo>
                  <a:pt x="42" y="159"/>
                  <a:pt x="43" y="158"/>
                  <a:pt x="44" y="157"/>
                </a:cubicBezTo>
                <a:cubicBezTo>
                  <a:pt x="54" y="147"/>
                  <a:pt x="54" y="147"/>
                  <a:pt x="54" y="147"/>
                </a:cubicBezTo>
                <a:cubicBezTo>
                  <a:pt x="57" y="149"/>
                  <a:pt x="60" y="150"/>
                  <a:pt x="63" y="151"/>
                </a:cubicBezTo>
                <a:cubicBezTo>
                  <a:pt x="63" y="165"/>
                  <a:pt x="63" y="165"/>
                  <a:pt x="63" y="165"/>
                </a:cubicBezTo>
                <a:cubicBezTo>
                  <a:pt x="63" y="165"/>
                  <a:pt x="63" y="166"/>
                  <a:pt x="63" y="166"/>
                </a:cubicBezTo>
                <a:cubicBezTo>
                  <a:pt x="63" y="167"/>
                  <a:pt x="64" y="168"/>
                  <a:pt x="65" y="168"/>
                </a:cubicBezTo>
                <a:cubicBezTo>
                  <a:pt x="66" y="169"/>
                  <a:pt x="68" y="168"/>
                  <a:pt x="68" y="166"/>
                </a:cubicBezTo>
                <a:cubicBezTo>
                  <a:pt x="75" y="154"/>
                  <a:pt x="75" y="154"/>
                  <a:pt x="75" y="154"/>
                </a:cubicBezTo>
                <a:cubicBezTo>
                  <a:pt x="78" y="154"/>
                  <a:pt x="81" y="155"/>
                  <a:pt x="85" y="155"/>
                </a:cubicBezTo>
                <a:cubicBezTo>
                  <a:pt x="89" y="168"/>
                  <a:pt x="89" y="168"/>
                  <a:pt x="89" y="168"/>
                </a:cubicBezTo>
                <a:cubicBezTo>
                  <a:pt x="89" y="170"/>
                  <a:pt x="90" y="171"/>
                  <a:pt x="91" y="171"/>
                </a:cubicBezTo>
                <a:cubicBezTo>
                  <a:pt x="91" y="171"/>
                  <a:pt x="92" y="171"/>
                  <a:pt x="92" y="171"/>
                </a:cubicBezTo>
                <a:cubicBezTo>
                  <a:pt x="93" y="171"/>
                  <a:pt x="94" y="169"/>
                  <a:pt x="94" y="168"/>
                </a:cubicBezTo>
                <a:cubicBezTo>
                  <a:pt x="94" y="168"/>
                  <a:pt x="94" y="168"/>
                  <a:pt x="94" y="168"/>
                </a:cubicBezTo>
                <a:cubicBezTo>
                  <a:pt x="96" y="154"/>
                  <a:pt x="96" y="154"/>
                  <a:pt x="96" y="154"/>
                </a:cubicBezTo>
                <a:cubicBezTo>
                  <a:pt x="100" y="153"/>
                  <a:pt x="103" y="153"/>
                  <a:pt x="106" y="152"/>
                </a:cubicBezTo>
                <a:cubicBezTo>
                  <a:pt x="114" y="163"/>
                  <a:pt x="114" y="163"/>
                  <a:pt x="114" y="163"/>
                </a:cubicBezTo>
                <a:cubicBezTo>
                  <a:pt x="115" y="165"/>
                  <a:pt x="116" y="165"/>
                  <a:pt x="118" y="165"/>
                </a:cubicBezTo>
                <a:cubicBezTo>
                  <a:pt x="119" y="164"/>
                  <a:pt x="119" y="163"/>
                  <a:pt x="119" y="162"/>
                </a:cubicBezTo>
                <a:cubicBezTo>
                  <a:pt x="119" y="162"/>
                  <a:pt x="119" y="161"/>
                  <a:pt x="119" y="161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20" y="146"/>
                  <a:pt x="123" y="144"/>
                  <a:pt x="126" y="142"/>
                </a:cubicBezTo>
                <a:cubicBezTo>
                  <a:pt x="137" y="150"/>
                  <a:pt x="137" y="150"/>
                  <a:pt x="137" y="150"/>
                </a:cubicBezTo>
                <a:cubicBezTo>
                  <a:pt x="138" y="152"/>
                  <a:pt x="139" y="152"/>
                  <a:pt x="141" y="151"/>
                </a:cubicBezTo>
                <a:cubicBezTo>
                  <a:pt x="141" y="150"/>
                  <a:pt x="142" y="149"/>
                  <a:pt x="142" y="149"/>
                </a:cubicBezTo>
                <a:cubicBezTo>
                  <a:pt x="142" y="148"/>
                  <a:pt x="141" y="147"/>
                  <a:pt x="141" y="147"/>
                </a:cubicBezTo>
                <a:cubicBezTo>
                  <a:pt x="135" y="134"/>
                  <a:pt x="135" y="134"/>
                  <a:pt x="135" y="134"/>
                </a:cubicBezTo>
                <a:cubicBezTo>
                  <a:pt x="137" y="132"/>
                  <a:pt x="139" y="130"/>
                  <a:pt x="141" y="127"/>
                </a:cubicBezTo>
                <a:cubicBezTo>
                  <a:pt x="154" y="131"/>
                  <a:pt x="154" y="131"/>
                  <a:pt x="154" y="131"/>
                </a:cubicBezTo>
                <a:cubicBezTo>
                  <a:pt x="156" y="132"/>
                  <a:pt x="157" y="132"/>
                  <a:pt x="158" y="131"/>
                </a:cubicBezTo>
                <a:cubicBezTo>
                  <a:pt x="158" y="130"/>
                  <a:pt x="159" y="130"/>
                  <a:pt x="159" y="129"/>
                </a:cubicBezTo>
                <a:cubicBezTo>
                  <a:pt x="159" y="128"/>
                  <a:pt x="158" y="127"/>
                  <a:pt x="157" y="127"/>
                </a:cubicBezTo>
                <a:cubicBezTo>
                  <a:pt x="147" y="117"/>
                  <a:pt x="147" y="117"/>
                  <a:pt x="147" y="117"/>
                </a:cubicBezTo>
                <a:cubicBezTo>
                  <a:pt x="149" y="114"/>
                  <a:pt x="150" y="111"/>
                  <a:pt x="151" y="108"/>
                </a:cubicBezTo>
                <a:cubicBezTo>
                  <a:pt x="165" y="108"/>
                  <a:pt x="165" y="108"/>
                  <a:pt x="165" y="108"/>
                </a:cubicBezTo>
                <a:cubicBezTo>
                  <a:pt x="167" y="108"/>
                  <a:pt x="168" y="107"/>
                  <a:pt x="169" y="106"/>
                </a:cubicBezTo>
                <a:cubicBezTo>
                  <a:pt x="169" y="106"/>
                  <a:pt x="169" y="105"/>
                  <a:pt x="169" y="105"/>
                </a:cubicBezTo>
                <a:cubicBezTo>
                  <a:pt x="169" y="104"/>
                  <a:pt x="168" y="103"/>
                  <a:pt x="167" y="103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5" y="93"/>
                  <a:pt x="155" y="90"/>
                  <a:pt x="155" y="86"/>
                </a:cubicBezTo>
                <a:lnTo>
                  <a:pt x="168" y="82"/>
                </a:lnTo>
                <a:close/>
                <a:moveTo>
                  <a:pt x="86" y="101"/>
                </a:moveTo>
                <a:cubicBezTo>
                  <a:pt x="77" y="101"/>
                  <a:pt x="70" y="94"/>
                  <a:pt x="70" y="85"/>
                </a:cubicBezTo>
                <a:cubicBezTo>
                  <a:pt x="70" y="77"/>
                  <a:pt x="77" y="70"/>
                  <a:pt x="86" y="70"/>
                </a:cubicBezTo>
                <a:cubicBezTo>
                  <a:pt x="94" y="70"/>
                  <a:pt x="101" y="77"/>
                  <a:pt x="101" y="85"/>
                </a:cubicBezTo>
                <a:cubicBezTo>
                  <a:pt x="101" y="94"/>
                  <a:pt x="94" y="101"/>
                  <a:pt x="86" y="1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engrenagem2">
            <a:extLst>
              <a:ext uri="{FF2B5EF4-FFF2-40B4-BE49-F238E27FC236}">
                <a16:creationId xmlns:a16="http://schemas.microsoft.com/office/drawing/2014/main" id="{C88FC213-34B5-7CE5-628D-8688AFFA408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439366" y="989266"/>
            <a:ext cx="777804" cy="781002"/>
          </a:xfrm>
          <a:custGeom>
            <a:avLst/>
            <a:gdLst>
              <a:gd name="T0" fmla="*/ 454025 w 121"/>
              <a:gd name="T1" fmla="*/ 210127 h 121"/>
              <a:gd name="T2" fmla="*/ 446520 w 121"/>
              <a:gd name="T3" fmla="*/ 202623 h 121"/>
              <a:gd name="T4" fmla="*/ 405245 w 121"/>
              <a:gd name="T5" fmla="*/ 172605 h 121"/>
              <a:gd name="T6" fmla="*/ 439016 w 121"/>
              <a:gd name="T7" fmla="*/ 142586 h 121"/>
              <a:gd name="T8" fmla="*/ 431511 w 121"/>
              <a:gd name="T9" fmla="*/ 138834 h 121"/>
              <a:gd name="T10" fmla="*/ 378980 w 121"/>
              <a:gd name="T11" fmla="*/ 120073 h 121"/>
              <a:gd name="T12" fmla="*/ 405245 w 121"/>
              <a:gd name="T13" fmla="*/ 86302 h 121"/>
              <a:gd name="T14" fmla="*/ 393989 w 121"/>
              <a:gd name="T15" fmla="*/ 78798 h 121"/>
              <a:gd name="T16" fmla="*/ 337705 w 121"/>
              <a:gd name="T17" fmla="*/ 78798 h 121"/>
              <a:gd name="T18" fmla="*/ 352714 w 121"/>
              <a:gd name="T19" fmla="*/ 41275 h 121"/>
              <a:gd name="T20" fmla="*/ 337705 w 121"/>
              <a:gd name="T21" fmla="*/ 37523 h 121"/>
              <a:gd name="T22" fmla="*/ 288925 w 121"/>
              <a:gd name="T23" fmla="*/ 52532 h 121"/>
              <a:gd name="T24" fmla="*/ 288925 w 121"/>
              <a:gd name="T25" fmla="*/ 11257 h 121"/>
              <a:gd name="T26" fmla="*/ 273916 w 121"/>
              <a:gd name="T27" fmla="*/ 11257 h 121"/>
              <a:gd name="T28" fmla="*/ 228889 w 121"/>
              <a:gd name="T29" fmla="*/ 41275 h 121"/>
              <a:gd name="T30" fmla="*/ 210127 w 121"/>
              <a:gd name="T31" fmla="*/ 0 h 121"/>
              <a:gd name="T32" fmla="*/ 206375 w 121"/>
              <a:gd name="T33" fmla="*/ 7505 h 121"/>
              <a:gd name="T34" fmla="*/ 172605 w 121"/>
              <a:gd name="T35" fmla="*/ 48780 h 121"/>
              <a:gd name="T36" fmla="*/ 142586 w 121"/>
              <a:gd name="T37" fmla="*/ 15009 h 121"/>
              <a:gd name="T38" fmla="*/ 138834 w 121"/>
              <a:gd name="T39" fmla="*/ 26266 h 121"/>
              <a:gd name="T40" fmla="*/ 120073 w 121"/>
              <a:gd name="T41" fmla="*/ 75045 h 121"/>
              <a:gd name="T42" fmla="*/ 82550 w 121"/>
              <a:gd name="T43" fmla="*/ 52532 h 121"/>
              <a:gd name="T44" fmla="*/ 78798 w 121"/>
              <a:gd name="T45" fmla="*/ 63789 h 121"/>
              <a:gd name="T46" fmla="*/ 78798 w 121"/>
              <a:gd name="T47" fmla="*/ 116320 h 121"/>
              <a:gd name="T48" fmla="*/ 33770 w 121"/>
              <a:gd name="T49" fmla="*/ 105064 h 121"/>
              <a:gd name="T50" fmla="*/ 37523 w 121"/>
              <a:gd name="T51" fmla="*/ 116320 h 121"/>
              <a:gd name="T52" fmla="*/ 52532 w 121"/>
              <a:gd name="T53" fmla="*/ 168852 h 121"/>
              <a:gd name="T54" fmla="*/ 7505 w 121"/>
              <a:gd name="T55" fmla="*/ 172605 h 121"/>
              <a:gd name="T56" fmla="*/ 11257 w 121"/>
              <a:gd name="T57" fmla="*/ 180109 h 121"/>
              <a:gd name="T58" fmla="*/ 41275 w 121"/>
              <a:gd name="T59" fmla="*/ 225136 h 121"/>
              <a:gd name="T60" fmla="*/ 0 w 121"/>
              <a:gd name="T61" fmla="*/ 243898 h 121"/>
              <a:gd name="T62" fmla="*/ 7505 w 121"/>
              <a:gd name="T63" fmla="*/ 251402 h 121"/>
              <a:gd name="T64" fmla="*/ 52532 w 121"/>
              <a:gd name="T65" fmla="*/ 281420 h 121"/>
              <a:gd name="T66" fmla="*/ 15009 w 121"/>
              <a:gd name="T67" fmla="*/ 311439 h 121"/>
              <a:gd name="T68" fmla="*/ 26266 w 121"/>
              <a:gd name="T69" fmla="*/ 315191 h 121"/>
              <a:gd name="T70" fmla="*/ 75045 w 121"/>
              <a:gd name="T71" fmla="*/ 333952 h 121"/>
              <a:gd name="T72" fmla="*/ 52532 w 121"/>
              <a:gd name="T73" fmla="*/ 367723 h 121"/>
              <a:gd name="T74" fmla="*/ 63789 w 121"/>
              <a:gd name="T75" fmla="*/ 375227 h 121"/>
              <a:gd name="T76" fmla="*/ 116320 w 121"/>
              <a:gd name="T77" fmla="*/ 375227 h 121"/>
              <a:gd name="T78" fmla="*/ 105064 w 121"/>
              <a:gd name="T79" fmla="*/ 412750 h 121"/>
              <a:gd name="T80" fmla="*/ 116320 w 121"/>
              <a:gd name="T81" fmla="*/ 420255 h 121"/>
              <a:gd name="T82" fmla="*/ 168852 w 121"/>
              <a:gd name="T83" fmla="*/ 401493 h 121"/>
              <a:gd name="T84" fmla="*/ 168852 w 121"/>
              <a:gd name="T85" fmla="*/ 442768 h 121"/>
              <a:gd name="T86" fmla="*/ 183861 w 121"/>
              <a:gd name="T87" fmla="*/ 442768 h 121"/>
              <a:gd name="T88" fmla="*/ 225136 w 121"/>
              <a:gd name="T89" fmla="*/ 412750 h 121"/>
              <a:gd name="T90" fmla="*/ 243898 w 121"/>
              <a:gd name="T91" fmla="*/ 454025 h 121"/>
              <a:gd name="T92" fmla="*/ 251402 w 121"/>
              <a:gd name="T93" fmla="*/ 446520 h 121"/>
              <a:gd name="T94" fmla="*/ 255155 w 121"/>
              <a:gd name="T95" fmla="*/ 408998 h 121"/>
              <a:gd name="T96" fmla="*/ 303934 w 121"/>
              <a:gd name="T97" fmla="*/ 435264 h 121"/>
              <a:gd name="T98" fmla="*/ 318943 w 121"/>
              <a:gd name="T99" fmla="*/ 431511 h 121"/>
              <a:gd name="T100" fmla="*/ 311439 w 121"/>
              <a:gd name="T101" fmla="*/ 390236 h 121"/>
              <a:gd name="T102" fmla="*/ 363970 w 121"/>
              <a:gd name="T103" fmla="*/ 401493 h 121"/>
              <a:gd name="T104" fmla="*/ 378980 w 121"/>
              <a:gd name="T105" fmla="*/ 397741 h 121"/>
              <a:gd name="T106" fmla="*/ 360218 w 121"/>
              <a:gd name="T107" fmla="*/ 356466 h 121"/>
              <a:gd name="T108" fmla="*/ 412750 w 121"/>
              <a:gd name="T109" fmla="*/ 348961 h 121"/>
              <a:gd name="T110" fmla="*/ 424007 w 121"/>
              <a:gd name="T111" fmla="*/ 345209 h 121"/>
              <a:gd name="T112" fmla="*/ 393989 w 121"/>
              <a:gd name="T113" fmla="*/ 311439 h 121"/>
              <a:gd name="T114" fmla="*/ 439016 w 121"/>
              <a:gd name="T115" fmla="*/ 288925 h 121"/>
              <a:gd name="T116" fmla="*/ 450273 w 121"/>
              <a:gd name="T117" fmla="*/ 281420 h 121"/>
              <a:gd name="T118" fmla="*/ 408998 w 121"/>
              <a:gd name="T119" fmla="*/ 255155 h 121"/>
              <a:gd name="T120" fmla="*/ 450273 w 121"/>
              <a:gd name="T121" fmla="*/ 217632 h 121"/>
              <a:gd name="T122" fmla="*/ 187614 w 121"/>
              <a:gd name="T123" fmla="*/ 228889 h 121"/>
              <a:gd name="T124" fmla="*/ 270164 w 121"/>
              <a:gd name="T125" fmla="*/ 228889 h 12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1"/>
              <a:gd name="T190" fmla="*/ 0 h 121"/>
              <a:gd name="T191" fmla="*/ 121 w 121"/>
              <a:gd name="T192" fmla="*/ 121 h 12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1" h="121">
                <a:moveTo>
                  <a:pt x="120" y="58"/>
                </a:moveTo>
                <a:cubicBezTo>
                  <a:pt x="121" y="58"/>
                  <a:pt x="121" y="57"/>
                  <a:pt x="121" y="56"/>
                </a:cubicBezTo>
                <a:cubicBezTo>
                  <a:pt x="121" y="56"/>
                  <a:pt x="121" y="56"/>
                  <a:pt x="121" y="56"/>
                </a:cubicBezTo>
                <a:cubicBezTo>
                  <a:pt x="121" y="55"/>
                  <a:pt x="120" y="54"/>
                  <a:pt x="119" y="54"/>
                </a:cubicBezTo>
                <a:cubicBezTo>
                  <a:pt x="110" y="53"/>
                  <a:pt x="110" y="53"/>
                  <a:pt x="110" y="53"/>
                </a:cubicBezTo>
                <a:cubicBezTo>
                  <a:pt x="109" y="50"/>
                  <a:pt x="109" y="48"/>
                  <a:pt x="108" y="46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17" y="40"/>
                  <a:pt x="117" y="39"/>
                  <a:pt x="117" y="38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17" y="37"/>
                  <a:pt x="116" y="36"/>
                  <a:pt x="115" y="37"/>
                </a:cubicBezTo>
                <a:cubicBezTo>
                  <a:pt x="105" y="38"/>
                  <a:pt x="105" y="38"/>
                  <a:pt x="105" y="38"/>
                </a:cubicBezTo>
                <a:cubicBezTo>
                  <a:pt x="104" y="36"/>
                  <a:pt x="102" y="34"/>
                  <a:pt x="101" y="32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8" y="24"/>
                  <a:pt x="108" y="23"/>
                  <a:pt x="108" y="23"/>
                </a:cubicBezTo>
                <a:cubicBezTo>
                  <a:pt x="108" y="22"/>
                  <a:pt x="108" y="22"/>
                  <a:pt x="107" y="21"/>
                </a:cubicBezTo>
                <a:cubicBezTo>
                  <a:pt x="107" y="21"/>
                  <a:pt x="105" y="20"/>
                  <a:pt x="105" y="21"/>
                </a:cubicBezTo>
                <a:cubicBezTo>
                  <a:pt x="96" y="26"/>
                  <a:pt x="96" y="26"/>
                  <a:pt x="96" y="26"/>
                </a:cubicBezTo>
                <a:cubicBezTo>
                  <a:pt x="94" y="24"/>
                  <a:pt x="92" y="22"/>
                  <a:pt x="90" y="21"/>
                </a:cubicBezTo>
                <a:cubicBezTo>
                  <a:pt x="94" y="12"/>
                  <a:pt x="94" y="12"/>
                  <a:pt x="94" y="12"/>
                </a:cubicBezTo>
                <a:cubicBezTo>
                  <a:pt x="94" y="11"/>
                  <a:pt x="94" y="11"/>
                  <a:pt x="94" y="11"/>
                </a:cubicBezTo>
                <a:cubicBezTo>
                  <a:pt x="94" y="10"/>
                  <a:pt x="94" y="9"/>
                  <a:pt x="93" y="9"/>
                </a:cubicBezTo>
                <a:cubicBezTo>
                  <a:pt x="92" y="8"/>
                  <a:pt x="91" y="9"/>
                  <a:pt x="90" y="10"/>
                </a:cubicBezTo>
                <a:cubicBezTo>
                  <a:pt x="83" y="17"/>
                  <a:pt x="83" y="17"/>
                  <a:pt x="83" y="17"/>
                </a:cubicBezTo>
                <a:cubicBezTo>
                  <a:pt x="81" y="15"/>
                  <a:pt x="79" y="15"/>
                  <a:pt x="77" y="14"/>
                </a:cubicBezTo>
                <a:cubicBezTo>
                  <a:pt x="77" y="4"/>
                  <a:pt x="77" y="4"/>
                  <a:pt x="77" y="4"/>
                </a:cubicBezTo>
                <a:cubicBezTo>
                  <a:pt x="77" y="4"/>
                  <a:pt x="77" y="4"/>
                  <a:pt x="77" y="3"/>
                </a:cubicBezTo>
                <a:cubicBezTo>
                  <a:pt x="77" y="2"/>
                  <a:pt x="76" y="2"/>
                  <a:pt x="75" y="1"/>
                </a:cubicBezTo>
                <a:cubicBezTo>
                  <a:pt x="74" y="1"/>
                  <a:pt x="73" y="2"/>
                  <a:pt x="73" y="3"/>
                </a:cubicBezTo>
                <a:cubicBezTo>
                  <a:pt x="69" y="12"/>
                  <a:pt x="69" y="12"/>
                  <a:pt x="69" y="12"/>
                </a:cubicBezTo>
                <a:cubicBezTo>
                  <a:pt x="66" y="11"/>
                  <a:pt x="64" y="11"/>
                  <a:pt x="61" y="11"/>
                </a:cubicBezTo>
                <a:cubicBezTo>
                  <a:pt x="59" y="2"/>
                  <a:pt x="59" y="2"/>
                  <a:pt x="59" y="2"/>
                </a:cubicBezTo>
                <a:cubicBezTo>
                  <a:pt x="58" y="1"/>
                  <a:pt x="58" y="0"/>
                  <a:pt x="56" y="0"/>
                </a:cubicBezTo>
                <a:cubicBezTo>
                  <a:pt x="55" y="0"/>
                  <a:pt x="55" y="1"/>
                  <a:pt x="55" y="2"/>
                </a:cubicBezTo>
                <a:cubicBezTo>
                  <a:pt x="55" y="2"/>
                  <a:pt x="55" y="2"/>
                  <a:pt x="55" y="2"/>
                </a:cubicBezTo>
                <a:cubicBezTo>
                  <a:pt x="53" y="12"/>
                  <a:pt x="53" y="12"/>
                  <a:pt x="53" y="12"/>
                </a:cubicBezTo>
                <a:cubicBezTo>
                  <a:pt x="51" y="12"/>
                  <a:pt x="48" y="13"/>
                  <a:pt x="46" y="13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4"/>
                  <a:pt x="39" y="4"/>
                  <a:pt x="38" y="4"/>
                </a:cubicBezTo>
                <a:cubicBezTo>
                  <a:pt x="37" y="4"/>
                  <a:pt x="37" y="5"/>
                  <a:pt x="37" y="6"/>
                </a:cubicBezTo>
                <a:cubicBezTo>
                  <a:pt x="37" y="6"/>
                  <a:pt x="37" y="6"/>
                  <a:pt x="37" y="7"/>
                </a:cubicBezTo>
                <a:cubicBezTo>
                  <a:pt x="38" y="17"/>
                  <a:pt x="38" y="17"/>
                  <a:pt x="38" y="17"/>
                </a:cubicBezTo>
                <a:cubicBezTo>
                  <a:pt x="36" y="18"/>
                  <a:pt x="34" y="19"/>
                  <a:pt x="32" y="20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3"/>
                  <a:pt x="22" y="13"/>
                  <a:pt x="22" y="14"/>
                </a:cubicBezTo>
                <a:cubicBezTo>
                  <a:pt x="21" y="14"/>
                  <a:pt x="21" y="15"/>
                  <a:pt x="21" y="15"/>
                </a:cubicBezTo>
                <a:cubicBezTo>
                  <a:pt x="21" y="16"/>
                  <a:pt x="21" y="16"/>
                  <a:pt x="21" y="17"/>
                </a:cubicBezTo>
                <a:cubicBezTo>
                  <a:pt x="26" y="26"/>
                  <a:pt x="26" y="26"/>
                  <a:pt x="26" y="26"/>
                </a:cubicBezTo>
                <a:cubicBezTo>
                  <a:pt x="24" y="27"/>
                  <a:pt x="23" y="29"/>
                  <a:pt x="21" y="31"/>
                </a:cubicBezTo>
                <a:cubicBezTo>
                  <a:pt x="12" y="28"/>
                  <a:pt x="12" y="28"/>
                  <a:pt x="12" y="28"/>
                </a:cubicBezTo>
                <a:cubicBezTo>
                  <a:pt x="11" y="27"/>
                  <a:pt x="10" y="27"/>
                  <a:pt x="9" y="28"/>
                </a:cubicBezTo>
                <a:cubicBezTo>
                  <a:pt x="9" y="29"/>
                  <a:pt x="9" y="29"/>
                  <a:pt x="9" y="29"/>
                </a:cubicBezTo>
                <a:cubicBezTo>
                  <a:pt x="9" y="30"/>
                  <a:pt x="9" y="31"/>
                  <a:pt x="10" y="31"/>
                </a:cubicBezTo>
                <a:cubicBezTo>
                  <a:pt x="17" y="38"/>
                  <a:pt x="17" y="38"/>
                  <a:pt x="17" y="38"/>
                </a:cubicBezTo>
                <a:cubicBezTo>
                  <a:pt x="16" y="40"/>
                  <a:pt x="15" y="42"/>
                  <a:pt x="14" y="45"/>
                </a:cubicBezTo>
                <a:cubicBezTo>
                  <a:pt x="4" y="44"/>
                  <a:pt x="4" y="44"/>
                  <a:pt x="4" y="44"/>
                </a:cubicBezTo>
                <a:cubicBezTo>
                  <a:pt x="3" y="44"/>
                  <a:pt x="2" y="45"/>
                  <a:pt x="2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2" y="47"/>
                  <a:pt x="2" y="48"/>
                  <a:pt x="3" y="48"/>
                </a:cubicBezTo>
                <a:cubicBezTo>
                  <a:pt x="12" y="53"/>
                  <a:pt x="12" y="53"/>
                  <a:pt x="12" y="53"/>
                </a:cubicBezTo>
                <a:cubicBezTo>
                  <a:pt x="12" y="55"/>
                  <a:pt x="11" y="57"/>
                  <a:pt x="11" y="60"/>
                </a:cubicBezTo>
                <a:cubicBezTo>
                  <a:pt x="2" y="63"/>
                  <a:pt x="2" y="63"/>
                  <a:pt x="2" y="63"/>
                </a:cubicBezTo>
                <a:cubicBezTo>
                  <a:pt x="1" y="63"/>
                  <a:pt x="0" y="64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6"/>
                  <a:pt x="1" y="67"/>
                  <a:pt x="2" y="67"/>
                </a:cubicBezTo>
                <a:cubicBezTo>
                  <a:pt x="12" y="68"/>
                  <a:pt x="12" y="68"/>
                  <a:pt x="12" y="68"/>
                </a:cubicBezTo>
                <a:cubicBezTo>
                  <a:pt x="12" y="71"/>
                  <a:pt x="13" y="73"/>
                  <a:pt x="14" y="75"/>
                </a:cubicBezTo>
                <a:cubicBezTo>
                  <a:pt x="5" y="81"/>
                  <a:pt x="5" y="81"/>
                  <a:pt x="5" y="81"/>
                </a:cubicBezTo>
                <a:cubicBezTo>
                  <a:pt x="5" y="81"/>
                  <a:pt x="4" y="82"/>
                  <a:pt x="4" y="83"/>
                </a:cubicBezTo>
                <a:cubicBezTo>
                  <a:pt x="4" y="83"/>
                  <a:pt x="4" y="83"/>
                  <a:pt x="4" y="83"/>
                </a:cubicBezTo>
                <a:cubicBezTo>
                  <a:pt x="5" y="84"/>
                  <a:pt x="6" y="85"/>
                  <a:pt x="7" y="84"/>
                </a:cubicBezTo>
                <a:cubicBezTo>
                  <a:pt x="17" y="83"/>
                  <a:pt x="17" y="83"/>
                  <a:pt x="17" y="83"/>
                </a:cubicBezTo>
                <a:cubicBezTo>
                  <a:pt x="18" y="85"/>
                  <a:pt x="19" y="87"/>
                  <a:pt x="20" y="89"/>
                </a:cubicBezTo>
                <a:cubicBezTo>
                  <a:pt x="14" y="97"/>
                  <a:pt x="14" y="97"/>
                  <a:pt x="14" y="97"/>
                </a:cubicBezTo>
                <a:cubicBezTo>
                  <a:pt x="14" y="97"/>
                  <a:pt x="14" y="98"/>
                  <a:pt x="14" y="98"/>
                </a:cubicBezTo>
                <a:cubicBezTo>
                  <a:pt x="14" y="99"/>
                  <a:pt x="14" y="99"/>
                  <a:pt x="14" y="100"/>
                </a:cubicBezTo>
                <a:cubicBezTo>
                  <a:pt x="15" y="100"/>
                  <a:pt x="16" y="101"/>
                  <a:pt x="17" y="100"/>
                </a:cubicBezTo>
                <a:cubicBezTo>
                  <a:pt x="26" y="95"/>
                  <a:pt x="26" y="95"/>
                  <a:pt x="26" y="95"/>
                </a:cubicBezTo>
                <a:cubicBezTo>
                  <a:pt x="28" y="97"/>
                  <a:pt x="29" y="99"/>
                  <a:pt x="31" y="100"/>
                </a:cubicBezTo>
                <a:cubicBezTo>
                  <a:pt x="28" y="109"/>
                  <a:pt x="28" y="109"/>
                  <a:pt x="28" y="109"/>
                </a:cubicBezTo>
                <a:cubicBezTo>
                  <a:pt x="28" y="110"/>
                  <a:pt x="28" y="110"/>
                  <a:pt x="28" y="110"/>
                </a:cubicBezTo>
                <a:cubicBezTo>
                  <a:pt x="28" y="111"/>
                  <a:pt x="28" y="112"/>
                  <a:pt x="29" y="112"/>
                </a:cubicBezTo>
                <a:cubicBezTo>
                  <a:pt x="30" y="113"/>
                  <a:pt x="31" y="112"/>
                  <a:pt x="31" y="112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40" y="106"/>
                  <a:pt x="43" y="106"/>
                  <a:pt x="45" y="10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45" y="117"/>
                  <a:pt x="45" y="117"/>
                  <a:pt x="45" y="118"/>
                </a:cubicBezTo>
                <a:cubicBezTo>
                  <a:pt x="45" y="119"/>
                  <a:pt x="45" y="119"/>
                  <a:pt x="46" y="120"/>
                </a:cubicBezTo>
                <a:cubicBezTo>
                  <a:pt x="47" y="120"/>
                  <a:pt x="48" y="119"/>
                  <a:pt x="49" y="118"/>
                </a:cubicBezTo>
                <a:cubicBezTo>
                  <a:pt x="53" y="109"/>
                  <a:pt x="53" y="109"/>
                  <a:pt x="53" y="109"/>
                </a:cubicBezTo>
                <a:cubicBezTo>
                  <a:pt x="55" y="110"/>
                  <a:pt x="58" y="110"/>
                  <a:pt x="60" y="110"/>
                </a:cubicBezTo>
                <a:cubicBezTo>
                  <a:pt x="63" y="119"/>
                  <a:pt x="63" y="119"/>
                  <a:pt x="63" y="119"/>
                </a:cubicBezTo>
                <a:cubicBezTo>
                  <a:pt x="63" y="120"/>
                  <a:pt x="64" y="121"/>
                  <a:pt x="65" y="121"/>
                </a:cubicBezTo>
                <a:cubicBezTo>
                  <a:pt x="65" y="121"/>
                  <a:pt x="65" y="121"/>
                  <a:pt x="65" y="121"/>
                </a:cubicBezTo>
                <a:cubicBezTo>
                  <a:pt x="66" y="121"/>
                  <a:pt x="67" y="120"/>
                  <a:pt x="67" y="119"/>
                </a:cubicBezTo>
                <a:cubicBezTo>
                  <a:pt x="67" y="119"/>
                  <a:pt x="67" y="119"/>
                  <a:pt x="67" y="119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71" y="109"/>
                  <a:pt x="73" y="108"/>
                  <a:pt x="75" y="108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82" y="117"/>
                  <a:pt x="83" y="117"/>
                  <a:pt x="84" y="117"/>
                </a:cubicBezTo>
                <a:cubicBezTo>
                  <a:pt x="84" y="117"/>
                  <a:pt x="85" y="116"/>
                  <a:pt x="85" y="115"/>
                </a:cubicBezTo>
                <a:cubicBezTo>
                  <a:pt x="85" y="115"/>
                  <a:pt x="85" y="115"/>
                  <a:pt x="85" y="114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85" y="103"/>
                  <a:pt x="87" y="102"/>
                  <a:pt x="89" y="101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98" y="108"/>
                  <a:pt x="99" y="108"/>
                  <a:pt x="100" y="107"/>
                </a:cubicBezTo>
                <a:cubicBezTo>
                  <a:pt x="100" y="107"/>
                  <a:pt x="101" y="106"/>
                  <a:pt x="101" y="106"/>
                </a:cubicBezTo>
                <a:cubicBezTo>
                  <a:pt x="101" y="105"/>
                  <a:pt x="100" y="105"/>
                  <a:pt x="100" y="104"/>
                </a:cubicBezTo>
                <a:cubicBezTo>
                  <a:pt x="96" y="95"/>
                  <a:pt x="96" y="95"/>
                  <a:pt x="96" y="95"/>
                </a:cubicBezTo>
                <a:cubicBezTo>
                  <a:pt x="97" y="94"/>
                  <a:pt x="99" y="92"/>
                  <a:pt x="100" y="90"/>
                </a:cubicBezTo>
                <a:cubicBezTo>
                  <a:pt x="110" y="93"/>
                  <a:pt x="110" y="93"/>
                  <a:pt x="110" y="93"/>
                </a:cubicBezTo>
                <a:cubicBezTo>
                  <a:pt x="111" y="94"/>
                  <a:pt x="112" y="94"/>
                  <a:pt x="112" y="93"/>
                </a:cubicBezTo>
                <a:cubicBezTo>
                  <a:pt x="113" y="92"/>
                  <a:pt x="113" y="92"/>
                  <a:pt x="113" y="92"/>
                </a:cubicBezTo>
                <a:cubicBezTo>
                  <a:pt x="113" y="91"/>
                  <a:pt x="112" y="90"/>
                  <a:pt x="112" y="90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6" y="81"/>
                  <a:pt x="107" y="79"/>
                  <a:pt x="107" y="76"/>
                </a:cubicBezTo>
                <a:cubicBezTo>
                  <a:pt x="117" y="77"/>
                  <a:pt x="117" y="77"/>
                  <a:pt x="117" y="77"/>
                </a:cubicBezTo>
                <a:cubicBezTo>
                  <a:pt x="118" y="77"/>
                  <a:pt x="120" y="76"/>
                  <a:pt x="120" y="75"/>
                </a:cubicBezTo>
                <a:cubicBezTo>
                  <a:pt x="120" y="75"/>
                  <a:pt x="120" y="75"/>
                  <a:pt x="120" y="75"/>
                </a:cubicBezTo>
                <a:cubicBezTo>
                  <a:pt x="120" y="74"/>
                  <a:pt x="119" y="73"/>
                  <a:pt x="118" y="73"/>
                </a:cubicBezTo>
                <a:cubicBezTo>
                  <a:pt x="109" y="68"/>
                  <a:pt x="109" y="68"/>
                  <a:pt x="109" y="68"/>
                </a:cubicBezTo>
                <a:cubicBezTo>
                  <a:pt x="110" y="66"/>
                  <a:pt x="110" y="64"/>
                  <a:pt x="110" y="61"/>
                </a:cubicBezTo>
                <a:lnTo>
                  <a:pt x="120" y="58"/>
                </a:lnTo>
                <a:close/>
                <a:moveTo>
                  <a:pt x="61" y="72"/>
                </a:moveTo>
                <a:cubicBezTo>
                  <a:pt x="55" y="72"/>
                  <a:pt x="50" y="67"/>
                  <a:pt x="50" y="61"/>
                </a:cubicBezTo>
                <a:cubicBezTo>
                  <a:pt x="50" y="54"/>
                  <a:pt x="55" y="49"/>
                  <a:pt x="61" y="49"/>
                </a:cubicBezTo>
                <a:cubicBezTo>
                  <a:pt x="67" y="49"/>
                  <a:pt x="72" y="54"/>
                  <a:pt x="72" y="61"/>
                </a:cubicBezTo>
                <a:cubicBezTo>
                  <a:pt x="72" y="67"/>
                  <a:pt x="67" y="72"/>
                  <a:pt x="61" y="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ngrenagem3">
            <a:extLst>
              <a:ext uri="{FF2B5EF4-FFF2-40B4-BE49-F238E27FC236}">
                <a16:creationId xmlns:a16="http://schemas.microsoft.com/office/drawing/2014/main" id="{524EEDC7-E447-FD0F-F0D9-D4C3469D1C3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891992" y="1539468"/>
            <a:ext cx="1457441" cy="1463433"/>
          </a:xfrm>
          <a:custGeom>
            <a:avLst/>
            <a:gdLst>
              <a:gd name="T0" fmla="*/ 641350 w 171"/>
              <a:gd name="T1" fmla="*/ 296296 h 171"/>
              <a:gd name="T2" fmla="*/ 630098 w 171"/>
              <a:gd name="T3" fmla="*/ 288795 h 171"/>
              <a:gd name="T4" fmla="*/ 570089 w 171"/>
              <a:gd name="T5" fmla="*/ 243788 h 171"/>
              <a:gd name="T6" fmla="*/ 618846 w 171"/>
              <a:gd name="T7" fmla="*/ 202532 h 171"/>
              <a:gd name="T8" fmla="*/ 603844 w 171"/>
              <a:gd name="T9" fmla="*/ 195030 h 171"/>
              <a:gd name="T10" fmla="*/ 532583 w 171"/>
              <a:gd name="T11" fmla="*/ 168776 h 171"/>
              <a:gd name="T12" fmla="*/ 570089 w 171"/>
              <a:gd name="T13" fmla="*/ 120019 h 171"/>
              <a:gd name="T14" fmla="*/ 551336 w 171"/>
              <a:gd name="T15" fmla="*/ 112518 h 171"/>
              <a:gd name="T16" fmla="*/ 476324 w 171"/>
              <a:gd name="T17" fmla="*/ 112518 h 171"/>
              <a:gd name="T18" fmla="*/ 495077 w 171"/>
              <a:gd name="T19" fmla="*/ 56259 h 171"/>
              <a:gd name="T20" fmla="*/ 476324 w 171"/>
              <a:gd name="T21" fmla="*/ 52508 h 171"/>
              <a:gd name="T22" fmla="*/ 405063 w 171"/>
              <a:gd name="T23" fmla="*/ 75012 h 171"/>
              <a:gd name="T24" fmla="*/ 405063 w 171"/>
              <a:gd name="T25" fmla="*/ 18753 h 171"/>
              <a:gd name="T26" fmla="*/ 386310 w 171"/>
              <a:gd name="T27" fmla="*/ 15002 h 171"/>
              <a:gd name="T28" fmla="*/ 322550 w 171"/>
              <a:gd name="T29" fmla="*/ 60009 h 171"/>
              <a:gd name="T30" fmla="*/ 296296 w 171"/>
              <a:gd name="T31" fmla="*/ 0 h 171"/>
              <a:gd name="T32" fmla="*/ 288795 w 171"/>
              <a:gd name="T33" fmla="*/ 11252 h 171"/>
              <a:gd name="T34" fmla="*/ 243788 w 171"/>
              <a:gd name="T35" fmla="*/ 71261 h 171"/>
              <a:gd name="T36" fmla="*/ 198781 w 171"/>
              <a:gd name="T37" fmla="*/ 22504 h 171"/>
              <a:gd name="T38" fmla="*/ 195030 w 171"/>
              <a:gd name="T39" fmla="*/ 37506 h 171"/>
              <a:gd name="T40" fmla="*/ 168776 w 171"/>
              <a:gd name="T41" fmla="*/ 108767 h 171"/>
              <a:gd name="T42" fmla="*/ 112518 w 171"/>
              <a:gd name="T43" fmla="*/ 75012 h 171"/>
              <a:gd name="T44" fmla="*/ 112518 w 171"/>
              <a:gd name="T45" fmla="*/ 90014 h 171"/>
              <a:gd name="T46" fmla="*/ 112518 w 171"/>
              <a:gd name="T47" fmla="*/ 165026 h 171"/>
              <a:gd name="T48" fmla="*/ 48758 w 171"/>
              <a:gd name="T49" fmla="*/ 150023 h 171"/>
              <a:gd name="T50" fmla="*/ 52508 w 171"/>
              <a:gd name="T51" fmla="*/ 165026 h 171"/>
              <a:gd name="T52" fmla="*/ 75012 w 171"/>
              <a:gd name="T53" fmla="*/ 236287 h 171"/>
              <a:gd name="T54" fmla="*/ 7501 w 171"/>
              <a:gd name="T55" fmla="*/ 243788 h 171"/>
              <a:gd name="T56" fmla="*/ 15002 w 171"/>
              <a:gd name="T57" fmla="*/ 255040 h 171"/>
              <a:gd name="T58" fmla="*/ 60009 w 171"/>
              <a:gd name="T59" fmla="*/ 315049 h 171"/>
              <a:gd name="T60" fmla="*/ 0 w 171"/>
              <a:gd name="T61" fmla="*/ 341303 h 171"/>
              <a:gd name="T62" fmla="*/ 11252 w 171"/>
              <a:gd name="T63" fmla="*/ 352555 h 171"/>
              <a:gd name="T64" fmla="*/ 71261 w 171"/>
              <a:gd name="T65" fmla="*/ 397562 h 171"/>
              <a:gd name="T66" fmla="*/ 22504 w 171"/>
              <a:gd name="T67" fmla="*/ 435068 h 171"/>
              <a:gd name="T68" fmla="*/ 37506 w 171"/>
              <a:gd name="T69" fmla="*/ 446320 h 171"/>
              <a:gd name="T70" fmla="*/ 108767 w 171"/>
              <a:gd name="T71" fmla="*/ 468823 h 171"/>
              <a:gd name="T72" fmla="*/ 71261 w 171"/>
              <a:gd name="T73" fmla="*/ 521331 h 171"/>
              <a:gd name="T74" fmla="*/ 90014 w 171"/>
              <a:gd name="T75" fmla="*/ 528832 h 171"/>
              <a:gd name="T76" fmla="*/ 165026 w 171"/>
              <a:gd name="T77" fmla="*/ 528832 h 171"/>
              <a:gd name="T78" fmla="*/ 146273 w 171"/>
              <a:gd name="T79" fmla="*/ 585091 h 171"/>
              <a:gd name="T80" fmla="*/ 165026 w 171"/>
              <a:gd name="T81" fmla="*/ 588842 h 171"/>
              <a:gd name="T82" fmla="*/ 236287 w 171"/>
              <a:gd name="T83" fmla="*/ 566338 h 171"/>
              <a:gd name="T84" fmla="*/ 236287 w 171"/>
              <a:gd name="T85" fmla="*/ 622597 h 171"/>
              <a:gd name="T86" fmla="*/ 255040 w 171"/>
              <a:gd name="T87" fmla="*/ 622597 h 171"/>
              <a:gd name="T88" fmla="*/ 318800 w 171"/>
              <a:gd name="T89" fmla="*/ 581341 h 171"/>
              <a:gd name="T90" fmla="*/ 341303 w 171"/>
              <a:gd name="T91" fmla="*/ 641350 h 171"/>
              <a:gd name="T92" fmla="*/ 352555 w 171"/>
              <a:gd name="T93" fmla="*/ 630098 h 171"/>
              <a:gd name="T94" fmla="*/ 360056 w 171"/>
              <a:gd name="T95" fmla="*/ 577590 h 171"/>
              <a:gd name="T96" fmla="*/ 427567 w 171"/>
              <a:gd name="T97" fmla="*/ 611345 h 171"/>
              <a:gd name="T98" fmla="*/ 446320 w 171"/>
              <a:gd name="T99" fmla="*/ 607595 h 171"/>
              <a:gd name="T100" fmla="*/ 438818 w 171"/>
              <a:gd name="T101" fmla="*/ 551336 h 171"/>
              <a:gd name="T102" fmla="*/ 513830 w 171"/>
              <a:gd name="T103" fmla="*/ 562588 h 171"/>
              <a:gd name="T104" fmla="*/ 532583 w 171"/>
              <a:gd name="T105" fmla="*/ 558837 h 171"/>
              <a:gd name="T106" fmla="*/ 506329 w 171"/>
              <a:gd name="T107" fmla="*/ 502578 h 171"/>
              <a:gd name="T108" fmla="*/ 577590 w 171"/>
              <a:gd name="T109" fmla="*/ 491327 h 171"/>
              <a:gd name="T110" fmla="*/ 596343 w 171"/>
              <a:gd name="T111" fmla="*/ 483825 h 171"/>
              <a:gd name="T112" fmla="*/ 551336 w 171"/>
              <a:gd name="T113" fmla="*/ 438818 h 171"/>
              <a:gd name="T114" fmla="*/ 618846 w 171"/>
              <a:gd name="T115" fmla="*/ 405063 h 171"/>
              <a:gd name="T116" fmla="*/ 633849 w 171"/>
              <a:gd name="T117" fmla="*/ 393811 h 171"/>
              <a:gd name="T118" fmla="*/ 577590 w 171"/>
              <a:gd name="T119" fmla="*/ 360056 h 171"/>
              <a:gd name="T120" fmla="*/ 630098 w 171"/>
              <a:gd name="T121" fmla="*/ 307548 h 171"/>
              <a:gd name="T122" fmla="*/ 262541 w 171"/>
              <a:gd name="T123" fmla="*/ 318800 h 171"/>
              <a:gd name="T124" fmla="*/ 378809 w 171"/>
              <a:gd name="T125" fmla="*/ 318800 h 1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1"/>
              <a:gd name="T190" fmla="*/ 0 h 171"/>
              <a:gd name="T191" fmla="*/ 171 w 171"/>
              <a:gd name="T192" fmla="*/ 171 h 17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1" h="171">
                <a:moveTo>
                  <a:pt x="168" y="82"/>
                </a:moveTo>
                <a:cubicBezTo>
                  <a:pt x="170" y="82"/>
                  <a:pt x="171" y="81"/>
                  <a:pt x="171" y="79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1" y="78"/>
                  <a:pt x="169" y="77"/>
                  <a:pt x="168" y="77"/>
                </a:cubicBezTo>
                <a:cubicBezTo>
                  <a:pt x="154" y="75"/>
                  <a:pt x="154" y="75"/>
                  <a:pt x="154" y="75"/>
                </a:cubicBezTo>
                <a:cubicBezTo>
                  <a:pt x="154" y="71"/>
                  <a:pt x="153" y="68"/>
                  <a:pt x="152" y="65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4" y="56"/>
                  <a:pt x="165" y="55"/>
                  <a:pt x="165" y="54"/>
                </a:cubicBezTo>
                <a:cubicBezTo>
                  <a:pt x="165" y="54"/>
                  <a:pt x="165" y="53"/>
                  <a:pt x="165" y="53"/>
                </a:cubicBezTo>
                <a:cubicBezTo>
                  <a:pt x="164" y="52"/>
                  <a:pt x="163" y="51"/>
                  <a:pt x="161" y="52"/>
                </a:cubicBezTo>
                <a:cubicBezTo>
                  <a:pt x="147" y="54"/>
                  <a:pt x="147" y="54"/>
                  <a:pt x="147" y="54"/>
                </a:cubicBezTo>
                <a:cubicBezTo>
                  <a:pt x="146" y="51"/>
                  <a:pt x="144" y="48"/>
                  <a:pt x="142" y="45"/>
                </a:cubicBezTo>
                <a:cubicBezTo>
                  <a:pt x="151" y="34"/>
                  <a:pt x="151" y="34"/>
                  <a:pt x="151" y="34"/>
                </a:cubicBezTo>
                <a:cubicBezTo>
                  <a:pt x="151" y="34"/>
                  <a:pt x="152" y="33"/>
                  <a:pt x="152" y="32"/>
                </a:cubicBezTo>
                <a:cubicBezTo>
                  <a:pt x="152" y="31"/>
                  <a:pt x="151" y="31"/>
                  <a:pt x="151" y="30"/>
                </a:cubicBezTo>
                <a:cubicBezTo>
                  <a:pt x="150" y="29"/>
                  <a:pt x="148" y="29"/>
                  <a:pt x="147" y="30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32" y="34"/>
                  <a:pt x="130" y="32"/>
                  <a:pt x="127" y="30"/>
                </a:cubicBezTo>
                <a:cubicBezTo>
                  <a:pt x="132" y="16"/>
                  <a:pt x="132" y="16"/>
                  <a:pt x="132" y="16"/>
                </a:cubicBezTo>
                <a:cubicBezTo>
                  <a:pt x="132" y="16"/>
                  <a:pt x="132" y="16"/>
                  <a:pt x="132" y="15"/>
                </a:cubicBezTo>
                <a:cubicBezTo>
                  <a:pt x="132" y="14"/>
                  <a:pt x="132" y="13"/>
                  <a:pt x="131" y="13"/>
                </a:cubicBezTo>
                <a:cubicBezTo>
                  <a:pt x="129" y="12"/>
                  <a:pt x="128" y="12"/>
                  <a:pt x="127" y="14"/>
                </a:cubicBezTo>
                <a:cubicBezTo>
                  <a:pt x="117" y="23"/>
                  <a:pt x="117" y="23"/>
                  <a:pt x="117" y="23"/>
                </a:cubicBezTo>
                <a:cubicBezTo>
                  <a:pt x="114" y="22"/>
                  <a:pt x="111" y="21"/>
                  <a:pt x="108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5"/>
                  <a:pt x="108" y="5"/>
                  <a:pt x="108" y="5"/>
                </a:cubicBezTo>
                <a:cubicBezTo>
                  <a:pt x="108" y="4"/>
                  <a:pt x="107" y="3"/>
                  <a:pt x="106" y="2"/>
                </a:cubicBezTo>
                <a:cubicBezTo>
                  <a:pt x="105" y="2"/>
                  <a:pt x="103" y="3"/>
                  <a:pt x="103" y="4"/>
                </a:cubicBezTo>
                <a:cubicBezTo>
                  <a:pt x="96" y="17"/>
                  <a:pt x="96" y="17"/>
                  <a:pt x="96" y="17"/>
                </a:cubicBezTo>
                <a:cubicBezTo>
                  <a:pt x="93" y="16"/>
                  <a:pt x="90" y="16"/>
                  <a:pt x="86" y="16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1" y="0"/>
                  <a:pt x="79" y="0"/>
                </a:cubicBezTo>
                <a:cubicBezTo>
                  <a:pt x="78" y="0"/>
                  <a:pt x="77" y="1"/>
                  <a:pt x="77" y="3"/>
                </a:cubicBezTo>
                <a:cubicBezTo>
                  <a:pt x="77" y="3"/>
                  <a:pt x="77" y="3"/>
                  <a:pt x="77" y="3"/>
                </a:cubicBezTo>
                <a:cubicBezTo>
                  <a:pt x="75" y="17"/>
                  <a:pt x="75" y="17"/>
                  <a:pt x="75" y="17"/>
                </a:cubicBezTo>
                <a:cubicBezTo>
                  <a:pt x="71" y="17"/>
                  <a:pt x="68" y="18"/>
                  <a:pt x="65" y="19"/>
                </a:cubicBezTo>
                <a:cubicBezTo>
                  <a:pt x="57" y="8"/>
                  <a:pt x="57" y="8"/>
                  <a:pt x="57" y="8"/>
                </a:cubicBezTo>
                <a:cubicBezTo>
                  <a:pt x="56" y="6"/>
                  <a:pt x="55" y="5"/>
                  <a:pt x="53" y="6"/>
                </a:cubicBezTo>
                <a:cubicBezTo>
                  <a:pt x="52" y="6"/>
                  <a:pt x="52" y="7"/>
                  <a:pt x="52" y="9"/>
                </a:cubicBezTo>
                <a:cubicBezTo>
                  <a:pt x="52" y="9"/>
                  <a:pt x="52" y="9"/>
                  <a:pt x="52" y="10"/>
                </a:cubicBezTo>
                <a:cubicBezTo>
                  <a:pt x="54" y="23"/>
                  <a:pt x="54" y="23"/>
                  <a:pt x="54" y="23"/>
                </a:cubicBezTo>
                <a:cubicBezTo>
                  <a:pt x="51" y="25"/>
                  <a:pt x="48" y="27"/>
                  <a:pt x="45" y="29"/>
                </a:cubicBezTo>
                <a:cubicBezTo>
                  <a:pt x="34" y="20"/>
                  <a:pt x="34" y="20"/>
                  <a:pt x="34" y="20"/>
                </a:cubicBezTo>
                <a:cubicBezTo>
                  <a:pt x="33" y="19"/>
                  <a:pt x="32" y="19"/>
                  <a:pt x="30" y="20"/>
                </a:cubicBezTo>
                <a:cubicBezTo>
                  <a:pt x="30" y="20"/>
                  <a:pt x="29" y="21"/>
                  <a:pt x="29" y="22"/>
                </a:cubicBezTo>
                <a:cubicBezTo>
                  <a:pt x="29" y="23"/>
                  <a:pt x="30" y="23"/>
                  <a:pt x="30" y="24"/>
                </a:cubicBezTo>
                <a:cubicBezTo>
                  <a:pt x="36" y="36"/>
                  <a:pt x="36" y="36"/>
                  <a:pt x="36" y="36"/>
                </a:cubicBezTo>
                <a:cubicBezTo>
                  <a:pt x="34" y="39"/>
                  <a:pt x="32" y="41"/>
                  <a:pt x="30" y="44"/>
                </a:cubicBezTo>
                <a:cubicBezTo>
                  <a:pt x="17" y="39"/>
                  <a:pt x="17" y="39"/>
                  <a:pt x="17" y="39"/>
                </a:cubicBezTo>
                <a:cubicBezTo>
                  <a:pt x="15" y="38"/>
                  <a:pt x="14" y="39"/>
                  <a:pt x="13" y="40"/>
                </a:cubicBezTo>
                <a:cubicBezTo>
                  <a:pt x="13" y="41"/>
                  <a:pt x="12" y="41"/>
                  <a:pt x="12" y="42"/>
                </a:cubicBezTo>
                <a:cubicBezTo>
                  <a:pt x="12" y="42"/>
                  <a:pt x="13" y="43"/>
                  <a:pt x="14" y="44"/>
                </a:cubicBezTo>
                <a:cubicBezTo>
                  <a:pt x="24" y="54"/>
                  <a:pt x="24" y="54"/>
                  <a:pt x="24" y="54"/>
                </a:cubicBezTo>
                <a:cubicBezTo>
                  <a:pt x="22" y="57"/>
                  <a:pt x="21" y="60"/>
                  <a:pt x="20" y="63"/>
                </a:cubicBezTo>
                <a:cubicBezTo>
                  <a:pt x="6" y="63"/>
                  <a:pt x="6" y="63"/>
                  <a:pt x="6" y="63"/>
                </a:cubicBezTo>
                <a:cubicBezTo>
                  <a:pt x="4" y="62"/>
                  <a:pt x="3" y="63"/>
                  <a:pt x="2" y="65"/>
                </a:cubicBezTo>
                <a:cubicBezTo>
                  <a:pt x="2" y="65"/>
                  <a:pt x="2" y="65"/>
                  <a:pt x="2" y="65"/>
                </a:cubicBezTo>
                <a:cubicBezTo>
                  <a:pt x="2" y="67"/>
                  <a:pt x="3" y="68"/>
                  <a:pt x="4" y="68"/>
                </a:cubicBezTo>
                <a:cubicBezTo>
                  <a:pt x="17" y="74"/>
                  <a:pt x="17" y="74"/>
                  <a:pt x="17" y="74"/>
                </a:cubicBezTo>
                <a:cubicBezTo>
                  <a:pt x="16" y="78"/>
                  <a:pt x="16" y="81"/>
                  <a:pt x="16" y="84"/>
                </a:cubicBezTo>
                <a:cubicBezTo>
                  <a:pt x="3" y="89"/>
                  <a:pt x="3" y="89"/>
                  <a:pt x="3" y="89"/>
                </a:cubicBezTo>
                <a:cubicBezTo>
                  <a:pt x="1" y="89"/>
                  <a:pt x="0" y="90"/>
                  <a:pt x="0" y="91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3"/>
                  <a:pt x="2" y="94"/>
                  <a:pt x="3" y="94"/>
                </a:cubicBezTo>
                <a:cubicBezTo>
                  <a:pt x="17" y="96"/>
                  <a:pt x="17" y="96"/>
                  <a:pt x="17" y="96"/>
                </a:cubicBezTo>
                <a:cubicBezTo>
                  <a:pt x="17" y="99"/>
                  <a:pt x="18" y="103"/>
                  <a:pt x="19" y="106"/>
                </a:cubicBezTo>
                <a:cubicBezTo>
                  <a:pt x="8" y="114"/>
                  <a:pt x="8" y="114"/>
                  <a:pt x="8" y="114"/>
                </a:cubicBezTo>
                <a:cubicBezTo>
                  <a:pt x="7" y="114"/>
                  <a:pt x="6" y="115"/>
                  <a:pt x="6" y="116"/>
                </a:cubicBezTo>
                <a:cubicBezTo>
                  <a:pt x="6" y="117"/>
                  <a:pt x="6" y="117"/>
                  <a:pt x="6" y="118"/>
                </a:cubicBezTo>
                <a:cubicBezTo>
                  <a:pt x="7" y="119"/>
                  <a:pt x="8" y="120"/>
                  <a:pt x="10" y="119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5" y="120"/>
                  <a:pt x="27" y="123"/>
                  <a:pt x="29" y="125"/>
                </a:cubicBezTo>
                <a:cubicBezTo>
                  <a:pt x="20" y="137"/>
                  <a:pt x="20" y="137"/>
                  <a:pt x="20" y="137"/>
                </a:cubicBezTo>
                <a:cubicBezTo>
                  <a:pt x="20" y="137"/>
                  <a:pt x="19" y="138"/>
                  <a:pt x="19" y="139"/>
                </a:cubicBezTo>
                <a:cubicBezTo>
                  <a:pt x="19" y="139"/>
                  <a:pt x="20" y="140"/>
                  <a:pt x="20" y="140"/>
                </a:cubicBezTo>
                <a:cubicBezTo>
                  <a:pt x="21" y="142"/>
                  <a:pt x="23" y="142"/>
                  <a:pt x="24" y="141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9" y="137"/>
                  <a:pt x="41" y="139"/>
                  <a:pt x="44" y="141"/>
                </a:cubicBezTo>
                <a:cubicBezTo>
                  <a:pt x="39" y="154"/>
                  <a:pt x="39" y="154"/>
                  <a:pt x="39" y="154"/>
                </a:cubicBezTo>
                <a:cubicBezTo>
                  <a:pt x="39" y="155"/>
                  <a:pt x="39" y="155"/>
                  <a:pt x="39" y="156"/>
                </a:cubicBezTo>
                <a:cubicBezTo>
                  <a:pt x="39" y="157"/>
                  <a:pt x="39" y="157"/>
                  <a:pt x="40" y="158"/>
                </a:cubicBezTo>
                <a:cubicBezTo>
                  <a:pt x="42" y="159"/>
                  <a:pt x="43" y="158"/>
                  <a:pt x="44" y="157"/>
                </a:cubicBezTo>
                <a:cubicBezTo>
                  <a:pt x="54" y="147"/>
                  <a:pt x="54" y="147"/>
                  <a:pt x="54" y="147"/>
                </a:cubicBezTo>
                <a:cubicBezTo>
                  <a:pt x="57" y="149"/>
                  <a:pt x="60" y="150"/>
                  <a:pt x="63" y="151"/>
                </a:cubicBezTo>
                <a:cubicBezTo>
                  <a:pt x="63" y="165"/>
                  <a:pt x="63" y="165"/>
                  <a:pt x="63" y="165"/>
                </a:cubicBezTo>
                <a:cubicBezTo>
                  <a:pt x="63" y="165"/>
                  <a:pt x="63" y="166"/>
                  <a:pt x="63" y="166"/>
                </a:cubicBezTo>
                <a:cubicBezTo>
                  <a:pt x="63" y="167"/>
                  <a:pt x="64" y="168"/>
                  <a:pt x="65" y="168"/>
                </a:cubicBezTo>
                <a:cubicBezTo>
                  <a:pt x="66" y="169"/>
                  <a:pt x="68" y="168"/>
                  <a:pt x="68" y="166"/>
                </a:cubicBezTo>
                <a:cubicBezTo>
                  <a:pt x="75" y="154"/>
                  <a:pt x="75" y="154"/>
                  <a:pt x="75" y="154"/>
                </a:cubicBezTo>
                <a:cubicBezTo>
                  <a:pt x="78" y="154"/>
                  <a:pt x="81" y="155"/>
                  <a:pt x="85" y="155"/>
                </a:cubicBezTo>
                <a:cubicBezTo>
                  <a:pt x="89" y="168"/>
                  <a:pt x="89" y="168"/>
                  <a:pt x="89" y="168"/>
                </a:cubicBezTo>
                <a:cubicBezTo>
                  <a:pt x="89" y="170"/>
                  <a:pt x="90" y="171"/>
                  <a:pt x="91" y="171"/>
                </a:cubicBezTo>
                <a:cubicBezTo>
                  <a:pt x="91" y="171"/>
                  <a:pt x="92" y="171"/>
                  <a:pt x="92" y="171"/>
                </a:cubicBezTo>
                <a:cubicBezTo>
                  <a:pt x="93" y="171"/>
                  <a:pt x="94" y="169"/>
                  <a:pt x="94" y="168"/>
                </a:cubicBezTo>
                <a:cubicBezTo>
                  <a:pt x="94" y="168"/>
                  <a:pt x="94" y="168"/>
                  <a:pt x="94" y="168"/>
                </a:cubicBezTo>
                <a:cubicBezTo>
                  <a:pt x="96" y="154"/>
                  <a:pt x="96" y="154"/>
                  <a:pt x="96" y="154"/>
                </a:cubicBezTo>
                <a:cubicBezTo>
                  <a:pt x="100" y="153"/>
                  <a:pt x="103" y="153"/>
                  <a:pt x="106" y="152"/>
                </a:cubicBezTo>
                <a:cubicBezTo>
                  <a:pt x="114" y="163"/>
                  <a:pt x="114" y="163"/>
                  <a:pt x="114" y="163"/>
                </a:cubicBezTo>
                <a:cubicBezTo>
                  <a:pt x="115" y="165"/>
                  <a:pt x="116" y="165"/>
                  <a:pt x="118" y="165"/>
                </a:cubicBezTo>
                <a:cubicBezTo>
                  <a:pt x="119" y="164"/>
                  <a:pt x="119" y="163"/>
                  <a:pt x="119" y="162"/>
                </a:cubicBezTo>
                <a:cubicBezTo>
                  <a:pt x="119" y="162"/>
                  <a:pt x="119" y="161"/>
                  <a:pt x="119" y="161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20" y="146"/>
                  <a:pt x="123" y="144"/>
                  <a:pt x="126" y="142"/>
                </a:cubicBezTo>
                <a:cubicBezTo>
                  <a:pt x="137" y="150"/>
                  <a:pt x="137" y="150"/>
                  <a:pt x="137" y="150"/>
                </a:cubicBezTo>
                <a:cubicBezTo>
                  <a:pt x="138" y="152"/>
                  <a:pt x="139" y="152"/>
                  <a:pt x="141" y="151"/>
                </a:cubicBezTo>
                <a:cubicBezTo>
                  <a:pt x="141" y="150"/>
                  <a:pt x="142" y="149"/>
                  <a:pt x="142" y="149"/>
                </a:cubicBezTo>
                <a:cubicBezTo>
                  <a:pt x="142" y="148"/>
                  <a:pt x="141" y="147"/>
                  <a:pt x="141" y="147"/>
                </a:cubicBezTo>
                <a:cubicBezTo>
                  <a:pt x="135" y="134"/>
                  <a:pt x="135" y="134"/>
                  <a:pt x="135" y="134"/>
                </a:cubicBezTo>
                <a:cubicBezTo>
                  <a:pt x="137" y="132"/>
                  <a:pt x="139" y="130"/>
                  <a:pt x="141" y="127"/>
                </a:cubicBezTo>
                <a:cubicBezTo>
                  <a:pt x="154" y="131"/>
                  <a:pt x="154" y="131"/>
                  <a:pt x="154" y="131"/>
                </a:cubicBezTo>
                <a:cubicBezTo>
                  <a:pt x="156" y="132"/>
                  <a:pt x="157" y="132"/>
                  <a:pt x="158" y="131"/>
                </a:cubicBezTo>
                <a:cubicBezTo>
                  <a:pt x="158" y="130"/>
                  <a:pt x="159" y="130"/>
                  <a:pt x="159" y="129"/>
                </a:cubicBezTo>
                <a:cubicBezTo>
                  <a:pt x="159" y="128"/>
                  <a:pt x="158" y="127"/>
                  <a:pt x="157" y="127"/>
                </a:cubicBezTo>
                <a:cubicBezTo>
                  <a:pt x="147" y="117"/>
                  <a:pt x="147" y="117"/>
                  <a:pt x="147" y="117"/>
                </a:cubicBezTo>
                <a:cubicBezTo>
                  <a:pt x="149" y="114"/>
                  <a:pt x="150" y="111"/>
                  <a:pt x="151" y="108"/>
                </a:cubicBezTo>
                <a:cubicBezTo>
                  <a:pt x="165" y="108"/>
                  <a:pt x="165" y="108"/>
                  <a:pt x="165" y="108"/>
                </a:cubicBezTo>
                <a:cubicBezTo>
                  <a:pt x="167" y="108"/>
                  <a:pt x="168" y="107"/>
                  <a:pt x="169" y="106"/>
                </a:cubicBezTo>
                <a:cubicBezTo>
                  <a:pt x="169" y="106"/>
                  <a:pt x="169" y="105"/>
                  <a:pt x="169" y="105"/>
                </a:cubicBezTo>
                <a:cubicBezTo>
                  <a:pt x="169" y="104"/>
                  <a:pt x="168" y="103"/>
                  <a:pt x="167" y="103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5" y="93"/>
                  <a:pt x="155" y="90"/>
                  <a:pt x="155" y="86"/>
                </a:cubicBezTo>
                <a:lnTo>
                  <a:pt x="168" y="82"/>
                </a:lnTo>
                <a:close/>
                <a:moveTo>
                  <a:pt x="86" y="101"/>
                </a:moveTo>
                <a:cubicBezTo>
                  <a:pt x="77" y="101"/>
                  <a:pt x="70" y="94"/>
                  <a:pt x="70" y="85"/>
                </a:cubicBezTo>
                <a:cubicBezTo>
                  <a:pt x="70" y="77"/>
                  <a:pt x="77" y="70"/>
                  <a:pt x="86" y="70"/>
                </a:cubicBezTo>
                <a:cubicBezTo>
                  <a:pt x="94" y="70"/>
                  <a:pt x="101" y="77"/>
                  <a:pt x="101" y="85"/>
                </a:cubicBezTo>
                <a:cubicBezTo>
                  <a:pt x="101" y="94"/>
                  <a:pt x="94" y="101"/>
                  <a:pt x="86" y="1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cabeca">
            <a:extLst>
              <a:ext uri="{FF2B5EF4-FFF2-40B4-BE49-F238E27FC236}">
                <a16:creationId xmlns:a16="http://schemas.microsoft.com/office/drawing/2014/main" id="{CDE10043-6578-03BD-C02F-207A2E5D1047}"/>
              </a:ext>
            </a:extLst>
          </p:cNvPr>
          <p:cNvSpPr/>
          <p:nvPr/>
        </p:nvSpPr>
        <p:spPr>
          <a:xfrm flipH="1">
            <a:off x="3464462" y="2305050"/>
            <a:ext cx="4628694" cy="4552950"/>
          </a:xfrm>
          <a:custGeom>
            <a:avLst/>
            <a:gdLst>
              <a:gd name="connsiteX0" fmla="*/ 3928214 w 4628694"/>
              <a:gd name="connsiteY0" fmla="*/ 0 h 4552950"/>
              <a:gd name="connsiteX1" fmla="*/ 321715 w 4628694"/>
              <a:gd name="connsiteY1" fmla="*/ 0 h 4552950"/>
              <a:gd name="connsiteX2" fmla="*/ 308471 w 4628694"/>
              <a:gd name="connsiteY2" fmla="*/ 29147 h 4552950"/>
              <a:gd name="connsiteX3" fmla="*/ 121515 w 4628694"/>
              <a:gd name="connsiteY3" fmla="*/ 847234 h 4552950"/>
              <a:gd name="connsiteX4" fmla="*/ 432704 w 4628694"/>
              <a:gd name="connsiteY4" fmla="*/ 2057413 h 4552950"/>
              <a:gd name="connsiteX5" fmla="*/ 640163 w 4628694"/>
              <a:gd name="connsiteY5" fmla="*/ 3016912 h 4552950"/>
              <a:gd name="connsiteX6" fmla="*/ 9192 w 4628694"/>
              <a:gd name="connsiteY6" fmla="*/ 4539799 h 4552950"/>
              <a:gd name="connsiteX7" fmla="*/ 0 w 4628694"/>
              <a:gd name="connsiteY7" fmla="*/ 4552950 h 4552950"/>
              <a:gd name="connsiteX8" fmla="*/ 2799466 w 4628694"/>
              <a:gd name="connsiteY8" fmla="*/ 4552950 h 4552950"/>
              <a:gd name="connsiteX9" fmla="*/ 2798603 w 4628694"/>
              <a:gd name="connsiteY9" fmla="*/ 4516128 h 4552950"/>
              <a:gd name="connsiteX10" fmla="*/ 2878994 w 4628694"/>
              <a:gd name="connsiteY10" fmla="*/ 4080140 h 4552950"/>
              <a:gd name="connsiteX11" fmla="*/ 2935181 w 4628694"/>
              <a:gd name="connsiteY11" fmla="*/ 3678187 h 4552950"/>
              <a:gd name="connsiteX12" fmla="*/ 3259336 w 4628694"/>
              <a:gd name="connsiteY12" fmla="*/ 3431830 h 4552950"/>
              <a:gd name="connsiteX13" fmla="*/ 4002731 w 4628694"/>
              <a:gd name="connsiteY13" fmla="*/ 3354033 h 4552950"/>
              <a:gd name="connsiteX14" fmla="*/ 4149682 w 4628694"/>
              <a:gd name="connsiteY14" fmla="*/ 3172506 h 4552950"/>
              <a:gd name="connsiteX15" fmla="*/ 4175614 w 4628694"/>
              <a:gd name="connsiteY15" fmla="*/ 2947759 h 4552950"/>
              <a:gd name="connsiteX16" fmla="*/ 4184258 w 4628694"/>
              <a:gd name="connsiteY16" fmla="*/ 2731655 h 4552950"/>
              <a:gd name="connsiteX17" fmla="*/ 4287988 w 4628694"/>
              <a:gd name="connsiteY17" fmla="*/ 2619282 h 4552950"/>
              <a:gd name="connsiteX18" fmla="*/ 4227479 w 4628694"/>
              <a:gd name="connsiteY18" fmla="*/ 2480975 h 4552950"/>
              <a:gd name="connsiteX19" fmla="*/ 4331208 w 4628694"/>
              <a:gd name="connsiteY19" fmla="*/ 2411822 h 4552950"/>
              <a:gd name="connsiteX20" fmla="*/ 4305276 w 4628694"/>
              <a:gd name="connsiteY20" fmla="*/ 2299449 h 4552950"/>
              <a:gd name="connsiteX21" fmla="*/ 4257733 w 4628694"/>
              <a:gd name="connsiteY21" fmla="*/ 2148175 h 4552950"/>
              <a:gd name="connsiteX22" fmla="*/ 4430616 w 4628694"/>
              <a:gd name="connsiteY22" fmla="*/ 2079022 h 4552950"/>
              <a:gd name="connsiteX23" fmla="*/ 4620786 w 4628694"/>
              <a:gd name="connsiteY23" fmla="*/ 1932072 h 4552950"/>
              <a:gd name="connsiteX24" fmla="*/ 4568922 w 4628694"/>
              <a:gd name="connsiteY24" fmla="*/ 1733257 h 4552950"/>
              <a:gd name="connsiteX25" fmla="*/ 4141038 w 4628694"/>
              <a:gd name="connsiteY25" fmla="*/ 1037404 h 4552950"/>
              <a:gd name="connsiteX26" fmla="*/ 4097818 w 4628694"/>
              <a:gd name="connsiteY26" fmla="*/ 648418 h 4552950"/>
              <a:gd name="connsiteX27" fmla="*/ 3944890 w 4628694"/>
              <a:gd name="connsiteY27" fmla="*/ 27847 h 455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28694" h="4552950">
                <a:moveTo>
                  <a:pt x="3928214" y="0"/>
                </a:moveTo>
                <a:lnTo>
                  <a:pt x="321715" y="0"/>
                </a:lnTo>
                <a:lnTo>
                  <a:pt x="308471" y="29147"/>
                </a:lnTo>
                <a:cubicBezTo>
                  <a:pt x="216492" y="245926"/>
                  <a:pt x="126701" y="549010"/>
                  <a:pt x="121515" y="847234"/>
                </a:cubicBezTo>
                <a:cubicBezTo>
                  <a:pt x="114599" y="1244864"/>
                  <a:pt x="-43588" y="1509375"/>
                  <a:pt x="432704" y="2057413"/>
                </a:cubicBezTo>
                <a:cubicBezTo>
                  <a:pt x="828605" y="2512957"/>
                  <a:pt x="735248" y="2757587"/>
                  <a:pt x="640163" y="3016912"/>
                </a:cubicBezTo>
                <a:cubicBezTo>
                  <a:pt x="556963" y="3243821"/>
                  <a:pt x="275219" y="4125927"/>
                  <a:pt x="9192" y="4539799"/>
                </a:cubicBezTo>
                <a:lnTo>
                  <a:pt x="0" y="4552950"/>
                </a:lnTo>
                <a:lnTo>
                  <a:pt x="2799466" y="4552950"/>
                </a:lnTo>
                <a:lnTo>
                  <a:pt x="2798603" y="4516128"/>
                </a:lnTo>
                <a:cubicBezTo>
                  <a:pt x="2798819" y="4379443"/>
                  <a:pt x="2815027" y="4229251"/>
                  <a:pt x="2878994" y="4080140"/>
                </a:cubicBezTo>
                <a:cubicBezTo>
                  <a:pt x="2943825" y="3928868"/>
                  <a:pt x="2913571" y="3803528"/>
                  <a:pt x="2935181" y="3678187"/>
                </a:cubicBezTo>
                <a:cubicBezTo>
                  <a:pt x="2942096" y="3635832"/>
                  <a:pt x="3008656" y="3414542"/>
                  <a:pt x="3259336" y="3431830"/>
                </a:cubicBezTo>
                <a:cubicBezTo>
                  <a:pt x="3510016" y="3449118"/>
                  <a:pt x="3875662" y="3414542"/>
                  <a:pt x="4002731" y="3354033"/>
                </a:cubicBezTo>
                <a:cubicBezTo>
                  <a:pt x="4102139" y="3306490"/>
                  <a:pt x="4132394" y="3233015"/>
                  <a:pt x="4149682" y="3172506"/>
                </a:cubicBezTo>
                <a:cubicBezTo>
                  <a:pt x="4166970" y="3111997"/>
                  <a:pt x="4188580" y="3038521"/>
                  <a:pt x="4175614" y="2947759"/>
                </a:cubicBezTo>
                <a:cubicBezTo>
                  <a:pt x="4161783" y="2851808"/>
                  <a:pt x="4166970" y="2792164"/>
                  <a:pt x="4184258" y="2731655"/>
                </a:cubicBezTo>
                <a:cubicBezTo>
                  <a:pt x="4201546" y="2671146"/>
                  <a:pt x="4279344" y="2679790"/>
                  <a:pt x="4287988" y="2619282"/>
                </a:cubicBezTo>
                <a:cubicBezTo>
                  <a:pt x="4296632" y="2558772"/>
                  <a:pt x="4296632" y="2472331"/>
                  <a:pt x="4227479" y="2480975"/>
                </a:cubicBezTo>
                <a:cubicBezTo>
                  <a:pt x="4227479" y="2480975"/>
                  <a:pt x="4322564" y="2463687"/>
                  <a:pt x="4331208" y="2411822"/>
                </a:cubicBezTo>
                <a:cubicBezTo>
                  <a:pt x="4339852" y="2359957"/>
                  <a:pt x="4331208" y="2342669"/>
                  <a:pt x="4305276" y="2299449"/>
                </a:cubicBezTo>
                <a:cubicBezTo>
                  <a:pt x="4279344" y="2256227"/>
                  <a:pt x="4262055" y="2221651"/>
                  <a:pt x="4257733" y="2148175"/>
                </a:cubicBezTo>
                <a:cubicBezTo>
                  <a:pt x="4257733" y="2148175"/>
                  <a:pt x="4309597" y="2079022"/>
                  <a:pt x="4430616" y="2079022"/>
                </a:cubicBezTo>
                <a:cubicBezTo>
                  <a:pt x="4551633" y="2079022"/>
                  <a:pt x="4612142" y="1958004"/>
                  <a:pt x="4620786" y="1932072"/>
                </a:cubicBezTo>
                <a:cubicBezTo>
                  <a:pt x="4629430" y="1906139"/>
                  <a:pt x="4646719" y="1802410"/>
                  <a:pt x="4568922" y="1733257"/>
                </a:cubicBezTo>
                <a:cubicBezTo>
                  <a:pt x="4491125" y="1664103"/>
                  <a:pt x="4141038" y="1115202"/>
                  <a:pt x="4141038" y="1037404"/>
                </a:cubicBezTo>
                <a:cubicBezTo>
                  <a:pt x="4141038" y="959607"/>
                  <a:pt x="4115105" y="752149"/>
                  <a:pt x="4097818" y="648418"/>
                </a:cubicBezTo>
                <a:cubicBezTo>
                  <a:pt x="4082690" y="557655"/>
                  <a:pt x="4097344" y="317983"/>
                  <a:pt x="3944890" y="27847"/>
                </a:cubicBezTo>
                <a:close/>
              </a:path>
            </a:pathLst>
          </a:custGeom>
          <a:solidFill>
            <a:srgbClr val="4778F7">
              <a:alpha val="80000"/>
            </a:srgbClr>
          </a:solidFill>
          <a:ln>
            <a:noFill/>
          </a:ln>
          <a:effectLst>
            <a:outerShdw blurRad="381973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291B4A-4DD4-406D-ACFA-EC78D2F5507D}"/>
              </a:ext>
            </a:extLst>
          </p:cNvPr>
          <p:cNvSpPr txBox="1"/>
          <p:nvPr/>
        </p:nvSpPr>
        <p:spPr>
          <a:xfrm rot="16200000">
            <a:off x="112250" y="2684589"/>
            <a:ext cx="3802763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spcBef>
                <a:spcPts val="1200"/>
              </a:spcBef>
              <a:defRPr sz="5400" b="1">
                <a:solidFill>
                  <a:schemeClr val="tx1">
                    <a:lumMod val="85000"/>
                    <a:lumOff val="1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 err="1">
                <a:solidFill>
                  <a:srgbClr val="03FFFF"/>
                </a:solidFill>
              </a:rPr>
              <a:t>Somente</a:t>
            </a:r>
            <a:r>
              <a:rPr lang="en-US" dirty="0">
                <a:solidFill>
                  <a:srgbClr val="03FFFF"/>
                </a:solidFill>
              </a:rPr>
              <a:t> </a:t>
            </a:r>
          </a:p>
          <a:p>
            <a:r>
              <a:rPr lang="en-US" sz="3600" dirty="0">
                <a:solidFill>
                  <a:srgbClr val="03FFFF"/>
                </a:solidFill>
              </a:rPr>
              <a:t>No Backoffice?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AE728E-1454-4CBA-A4E9-9DCD525BC5F5}"/>
              </a:ext>
            </a:extLst>
          </p:cNvPr>
          <p:cNvCxnSpPr>
            <a:cxnSpLocks/>
          </p:cNvCxnSpPr>
          <p:nvPr/>
        </p:nvCxnSpPr>
        <p:spPr>
          <a:xfrm>
            <a:off x="1361168" y="5484421"/>
            <a:ext cx="1153432" cy="0"/>
          </a:xfrm>
          <a:prstGeom prst="line">
            <a:avLst/>
          </a:prstGeom>
          <a:ln w="44450" cap="rnd">
            <a:solidFill>
              <a:schemeClr val="bg1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ADF06F06-4248-AC33-5369-C7404281A6F9}"/>
              </a:ext>
            </a:extLst>
          </p:cNvPr>
          <p:cNvSpPr txBox="1"/>
          <p:nvPr/>
        </p:nvSpPr>
        <p:spPr>
          <a:xfrm>
            <a:off x="4789114" y="6409267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Projeto Sicoob </a:t>
            </a:r>
            <a:r>
              <a:rPr lang="pt-BR" b="1" dirty="0" err="1">
                <a:solidFill>
                  <a:schemeClr val="bg1"/>
                </a:solidFill>
              </a:rPr>
              <a:t>Cocre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2E5B616-B39E-6042-ADAE-C43BA02653EC}"/>
              </a:ext>
            </a:extLst>
          </p:cNvPr>
          <p:cNvCxnSpPr/>
          <p:nvPr/>
        </p:nvCxnSpPr>
        <p:spPr>
          <a:xfrm flipV="1">
            <a:off x="6217170" y="821094"/>
            <a:ext cx="323589" cy="2711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BA441C4-3655-9964-DFE5-1E4B66A2B302}"/>
              </a:ext>
            </a:extLst>
          </p:cNvPr>
          <p:cNvSpPr txBox="1"/>
          <p:nvPr/>
        </p:nvSpPr>
        <p:spPr>
          <a:xfrm>
            <a:off x="6540759" y="712267"/>
            <a:ext cx="3050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Análise e Aprovação de Crédito - 4 Mesas</a:t>
            </a:r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4FCAC45C-6E5C-2971-7310-363AE19FAF9F}"/>
              </a:ext>
            </a:extLst>
          </p:cNvPr>
          <p:cNvCxnSpPr>
            <a:cxnSpLocks/>
          </p:cNvCxnSpPr>
          <p:nvPr/>
        </p:nvCxnSpPr>
        <p:spPr>
          <a:xfrm flipV="1">
            <a:off x="6288833" y="1112813"/>
            <a:ext cx="413721" cy="13687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C97975-5D5D-F43C-103E-1C54011102A6}"/>
              </a:ext>
            </a:extLst>
          </p:cNvPr>
          <p:cNvSpPr txBox="1"/>
          <p:nvPr/>
        </p:nvSpPr>
        <p:spPr>
          <a:xfrm>
            <a:off x="6702554" y="1003986"/>
            <a:ext cx="3050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Bloqueio de Usuário SISBR</a:t>
            </a:r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EBB47481-12C3-95A1-FED7-E48971893D70}"/>
              </a:ext>
            </a:extLst>
          </p:cNvPr>
          <p:cNvCxnSpPr>
            <a:cxnSpLocks/>
          </p:cNvCxnSpPr>
          <p:nvPr/>
        </p:nvCxnSpPr>
        <p:spPr>
          <a:xfrm flipH="1" flipV="1">
            <a:off x="4218734" y="1199379"/>
            <a:ext cx="400506" cy="2876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EBD0599-AF47-0591-ED80-F7149B2202AE}"/>
              </a:ext>
            </a:extLst>
          </p:cNvPr>
          <p:cNvSpPr txBox="1"/>
          <p:nvPr/>
        </p:nvSpPr>
        <p:spPr>
          <a:xfrm>
            <a:off x="1796479" y="1046900"/>
            <a:ext cx="2510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Conciliação numerário em trânsito</a:t>
            </a:r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ADFA8107-9427-8E0D-5543-93A4D10E90A5}"/>
              </a:ext>
            </a:extLst>
          </p:cNvPr>
          <p:cNvCxnSpPr>
            <a:cxnSpLocks/>
          </p:cNvCxnSpPr>
          <p:nvPr/>
        </p:nvCxnSpPr>
        <p:spPr>
          <a:xfrm flipH="1" flipV="1">
            <a:off x="4032019" y="1515010"/>
            <a:ext cx="421522" cy="1631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1B843E7-B759-C183-FCEE-CFACF8926641}"/>
              </a:ext>
            </a:extLst>
          </p:cNvPr>
          <p:cNvSpPr txBox="1"/>
          <p:nvPr/>
        </p:nvSpPr>
        <p:spPr>
          <a:xfrm>
            <a:off x="2094770" y="1392766"/>
            <a:ext cx="1965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Entrada análise de crédito</a:t>
            </a:r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607B485D-DBB2-F539-2303-14386B7CACEF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7349433" y="1875436"/>
            <a:ext cx="301318" cy="674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EE20481-A782-14DB-739C-C32C60F7461C}"/>
              </a:ext>
            </a:extLst>
          </p:cNvPr>
          <p:cNvSpPr txBox="1"/>
          <p:nvPr/>
        </p:nvSpPr>
        <p:spPr>
          <a:xfrm>
            <a:off x="7650751" y="1736936"/>
            <a:ext cx="3050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Conciliação de limite de numerário</a:t>
            </a:r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836E3A00-9035-0EE0-6BC3-B7508C7705A2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7381268" y="2160031"/>
            <a:ext cx="30131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BF18A71-6732-5A34-36BA-3E8CCA2D1DFF}"/>
              </a:ext>
            </a:extLst>
          </p:cNvPr>
          <p:cNvSpPr txBox="1"/>
          <p:nvPr/>
        </p:nvSpPr>
        <p:spPr>
          <a:xfrm>
            <a:off x="7682586" y="2021531"/>
            <a:ext cx="3050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Entrada para análise de crédito</a:t>
            </a:r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786FDB97-C15F-7A66-ABA3-E8BF11368334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5987515" y="3218470"/>
            <a:ext cx="30131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6645142-7FB0-6BBE-BB44-B2FD4733097C}"/>
              </a:ext>
            </a:extLst>
          </p:cNvPr>
          <p:cNvSpPr txBox="1"/>
          <p:nvPr/>
        </p:nvSpPr>
        <p:spPr>
          <a:xfrm>
            <a:off x="6288833" y="3079970"/>
            <a:ext cx="3050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Extração de dados agiliza</a:t>
            </a:r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7B1C26A7-BDBA-1BC3-FA43-3F5ED24358FA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5891992" y="3429000"/>
            <a:ext cx="335455" cy="10868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7EAA21F-30B8-D244-354A-9C1554D24C81}"/>
              </a:ext>
            </a:extLst>
          </p:cNvPr>
          <p:cNvSpPr txBox="1"/>
          <p:nvPr/>
        </p:nvSpPr>
        <p:spPr>
          <a:xfrm>
            <a:off x="6227447" y="3399183"/>
            <a:ext cx="3050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Conciliação Financeira</a:t>
            </a:r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4B7B070E-C3CE-902C-FF38-792B764BC4C3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5784980" y="3635438"/>
            <a:ext cx="311020" cy="1775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E51F1C7-C964-2F90-9787-B8EBD3CC9186}"/>
              </a:ext>
            </a:extLst>
          </p:cNvPr>
          <p:cNvSpPr txBox="1"/>
          <p:nvPr/>
        </p:nvSpPr>
        <p:spPr>
          <a:xfrm>
            <a:off x="6096000" y="3674447"/>
            <a:ext cx="3050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Tratativas de ocorr</a:t>
            </a:r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</a:rPr>
              <a:t>ências de DOC</a:t>
            </a:r>
            <a:endParaRPr lang="pt-BR" sz="1200" dirty="0">
              <a:solidFill>
                <a:schemeClr val="bg1"/>
              </a:solidFill>
            </a:endParaRPr>
          </a:p>
        </p:txBody>
      </p: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10FD331D-94B6-4CA5-5CDE-8AACF0CA1CB5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5558839" y="3842152"/>
            <a:ext cx="191547" cy="2452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2D40FE4-94EB-C5D0-8D22-42825CDEC4E6}"/>
              </a:ext>
            </a:extLst>
          </p:cNvPr>
          <p:cNvSpPr txBox="1"/>
          <p:nvPr/>
        </p:nvSpPr>
        <p:spPr>
          <a:xfrm>
            <a:off x="5750386" y="3948897"/>
            <a:ext cx="3527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</a:rPr>
              <a:t>Análise e Aprovação de Crédito (empréstimos)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33B459D0-C09B-2C28-9F20-919CF39F4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336" y="6112300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1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5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1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3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2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0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8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8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8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9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9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6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9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0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4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8000"/>
                                </p:stCondLst>
                                <p:childTnLst>
                                  <p:par>
                                    <p:cTn id="10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1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2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1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1000"/>
                                </p:stCondLst>
                                <p:childTnLst>
                                  <p:par>
                                    <p:cTn id="11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0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3000"/>
                                </p:stCondLst>
                                <p:childTnLst>
                                  <p:par>
                                    <p:cTn id="1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23500"/>
                                </p:stCondLst>
                                <p:childTnLst>
                                  <p:par>
                                    <p:cTn id="12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8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animBg="1"/>
          <p:bldP spid="4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2" grpId="0" animBg="1"/>
          <p:bldP spid="13" grpId="0"/>
          <p:bldP spid="7" grpId="0"/>
          <p:bldP spid="10" grpId="0"/>
          <p:bldP spid="12" grpId="0"/>
          <p:bldP spid="20" grpId="0"/>
          <p:bldP spid="23" grpId="0"/>
          <p:bldP spid="26" grpId="0"/>
          <p:bldP spid="28" grpId="0"/>
          <p:bldP spid="37" grpId="0"/>
          <p:bldP spid="39" grpId="0"/>
          <p:bldP spid="42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1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1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3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0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8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8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9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9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96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9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02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4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8000"/>
                                </p:stCondLst>
                                <p:childTnLst>
                                  <p:par>
                                    <p:cTn id="10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8500"/>
                                </p:stCondLst>
                                <p:childTnLst>
                                  <p:par>
                                    <p:cTn id="1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2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1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1000"/>
                                </p:stCondLst>
                                <p:childTnLst>
                                  <p:par>
                                    <p:cTn id="11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0" dur="2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3000"/>
                                </p:stCondLst>
                                <p:childTnLst>
                                  <p:par>
                                    <p:cTn id="1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23500"/>
                                </p:stCondLst>
                                <p:childTnLst>
                                  <p:par>
                                    <p:cTn id="126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8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25500"/>
                                </p:stCondLst>
                                <p:childTnLst>
                                  <p:par>
                                    <p:cTn id="1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26000"/>
                                </p:stCondLst>
                                <p:childTnLst>
                                  <p:par>
                                    <p:cTn id="13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6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animBg="1"/>
          <p:bldP spid="4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2" grpId="0" animBg="1"/>
          <p:bldP spid="13" grpId="0"/>
          <p:bldP spid="7" grpId="0"/>
          <p:bldP spid="10" grpId="0"/>
          <p:bldP spid="12" grpId="0"/>
          <p:bldP spid="17" grpId="0"/>
          <p:bldP spid="20" grpId="0"/>
          <p:bldP spid="23" grpId="0"/>
          <p:bldP spid="26" grpId="0"/>
          <p:bldP spid="28" grpId="0"/>
          <p:bldP spid="37" grpId="0"/>
          <p:bldP spid="39" grpId="0"/>
          <p:bldP spid="42" grpId="0"/>
          <p:bldP spid="4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5AF57B5-3966-4F92-99B0-DBA5F2EBF0DF}"/>
              </a:ext>
            </a:extLst>
          </p:cNvPr>
          <p:cNvGrpSpPr/>
          <p:nvPr/>
        </p:nvGrpSpPr>
        <p:grpSpPr>
          <a:xfrm>
            <a:off x="1362432" y="2211663"/>
            <a:ext cx="1963151" cy="1963151"/>
            <a:chOff x="1362432" y="2211663"/>
            <a:chExt cx="1963151" cy="1963151"/>
          </a:xfrm>
        </p:grpSpPr>
        <p:sp>
          <p:nvSpPr>
            <p:cNvPr id="120" name="Speech Bubble: Oval 119">
              <a:extLst>
                <a:ext uri="{FF2B5EF4-FFF2-40B4-BE49-F238E27FC236}">
                  <a16:creationId xmlns:a16="http://schemas.microsoft.com/office/drawing/2014/main" id="{C2A42D4D-9FAA-4961-8C31-310A8CC34C62}"/>
                </a:ext>
              </a:extLst>
            </p:cNvPr>
            <p:cNvSpPr/>
            <p:nvPr/>
          </p:nvSpPr>
          <p:spPr>
            <a:xfrm rot="17659792">
              <a:off x="1362432" y="2211663"/>
              <a:ext cx="1963151" cy="1963151"/>
            </a:xfrm>
            <a:prstGeom prst="wedgeEllipseCallout">
              <a:avLst>
                <a:gd name="adj1" fmla="val 19681"/>
                <a:gd name="adj2" fmla="val 61313"/>
              </a:avLst>
            </a:prstGeom>
            <a:solidFill>
              <a:srgbClr val="ECF0F3"/>
            </a:solidFill>
            <a:ln w="44450">
              <a:solidFill>
                <a:srgbClr val="03FFFF"/>
              </a:solidFill>
            </a:ln>
            <a:effectLst>
              <a:outerShdw blurRad="279400" dist="190500" dir="276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ACA331C-BB7F-4D5F-A8D6-B67760E75CF4}"/>
                </a:ext>
              </a:extLst>
            </p:cNvPr>
            <p:cNvSpPr txBox="1"/>
            <p:nvPr/>
          </p:nvSpPr>
          <p:spPr>
            <a:xfrm>
              <a:off x="1484634" y="2793898"/>
              <a:ext cx="1718747" cy="7986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Poppins SemiBold" panose="00000700000000000000" pitchFamily="2" charset="0"/>
                </a:rPr>
                <a:t>“Tratar RPA como uma iniciativa e não como um projeto”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3B044D6-81BB-4E05-86AF-81D57E447599}"/>
              </a:ext>
            </a:extLst>
          </p:cNvPr>
          <p:cNvGrpSpPr/>
          <p:nvPr/>
        </p:nvGrpSpPr>
        <p:grpSpPr>
          <a:xfrm>
            <a:off x="6767733" y="1840914"/>
            <a:ext cx="1963151" cy="1963151"/>
            <a:chOff x="1362432" y="2211663"/>
            <a:chExt cx="1963151" cy="1963151"/>
          </a:xfrm>
        </p:grpSpPr>
        <p:sp>
          <p:nvSpPr>
            <p:cNvPr id="130" name="Speech Bubble: Oval 129">
              <a:extLst>
                <a:ext uri="{FF2B5EF4-FFF2-40B4-BE49-F238E27FC236}">
                  <a16:creationId xmlns:a16="http://schemas.microsoft.com/office/drawing/2014/main" id="{08FA7766-A60E-48C7-ACAF-FA49CB28F5CF}"/>
                </a:ext>
              </a:extLst>
            </p:cNvPr>
            <p:cNvSpPr/>
            <p:nvPr/>
          </p:nvSpPr>
          <p:spPr>
            <a:xfrm rot="17659792">
              <a:off x="1362432" y="2211663"/>
              <a:ext cx="1963151" cy="1963151"/>
            </a:xfrm>
            <a:prstGeom prst="wedgeEllipseCallout">
              <a:avLst>
                <a:gd name="adj1" fmla="val -43202"/>
                <a:gd name="adj2" fmla="val -41884"/>
              </a:avLst>
            </a:prstGeom>
            <a:solidFill>
              <a:srgbClr val="ECF0F3"/>
            </a:solidFill>
            <a:ln w="44450">
              <a:solidFill>
                <a:srgbClr val="03FFFF"/>
              </a:solidFill>
            </a:ln>
            <a:effectLst>
              <a:outerShdw blurRad="279400" dist="190500" dir="276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7F59048-F817-4053-9088-E683BE43902A}"/>
                </a:ext>
              </a:extLst>
            </p:cNvPr>
            <p:cNvSpPr txBox="1"/>
            <p:nvPr/>
          </p:nvSpPr>
          <p:spPr>
            <a:xfrm>
              <a:off x="1379859" y="2736748"/>
              <a:ext cx="1860300" cy="7986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Poppins SemiBold" panose="00000700000000000000" pitchFamily="2" charset="0"/>
                </a:rPr>
                <a:t>“Começar pela oportunidade mais fácil e não a de maior valor”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8BC682-675D-49BA-B9A8-4338CE8458B0}"/>
              </a:ext>
            </a:extLst>
          </p:cNvPr>
          <p:cNvGrpSpPr/>
          <p:nvPr/>
        </p:nvGrpSpPr>
        <p:grpSpPr>
          <a:xfrm>
            <a:off x="3004455" y="3182529"/>
            <a:ext cx="6162481" cy="3265558"/>
            <a:chOff x="4764775" y="2646212"/>
            <a:chExt cx="11026504" cy="584304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4E71C9-6AFE-49E9-BBF9-376DD270EA70}"/>
                </a:ext>
              </a:extLst>
            </p:cNvPr>
            <p:cNvSpPr/>
            <p:nvPr/>
          </p:nvSpPr>
          <p:spPr>
            <a:xfrm>
              <a:off x="4764775" y="6982038"/>
              <a:ext cx="11026504" cy="1507222"/>
            </a:xfrm>
            <a:custGeom>
              <a:avLst/>
              <a:gdLst>
                <a:gd name="connsiteX0" fmla="*/ 9789795 w 9782175"/>
                <a:gd name="connsiteY0" fmla="*/ 553403 h 1104900"/>
                <a:gd name="connsiteX1" fmla="*/ 4894898 w 9782175"/>
                <a:gd name="connsiteY1" fmla="*/ 1106805 h 1104900"/>
                <a:gd name="connsiteX2" fmla="*/ 0 w 9782175"/>
                <a:gd name="connsiteY2" fmla="*/ 553403 h 1104900"/>
                <a:gd name="connsiteX3" fmla="*/ 4894898 w 9782175"/>
                <a:gd name="connsiteY3" fmla="*/ 0 h 1104900"/>
                <a:gd name="connsiteX4" fmla="*/ 9789795 w 9782175"/>
                <a:gd name="connsiteY4" fmla="*/ 553403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2175" h="1104900">
                  <a:moveTo>
                    <a:pt x="9789795" y="553403"/>
                  </a:moveTo>
                  <a:cubicBezTo>
                    <a:pt x="9789795" y="859039"/>
                    <a:pt x="7598275" y="1106805"/>
                    <a:pt x="4894898" y="1106805"/>
                  </a:cubicBezTo>
                  <a:cubicBezTo>
                    <a:pt x="2191521" y="1106805"/>
                    <a:pt x="0" y="859038"/>
                    <a:pt x="0" y="553403"/>
                  </a:cubicBezTo>
                  <a:cubicBezTo>
                    <a:pt x="0" y="247767"/>
                    <a:pt x="2191521" y="0"/>
                    <a:pt x="4894898" y="0"/>
                  </a:cubicBezTo>
                  <a:cubicBezTo>
                    <a:pt x="7598275" y="0"/>
                    <a:pt x="9789795" y="247767"/>
                    <a:pt x="9789795" y="553403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25000"/>
              </a:schemeClr>
            </a:solidFill>
            <a:ln w="9525" cap="flat">
              <a:noFill/>
              <a:prstDash val="solid"/>
              <a:miter/>
            </a:ln>
            <a:effectLst>
              <a:softEdge rad="0"/>
            </a:effectLst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2CEE16D-4767-4AC3-AC70-45655F57700A}"/>
                </a:ext>
              </a:extLst>
            </p:cNvPr>
            <p:cNvSpPr/>
            <p:nvPr/>
          </p:nvSpPr>
          <p:spPr>
            <a:xfrm>
              <a:off x="10973692" y="5575768"/>
              <a:ext cx="790575" cy="1838325"/>
            </a:xfrm>
            <a:custGeom>
              <a:avLst/>
              <a:gdLst>
                <a:gd name="connsiteX0" fmla="*/ 741045 w 790575"/>
                <a:gd name="connsiteY0" fmla="*/ 1816417 h 1838325"/>
                <a:gd name="connsiteX1" fmla="*/ 0 w 790575"/>
                <a:gd name="connsiteY1" fmla="*/ 46672 h 1838325"/>
                <a:gd name="connsiteX2" fmla="*/ 119063 w 790575"/>
                <a:gd name="connsiteY2" fmla="*/ 0 h 1838325"/>
                <a:gd name="connsiteX3" fmla="*/ 793433 w 790575"/>
                <a:gd name="connsiteY3" fmla="*/ 1796415 h 1838325"/>
                <a:gd name="connsiteX4" fmla="*/ 780098 w 790575"/>
                <a:gd name="connsiteY4" fmla="*/ 1839278 h 1838325"/>
                <a:gd name="connsiteX5" fmla="*/ 741045 w 790575"/>
                <a:gd name="connsiteY5" fmla="*/ 1816417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575" h="1838325">
                  <a:moveTo>
                    <a:pt x="741045" y="1816417"/>
                  </a:moveTo>
                  <a:lnTo>
                    <a:pt x="0" y="46672"/>
                  </a:lnTo>
                  <a:lnTo>
                    <a:pt x="119063" y="0"/>
                  </a:lnTo>
                  <a:lnTo>
                    <a:pt x="793433" y="1796415"/>
                  </a:lnTo>
                  <a:cubicBezTo>
                    <a:pt x="800100" y="1814513"/>
                    <a:pt x="794385" y="1833563"/>
                    <a:pt x="780098" y="1839278"/>
                  </a:cubicBezTo>
                  <a:cubicBezTo>
                    <a:pt x="765810" y="1844040"/>
                    <a:pt x="748665" y="1834515"/>
                    <a:pt x="741045" y="1816417"/>
                  </a:cubicBezTo>
                  <a:close/>
                </a:path>
              </a:pathLst>
            </a:custGeom>
            <a:solidFill>
              <a:srgbClr val="723E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B8D6373-56D6-4CE2-8F3C-79C5BC60D31F}"/>
                </a:ext>
              </a:extLst>
            </p:cNvPr>
            <p:cNvSpPr/>
            <p:nvPr/>
          </p:nvSpPr>
          <p:spPr>
            <a:xfrm>
              <a:off x="10974645" y="5575768"/>
              <a:ext cx="752475" cy="1828800"/>
            </a:xfrm>
            <a:custGeom>
              <a:avLst/>
              <a:gdLst>
                <a:gd name="connsiteX0" fmla="*/ 138113 w 752475"/>
                <a:gd name="connsiteY0" fmla="*/ 54292 h 1828800"/>
                <a:gd name="connsiteX1" fmla="*/ 62865 w 752475"/>
                <a:gd name="connsiteY1" fmla="*/ 83820 h 1828800"/>
                <a:gd name="connsiteX2" fmla="*/ 760095 w 752475"/>
                <a:gd name="connsiteY2" fmla="*/ 1837373 h 1828800"/>
                <a:gd name="connsiteX3" fmla="*/ 741045 w 752475"/>
                <a:gd name="connsiteY3" fmla="*/ 1816417 h 1828800"/>
                <a:gd name="connsiteX4" fmla="*/ 0 w 752475"/>
                <a:gd name="connsiteY4" fmla="*/ 46672 h 1828800"/>
                <a:gd name="connsiteX5" fmla="*/ 119063 w 752475"/>
                <a:gd name="connsiteY5" fmla="*/ 0 h 1828800"/>
                <a:gd name="connsiteX6" fmla="*/ 138113 w 752475"/>
                <a:gd name="connsiteY6" fmla="*/ 54292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475" h="1828800">
                  <a:moveTo>
                    <a:pt x="138113" y="54292"/>
                  </a:moveTo>
                  <a:lnTo>
                    <a:pt x="62865" y="83820"/>
                  </a:lnTo>
                  <a:lnTo>
                    <a:pt x="760095" y="1837373"/>
                  </a:lnTo>
                  <a:cubicBezTo>
                    <a:pt x="752475" y="1833563"/>
                    <a:pt x="744855" y="1825942"/>
                    <a:pt x="741045" y="1816417"/>
                  </a:cubicBezTo>
                  <a:lnTo>
                    <a:pt x="0" y="46672"/>
                  </a:lnTo>
                  <a:lnTo>
                    <a:pt x="119063" y="0"/>
                  </a:lnTo>
                  <a:lnTo>
                    <a:pt x="138113" y="54292"/>
                  </a:lnTo>
                  <a:close/>
                </a:path>
              </a:pathLst>
            </a:custGeom>
            <a:solidFill>
              <a:srgbClr val="000000">
                <a:alpha val="37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34A40A-4BCA-43DC-9AA6-2674912789A5}"/>
                </a:ext>
              </a:extLst>
            </p:cNvPr>
            <p:cNvSpPr/>
            <p:nvPr/>
          </p:nvSpPr>
          <p:spPr>
            <a:xfrm>
              <a:off x="10506015" y="5462421"/>
              <a:ext cx="123825" cy="1952625"/>
            </a:xfrm>
            <a:custGeom>
              <a:avLst/>
              <a:gdLst>
                <a:gd name="connsiteX0" fmla="*/ 36195 w 123825"/>
                <a:gd name="connsiteY0" fmla="*/ 1918335 h 1952625"/>
                <a:gd name="connsiteX1" fmla="*/ 0 w 123825"/>
                <a:gd name="connsiteY1" fmla="*/ 0 h 1952625"/>
                <a:gd name="connsiteX2" fmla="*/ 127635 w 123825"/>
                <a:gd name="connsiteY2" fmla="*/ 0 h 1952625"/>
                <a:gd name="connsiteX3" fmla="*/ 91440 w 123825"/>
                <a:gd name="connsiteY3" fmla="*/ 1918335 h 1952625"/>
                <a:gd name="connsiteX4" fmla="*/ 63818 w 123825"/>
                <a:gd name="connsiteY4" fmla="*/ 1953577 h 1952625"/>
                <a:gd name="connsiteX5" fmla="*/ 36195 w 123825"/>
                <a:gd name="connsiteY5" fmla="*/ 1918335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1952625">
                  <a:moveTo>
                    <a:pt x="36195" y="1918335"/>
                  </a:moveTo>
                  <a:lnTo>
                    <a:pt x="0" y="0"/>
                  </a:lnTo>
                  <a:lnTo>
                    <a:pt x="127635" y="0"/>
                  </a:lnTo>
                  <a:lnTo>
                    <a:pt x="91440" y="1918335"/>
                  </a:lnTo>
                  <a:cubicBezTo>
                    <a:pt x="91440" y="1937385"/>
                    <a:pt x="78105" y="1953577"/>
                    <a:pt x="63818" y="1953577"/>
                  </a:cubicBezTo>
                  <a:cubicBezTo>
                    <a:pt x="48577" y="1953577"/>
                    <a:pt x="36195" y="1938338"/>
                    <a:pt x="36195" y="1918335"/>
                  </a:cubicBezTo>
                  <a:close/>
                </a:path>
              </a:pathLst>
            </a:custGeom>
            <a:solidFill>
              <a:srgbClr val="723E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26107A3-615E-41F4-A090-052E8B970CD6}"/>
                </a:ext>
              </a:extLst>
            </p:cNvPr>
            <p:cNvSpPr/>
            <p:nvPr/>
          </p:nvSpPr>
          <p:spPr>
            <a:xfrm>
              <a:off x="10505062" y="5462421"/>
              <a:ext cx="123825" cy="1952625"/>
            </a:xfrm>
            <a:custGeom>
              <a:avLst/>
              <a:gdLst>
                <a:gd name="connsiteX0" fmla="*/ 127635 w 123825"/>
                <a:gd name="connsiteY0" fmla="*/ 50482 h 1952625"/>
                <a:gd name="connsiteX1" fmla="*/ 32385 w 123825"/>
                <a:gd name="connsiteY1" fmla="*/ 50482 h 1952625"/>
                <a:gd name="connsiteX2" fmla="*/ 67627 w 123825"/>
                <a:gd name="connsiteY2" fmla="*/ 1953577 h 1952625"/>
                <a:gd name="connsiteX3" fmla="*/ 63817 w 123825"/>
                <a:gd name="connsiteY3" fmla="*/ 1953577 h 1952625"/>
                <a:gd name="connsiteX4" fmla="*/ 36195 w 123825"/>
                <a:gd name="connsiteY4" fmla="*/ 1918335 h 1952625"/>
                <a:gd name="connsiteX5" fmla="*/ 0 w 123825"/>
                <a:gd name="connsiteY5" fmla="*/ 0 h 1952625"/>
                <a:gd name="connsiteX6" fmla="*/ 127635 w 123825"/>
                <a:gd name="connsiteY6" fmla="*/ 0 h 1952625"/>
                <a:gd name="connsiteX7" fmla="*/ 127635 w 123825"/>
                <a:gd name="connsiteY7" fmla="*/ 50482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1952625">
                  <a:moveTo>
                    <a:pt x="127635" y="50482"/>
                  </a:moveTo>
                  <a:lnTo>
                    <a:pt x="32385" y="50482"/>
                  </a:lnTo>
                  <a:lnTo>
                    <a:pt x="67627" y="1953577"/>
                  </a:lnTo>
                  <a:cubicBezTo>
                    <a:pt x="66675" y="1953577"/>
                    <a:pt x="65722" y="1953577"/>
                    <a:pt x="63817" y="1953577"/>
                  </a:cubicBezTo>
                  <a:cubicBezTo>
                    <a:pt x="48577" y="1953577"/>
                    <a:pt x="36195" y="1937385"/>
                    <a:pt x="36195" y="1918335"/>
                  </a:cubicBezTo>
                  <a:lnTo>
                    <a:pt x="0" y="0"/>
                  </a:lnTo>
                  <a:lnTo>
                    <a:pt x="127635" y="0"/>
                  </a:lnTo>
                  <a:lnTo>
                    <a:pt x="127635" y="50482"/>
                  </a:lnTo>
                  <a:close/>
                </a:path>
              </a:pathLst>
            </a:custGeom>
            <a:solidFill>
              <a:srgbClr val="000000">
                <a:alpha val="37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54F6ECB-A6F0-46B1-9379-8362BC35995B}"/>
                </a:ext>
              </a:extLst>
            </p:cNvPr>
            <p:cNvSpPr/>
            <p:nvPr/>
          </p:nvSpPr>
          <p:spPr>
            <a:xfrm>
              <a:off x="9451682" y="5463373"/>
              <a:ext cx="790575" cy="1838325"/>
            </a:xfrm>
            <a:custGeom>
              <a:avLst/>
              <a:gdLst>
                <a:gd name="connsiteX0" fmla="*/ 55160 w 790575"/>
                <a:gd name="connsiteY0" fmla="*/ 1816418 h 1838325"/>
                <a:gd name="connsiteX1" fmla="*/ 796205 w 790575"/>
                <a:gd name="connsiteY1" fmla="*/ 46673 h 1838325"/>
                <a:gd name="connsiteX2" fmla="*/ 677142 w 790575"/>
                <a:gd name="connsiteY2" fmla="*/ 0 h 1838325"/>
                <a:gd name="connsiteX3" fmla="*/ 2772 w 790575"/>
                <a:gd name="connsiteY3" fmla="*/ 1796415 h 1838325"/>
                <a:gd name="connsiteX4" fmla="*/ 16107 w 790575"/>
                <a:gd name="connsiteY4" fmla="*/ 1839278 h 1838325"/>
                <a:gd name="connsiteX5" fmla="*/ 55160 w 790575"/>
                <a:gd name="connsiteY5" fmla="*/ 1816418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575" h="1838325">
                  <a:moveTo>
                    <a:pt x="55160" y="1816418"/>
                  </a:moveTo>
                  <a:lnTo>
                    <a:pt x="796205" y="46673"/>
                  </a:lnTo>
                  <a:lnTo>
                    <a:pt x="677142" y="0"/>
                  </a:lnTo>
                  <a:lnTo>
                    <a:pt x="2772" y="1796415"/>
                  </a:lnTo>
                  <a:cubicBezTo>
                    <a:pt x="-3896" y="1814513"/>
                    <a:pt x="1820" y="1833563"/>
                    <a:pt x="16107" y="1839278"/>
                  </a:cubicBezTo>
                  <a:cubicBezTo>
                    <a:pt x="29442" y="1844040"/>
                    <a:pt x="47539" y="1833563"/>
                    <a:pt x="55160" y="1816418"/>
                  </a:cubicBezTo>
                  <a:close/>
                </a:path>
              </a:pathLst>
            </a:custGeom>
            <a:solidFill>
              <a:srgbClr val="723E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8AB871-63D9-4F00-A8F0-4197784E9773}"/>
                </a:ext>
              </a:extLst>
            </p:cNvPr>
            <p:cNvSpPr/>
            <p:nvPr/>
          </p:nvSpPr>
          <p:spPr>
            <a:xfrm>
              <a:off x="9451682" y="5462421"/>
              <a:ext cx="790575" cy="1838325"/>
            </a:xfrm>
            <a:custGeom>
              <a:avLst/>
              <a:gdLst>
                <a:gd name="connsiteX0" fmla="*/ 2772 w 790575"/>
                <a:gd name="connsiteY0" fmla="*/ 1796415 h 1838325"/>
                <a:gd name="connsiteX1" fmla="*/ 677142 w 790575"/>
                <a:gd name="connsiteY1" fmla="*/ 0 h 1838325"/>
                <a:gd name="connsiteX2" fmla="*/ 796205 w 790575"/>
                <a:gd name="connsiteY2" fmla="*/ 46672 h 1838325"/>
                <a:gd name="connsiteX3" fmla="*/ 782870 w 790575"/>
                <a:gd name="connsiteY3" fmla="*/ 79057 h 1838325"/>
                <a:gd name="connsiteX4" fmla="*/ 709527 w 790575"/>
                <a:gd name="connsiteY4" fmla="*/ 49530 h 1838325"/>
                <a:gd name="connsiteX5" fmla="*/ 38967 w 790575"/>
                <a:gd name="connsiteY5" fmla="*/ 1835467 h 1838325"/>
                <a:gd name="connsiteX6" fmla="*/ 16107 w 790575"/>
                <a:gd name="connsiteY6" fmla="*/ 1838325 h 1838325"/>
                <a:gd name="connsiteX7" fmla="*/ 2772 w 790575"/>
                <a:gd name="connsiteY7" fmla="*/ 1796415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0575" h="1838325">
                  <a:moveTo>
                    <a:pt x="2772" y="1796415"/>
                  </a:moveTo>
                  <a:lnTo>
                    <a:pt x="677142" y="0"/>
                  </a:lnTo>
                  <a:lnTo>
                    <a:pt x="796205" y="46672"/>
                  </a:lnTo>
                  <a:lnTo>
                    <a:pt x="782870" y="79057"/>
                  </a:lnTo>
                  <a:lnTo>
                    <a:pt x="709527" y="49530"/>
                  </a:lnTo>
                  <a:lnTo>
                    <a:pt x="38967" y="1835467"/>
                  </a:lnTo>
                  <a:cubicBezTo>
                    <a:pt x="31347" y="1840230"/>
                    <a:pt x="23727" y="1841182"/>
                    <a:pt x="16107" y="1838325"/>
                  </a:cubicBezTo>
                  <a:cubicBezTo>
                    <a:pt x="1820" y="1833563"/>
                    <a:pt x="-3896" y="1814513"/>
                    <a:pt x="2772" y="179641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07F8EC-163A-486E-880E-EDE2B2C9E76D}"/>
                </a:ext>
              </a:extLst>
            </p:cNvPr>
            <p:cNvSpPr/>
            <p:nvPr/>
          </p:nvSpPr>
          <p:spPr>
            <a:xfrm>
              <a:off x="9655124" y="3442658"/>
              <a:ext cx="2133600" cy="2381250"/>
            </a:xfrm>
            <a:custGeom>
              <a:avLst/>
              <a:gdLst>
                <a:gd name="connsiteX0" fmla="*/ 67935 w 2133600"/>
                <a:gd name="connsiteY0" fmla="*/ 2175973 h 2381250"/>
                <a:gd name="connsiteX1" fmla="*/ 876608 w 2133600"/>
                <a:gd name="connsiteY1" fmla="*/ 2387428 h 2381250"/>
                <a:gd name="connsiteX2" fmla="*/ 2034848 w 2133600"/>
                <a:gd name="connsiteY2" fmla="*/ 1996903 h 2381250"/>
                <a:gd name="connsiteX3" fmla="*/ 1358573 w 2133600"/>
                <a:gd name="connsiteY3" fmla="*/ 56660 h 2381250"/>
                <a:gd name="connsiteX4" fmla="*/ 689917 w 2133600"/>
                <a:gd name="connsiteY4" fmla="*/ 1587328 h 2381250"/>
                <a:gd name="connsiteX5" fmla="*/ 67935 w 2133600"/>
                <a:gd name="connsiteY5" fmla="*/ 2175973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600" h="2381250">
                  <a:moveTo>
                    <a:pt x="67935" y="2175973"/>
                  </a:moveTo>
                  <a:cubicBezTo>
                    <a:pt x="197475" y="2281701"/>
                    <a:pt x="388928" y="2377903"/>
                    <a:pt x="876608" y="2387428"/>
                  </a:cubicBezTo>
                  <a:cubicBezTo>
                    <a:pt x="1517640" y="2399811"/>
                    <a:pt x="1852920" y="2327421"/>
                    <a:pt x="2034848" y="1996903"/>
                  </a:cubicBezTo>
                  <a:cubicBezTo>
                    <a:pt x="2338695" y="1444453"/>
                    <a:pt x="1958648" y="-338627"/>
                    <a:pt x="1358573" y="56660"/>
                  </a:cubicBezTo>
                  <a:cubicBezTo>
                    <a:pt x="856605" y="387178"/>
                    <a:pt x="756592" y="1441595"/>
                    <a:pt x="689917" y="1587328"/>
                  </a:cubicBezTo>
                  <a:cubicBezTo>
                    <a:pt x="623243" y="1733061"/>
                    <a:pt x="-245437" y="1920703"/>
                    <a:pt x="67935" y="2175973"/>
                  </a:cubicBezTo>
                  <a:close/>
                </a:path>
              </a:pathLst>
            </a:custGeom>
            <a:solidFill>
              <a:srgbClr val="E8F6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6460E93-9E66-45E9-917C-6D878ABA16B1}"/>
                </a:ext>
              </a:extLst>
            </p:cNvPr>
            <p:cNvSpPr/>
            <p:nvPr/>
          </p:nvSpPr>
          <p:spPr>
            <a:xfrm>
              <a:off x="9655432" y="3536466"/>
              <a:ext cx="2133600" cy="2286000"/>
            </a:xfrm>
            <a:custGeom>
              <a:avLst/>
              <a:gdLst>
                <a:gd name="connsiteX0" fmla="*/ 765810 w 2133600"/>
                <a:gd name="connsiteY0" fmla="*/ 2157413 h 2286000"/>
                <a:gd name="connsiteX1" fmla="*/ 1924050 w 2133600"/>
                <a:gd name="connsiteY1" fmla="*/ 1766888 h 2286000"/>
                <a:gd name="connsiteX2" fmla="*/ 1737360 w 2133600"/>
                <a:gd name="connsiteY2" fmla="*/ 0 h 2286000"/>
                <a:gd name="connsiteX3" fmla="*/ 2034540 w 2133600"/>
                <a:gd name="connsiteY3" fmla="*/ 1903095 h 2286000"/>
                <a:gd name="connsiteX4" fmla="*/ 876300 w 2133600"/>
                <a:gd name="connsiteY4" fmla="*/ 2293620 h 2286000"/>
                <a:gd name="connsiteX5" fmla="*/ 67627 w 2133600"/>
                <a:gd name="connsiteY5" fmla="*/ 2082165 h 2286000"/>
                <a:gd name="connsiteX6" fmla="*/ 0 w 2133600"/>
                <a:gd name="connsiteY6" fmla="*/ 1978343 h 2286000"/>
                <a:gd name="connsiteX7" fmla="*/ 765810 w 2133600"/>
                <a:gd name="connsiteY7" fmla="*/ 2157413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3600" h="2286000">
                  <a:moveTo>
                    <a:pt x="765810" y="2157413"/>
                  </a:moveTo>
                  <a:cubicBezTo>
                    <a:pt x="1406843" y="2169795"/>
                    <a:pt x="1742122" y="2097405"/>
                    <a:pt x="1924050" y="1766888"/>
                  </a:cubicBezTo>
                  <a:cubicBezTo>
                    <a:pt x="2131695" y="1389698"/>
                    <a:pt x="2020252" y="440055"/>
                    <a:pt x="1737360" y="0"/>
                  </a:cubicBezTo>
                  <a:cubicBezTo>
                    <a:pt x="2099310" y="335280"/>
                    <a:pt x="2267902" y="1481138"/>
                    <a:pt x="2034540" y="1903095"/>
                  </a:cubicBezTo>
                  <a:cubicBezTo>
                    <a:pt x="1852613" y="2233613"/>
                    <a:pt x="1517332" y="2306003"/>
                    <a:pt x="876300" y="2293620"/>
                  </a:cubicBezTo>
                  <a:cubicBezTo>
                    <a:pt x="388620" y="2284095"/>
                    <a:pt x="197167" y="2186940"/>
                    <a:pt x="67627" y="2082165"/>
                  </a:cubicBezTo>
                  <a:cubicBezTo>
                    <a:pt x="23813" y="2045970"/>
                    <a:pt x="2857" y="2011680"/>
                    <a:pt x="0" y="1978343"/>
                  </a:cubicBezTo>
                  <a:cubicBezTo>
                    <a:pt x="130492" y="2070735"/>
                    <a:pt x="329565" y="2148840"/>
                    <a:pt x="765810" y="2157413"/>
                  </a:cubicBezTo>
                  <a:close/>
                </a:path>
              </a:pathLst>
            </a:custGeom>
            <a:solidFill>
              <a:srgbClr val="D0E0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8EE9C22-730B-44CD-957C-5FAC0D26EE83}"/>
                </a:ext>
              </a:extLst>
            </p:cNvPr>
            <p:cNvSpPr/>
            <p:nvPr/>
          </p:nvSpPr>
          <p:spPr>
            <a:xfrm>
              <a:off x="8837634" y="3398655"/>
              <a:ext cx="542925" cy="447675"/>
            </a:xfrm>
            <a:custGeom>
              <a:avLst/>
              <a:gdLst>
                <a:gd name="connsiteX0" fmla="*/ 544431 w 542925"/>
                <a:gd name="connsiteY0" fmla="*/ 360695 h 447675"/>
                <a:gd name="connsiteX1" fmla="*/ 434893 w 542925"/>
                <a:gd name="connsiteY1" fmla="*/ 254968 h 447675"/>
                <a:gd name="connsiteX2" fmla="*/ 333928 w 542925"/>
                <a:gd name="connsiteY2" fmla="*/ 72088 h 447675"/>
                <a:gd name="connsiteX3" fmla="*/ 160573 w 542925"/>
                <a:gd name="connsiteY3" fmla="*/ 650 h 447675"/>
                <a:gd name="connsiteX4" fmla="*/ 1506 w 542925"/>
                <a:gd name="connsiteY4" fmla="*/ 30178 h 447675"/>
                <a:gd name="connsiteX5" fmla="*/ 136761 w 542925"/>
                <a:gd name="connsiteY5" fmla="*/ 54943 h 447675"/>
                <a:gd name="connsiteX6" fmla="*/ 155811 w 542925"/>
                <a:gd name="connsiteY6" fmla="*/ 66373 h 447675"/>
                <a:gd name="connsiteX7" fmla="*/ 144381 w 542925"/>
                <a:gd name="connsiteY7" fmla="*/ 107330 h 447675"/>
                <a:gd name="connsiteX8" fmla="*/ 127236 w 542925"/>
                <a:gd name="connsiteY8" fmla="*/ 173053 h 447675"/>
                <a:gd name="connsiteX9" fmla="*/ 134856 w 542925"/>
                <a:gd name="connsiteY9" fmla="*/ 225440 h 447675"/>
                <a:gd name="connsiteX10" fmla="*/ 229153 w 542925"/>
                <a:gd name="connsiteY10" fmla="*/ 283543 h 447675"/>
                <a:gd name="connsiteX11" fmla="*/ 324403 w 542925"/>
                <a:gd name="connsiteY11" fmla="*/ 361648 h 447675"/>
                <a:gd name="connsiteX12" fmla="*/ 463468 w 542925"/>
                <a:gd name="connsiteY12" fmla="*/ 450230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2925" h="447675">
                  <a:moveTo>
                    <a:pt x="544431" y="360695"/>
                  </a:moveTo>
                  <a:cubicBezTo>
                    <a:pt x="544431" y="360695"/>
                    <a:pt x="438703" y="286400"/>
                    <a:pt x="434893" y="254968"/>
                  </a:cubicBezTo>
                  <a:cubicBezTo>
                    <a:pt x="431083" y="223535"/>
                    <a:pt x="357741" y="96853"/>
                    <a:pt x="333928" y="72088"/>
                  </a:cubicBezTo>
                  <a:cubicBezTo>
                    <a:pt x="310116" y="47323"/>
                    <a:pt x="187243" y="4460"/>
                    <a:pt x="160573" y="650"/>
                  </a:cubicBezTo>
                  <a:cubicBezTo>
                    <a:pt x="133903" y="-3160"/>
                    <a:pt x="-16592" y="10175"/>
                    <a:pt x="1506" y="30178"/>
                  </a:cubicBezTo>
                  <a:cubicBezTo>
                    <a:pt x="20556" y="51133"/>
                    <a:pt x="117711" y="43513"/>
                    <a:pt x="136761" y="54943"/>
                  </a:cubicBezTo>
                  <a:cubicBezTo>
                    <a:pt x="155811" y="66373"/>
                    <a:pt x="155811" y="66373"/>
                    <a:pt x="155811" y="66373"/>
                  </a:cubicBezTo>
                  <a:cubicBezTo>
                    <a:pt x="155811" y="66373"/>
                    <a:pt x="136761" y="92090"/>
                    <a:pt x="144381" y="107330"/>
                  </a:cubicBezTo>
                  <a:cubicBezTo>
                    <a:pt x="152001" y="122570"/>
                    <a:pt x="111996" y="146383"/>
                    <a:pt x="127236" y="173053"/>
                  </a:cubicBezTo>
                  <a:cubicBezTo>
                    <a:pt x="142476" y="199723"/>
                    <a:pt x="121521" y="197818"/>
                    <a:pt x="134856" y="225440"/>
                  </a:cubicBezTo>
                  <a:cubicBezTo>
                    <a:pt x="156763" y="271160"/>
                    <a:pt x="213913" y="295925"/>
                    <a:pt x="229153" y="283543"/>
                  </a:cubicBezTo>
                  <a:cubicBezTo>
                    <a:pt x="240583" y="310213"/>
                    <a:pt x="283446" y="365458"/>
                    <a:pt x="324403" y="361648"/>
                  </a:cubicBezTo>
                  <a:cubicBezTo>
                    <a:pt x="364408" y="357838"/>
                    <a:pt x="463468" y="450230"/>
                    <a:pt x="463468" y="450230"/>
                  </a:cubicBezTo>
                </a:path>
              </a:pathLst>
            </a:custGeom>
            <a:solidFill>
              <a:srgbClr val="FF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515DDC3-BDAA-4AD3-926F-9FD995254D8A}"/>
                </a:ext>
              </a:extLst>
            </p:cNvPr>
            <p:cNvSpPr/>
            <p:nvPr/>
          </p:nvSpPr>
          <p:spPr>
            <a:xfrm>
              <a:off x="10593194" y="3230713"/>
              <a:ext cx="495300" cy="504825"/>
            </a:xfrm>
            <a:custGeom>
              <a:avLst/>
              <a:gdLst>
                <a:gd name="connsiteX0" fmla="*/ 393833 w 495300"/>
                <a:gd name="connsiteY0" fmla="*/ 0 h 504825"/>
                <a:gd name="connsiteX1" fmla="*/ 412883 w 495300"/>
                <a:gd name="connsiteY1" fmla="*/ 212407 h 504825"/>
                <a:gd name="connsiteX2" fmla="*/ 498608 w 495300"/>
                <a:gd name="connsiteY2" fmla="*/ 227648 h 504825"/>
                <a:gd name="connsiteX3" fmla="*/ 244291 w 495300"/>
                <a:gd name="connsiteY3" fmla="*/ 506730 h 504825"/>
                <a:gd name="connsiteX4" fmla="*/ 9023 w 495300"/>
                <a:gd name="connsiteY4" fmla="*/ 253365 h 504825"/>
                <a:gd name="connsiteX5" fmla="*/ 129991 w 495300"/>
                <a:gd name="connsiteY5" fmla="*/ 212407 h 504825"/>
                <a:gd name="connsiteX6" fmla="*/ 124276 w 495300"/>
                <a:gd name="connsiteY6" fmla="*/ 116205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5300" h="504825">
                  <a:moveTo>
                    <a:pt x="393833" y="0"/>
                  </a:moveTo>
                  <a:cubicBezTo>
                    <a:pt x="397644" y="70485"/>
                    <a:pt x="391928" y="194310"/>
                    <a:pt x="412883" y="212407"/>
                  </a:cubicBezTo>
                  <a:cubicBezTo>
                    <a:pt x="432886" y="230505"/>
                    <a:pt x="498608" y="227648"/>
                    <a:pt x="498608" y="227648"/>
                  </a:cubicBezTo>
                  <a:cubicBezTo>
                    <a:pt x="498608" y="227648"/>
                    <a:pt x="265246" y="522923"/>
                    <a:pt x="244291" y="506730"/>
                  </a:cubicBezTo>
                  <a:cubicBezTo>
                    <a:pt x="223336" y="490538"/>
                    <a:pt x="-52889" y="264795"/>
                    <a:pt x="9023" y="253365"/>
                  </a:cubicBezTo>
                  <a:cubicBezTo>
                    <a:pt x="70936" y="241935"/>
                    <a:pt x="131896" y="243840"/>
                    <a:pt x="129991" y="212407"/>
                  </a:cubicBezTo>
                  <a:cubicBezTo>
                    <a:pt x="128086" y="180023"/>
                    <a:pt x="126181" y="147638"/>
                    <a:pt x="124276" y="116205"/>
                  </a:cubicBezTo>
                </a:path>
              </a:pathLst>
            </a:custGeom>
            <a:solidFill>
              <a:srgbClr val="FF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127C41-244A-41ED-B17B-892D6ACAB65F}"/>
                </a:ext>
              </a:extLst>
            </p:cNvPr>
            <p:cNvSpPr/>
            <p:nvPr/>
          </p:nvSpPr>
          <p:spPr>
            <a:xfrm>
              <a:off x="10420290" y="3450741"/>
              <a:ext cx="1019175" cy="1409700"/>
            </a:xfrm>
            <a:custGeom>
              <a:avLst/>
              <a:gdLst>
                <a:gd name="connsiteX0" fmla="*/ 833438 w 1019175"/>
                <a:gd name="connsiteY0" fmla="*/ 1358265 h 1409700"/>
                <a:gd name="connsiteX1" fmla="*/ 272415 w 1019175"/>
                <a:gd name="connsiteY1" fmla="*/ 1412558 h 1409700"/>
                <a:gd name="connsiteX2" fmla="*/ 172402 w 1019175"/>
                <a:gd name="connsiteY2" fmla="*/ 1360170 h 1409700"/>
                <a:gd name="connsiteX3" fmla="*/ 125730 w 1019175"/>
                <a:gd name="connsiteY3" fmla="*/ 880110 h 1409700"/>
                <a:gd name="connsiteX4" fmla="*/ 79057 w 1019175"/>
                <a:gd name="connsiteY4" fmla="*/ 680085 h 1409700"/>
                <a:gd name="connsiteX5" fmla="*/ 0 w 1019175"/>
                <a:gd name="connsiteY5" fmla="*/ 239077 h 1409700"/>
                <a:gd name="connsiteX6" fmla="*/ 272415 w 1019175"/>
                <a:gd name="connsiteY6" fmla="*/ 20002 h 1409700"/>
                <a:gd name="connsiteX7" fmla="*/ 414338 w 1019175"/>
                <a:gd name="connsiteY7" fmla="*/ 104775 h 1409700"/>
                <a:gd name="connsiteX8" fmla="*/ 614363 w 1019175"/>
                <a:gd name="connsiteY8" fmla="*/ 0 h 1409700"/>
                <a:gd name="connsiteX9" fmla="*/ 985838 w 1019175"/>
                <a:gd name="connsiteY9" fmla="*/ 246698 h 1409700"/>
                <a:gd name="connsiteX10" fmla="*/ 1021080 w 1019175"/>
                <a:gd name="connsiteY10" fmla="*/ 846772 h 1409700"/>
                <a:gd name="connsiteX11" fmla="*/ 976313 w 1019175"/>
                <a:gd name="connsiteY11" fmla="*/ 134112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9175" h="1409700">
                  <a:moveTo>
                    <a:pt x="833438" y="1358265"/>
                  </a:moveTo>
                  <a:cubicBezTo>
                    <a:pt x="833438" y="1358265"/>
                    <a:pt x="377190" y="1409700"/>
                    <a:pt x="272415" y="1412558"/>
                  </a:cubicBezTo>
                  <a:cubicBezTo>
                    <a:pt x="167640" y="1414463"/>
                    <a:pt x="172402" y="1360170"/>
                    <a:pt x="172402" y="1360170"/>
                  </a:cubicBezTo>
                  <a:cubicBezTo>
                    <a:pt x="166688" y="1244918"/>
                    <a:pt x="147638" y="972503"/>
                    <a:pt x="125730" y="880110"/>
                  </a:cubicBezTo>
                  <a:cubicBezTo>
                    <a:pt x="105727" y="794385"/>
                    <a:pt x="96202" y="762000"/>
                    <a:pt x="79057" y="680085"/>
                  </a:cubicBezTo>
                  <a:cubicBezTo>
                    <a:pt x="40005" y="498158"/>
                    <a:pt x="41910" y="463867"/>
                    <a:pt x="0" y="239077"/>
                  </a:cubicBezTo>
                  <a:lnTo>
                    <a:pt x="272415" y="20002"/>
                  </a:lnTo>
                  <a:cubicBezTo>
                    <a:pt x="272415" y="20002"/>
                    <a:pt x="300990" y="103823"/>
                    <a:pt x="414338" y="104775"/>
                  </a:cubicBezTo>
                  <a:cubicBezTo>
                    <a:pt x="566738" y="106680"/>
                    <a:pt x="614363" y="0"/>
                    <a:pt x="614363" y="0"/>
                  </a:cubicBezTo>
                  <a:lnTo>
                    <a:pt x="985838" y="246698"/>
                  </a:lnTo>
                  <a:lnTo>
                    <a:pt x="1021080" y="846772"/>
                  </a:lnTo>
                  <a:lnTo>
                    <a:pt x="976313" y="1341120"/>
                  </a:ln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1DC3D20-C729-4A6E-96CE-0FA2BD9E8C2A}"/>
                </a:ext>
              </a:extLst>
            </p:cNvPr>
            <p:cNvSpPr/>
            <p:nvPr/>
          </p:nvSpPr>
          <p:spPr>
            <a:xfrm>
              <a:off x="10517983" y="2768393"/>
              <a:ext cx="561975" cy="590550"/>
            </a:xfrm>
            <a:custGeom>
              <a:avLst/>
              <a:gdLst>
                <a:gd name="connsiteX0" fmla="*/ 474759 w 561975"/>
                <a:gd name="connsiteY0" fmla="*/ 398502 h 590550"/>
                <a:gd name="connsiteX1" fmla="*/ 442374 w 561975"/>
                <a:gd name="connsiteY1" fmla="*/ 503277 h 590550"/>
                <a:gd name="connsiteX2" fmla="*/ 316644 w 561975"/>
                <a:gd name="connsiteY2" fmla="*/ 589955 h 590550"/>
                <a:gd name="connsiteX3" fmla="*/ 176626 w 561975"/>
                <a:gd name="connsiteY3" fmla="*/ 592812 h 590550"/>
                <a:gd name="connsiteX4" fmla="*/ 68042 w 561975"/>
                <a:gd name="connsiteY4" fmla="*/ 569952 h 590550"/>
                <a:gd name="connsiteX5" fmla="*/ 32799 w 561975"/>
                <a:gd name="connsiteY5" fmla="*/ 468987 h 590550"/>
                <a:gd name="connsiteX6" fmla="*/ 12796 w 561975"/>
                <a:gd name="connsiteY6" fmla="*/ 336590 h 590550"/>
                <a:gd name="connsiteX7" fmla="*/ 414 w 561975"/>
                <a:gd name="connsiteY7" fmla="*/ 73700 h 590550"/>
                <a:gd name="connsiteX8" fmla="*/ 3271 w 561975"/>
                <a:gd name="connsiteY8" fmla="*/ 37505 h 590550"/>
                <a:gd name="connsiteX9" fmla="*/ 8987 w 561975"/>
                <a:gd name="connsiteY9" fmla="*/ 24170 h 590550"/>
                <a:gd name="connsiteX10" fmla="*/ 26132 w 561975"/>
                <a:gd name="connsiteY10" fmla="*/ 17502 h 590550"/>
                <a:gd name="connsiteX11" fmla="*/ 289974 w 561975"/>
                <a:gd name="connsiteY11" fmla="*/ 357 h 590550"/>
                <a:gd name="connsiteX12" fmla="*/ 468092 w 561975"/>
                <a:gd name="connsiteY12" fmla="*/ 47982 h 590550"/>
                <a:gd name="connsiteX13" fmla="*/ 562389 w 561975"/>
                <a:gd name="connsiteY13" fmla="*/ 208002 h 590550"/>
                <a:gd name="connsiteX14" fmla="*/ 560484 w 561975"/>
                <a:gd name="connsiteY14" fmla="*/ 235625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1975" h="590550">
                  <a:moveTo>
                    <a:pt x="474759" y="398502"/>
                  </a:moveTo>
                  <a:cubicBezTo>
                    <a:pt x="466187" y="433745"/>
                    <a:pt x="455709" y="468987"/>
                    <a:pt x="442374" y="503277"/>
                  </a:cubicBezTo>
                  <a:cubicBezTo>
                    <a:pt x="418562" y="566142"/>
                    <a:pt x="382367" y="588050"/>
                    <a:pt x="316644" y="589955"/>
                  </a:cubicBezTo>
                  <a:cubicBezTo>
                    <a:pt x="269971" y="590907"/>
                    <a:pt x="223299" y="591860"/>
                    <a:pt x="176626" y="592812"/>
                  </a:cubicBezTo>
                  <a:cubicBezTo>
                    <a:pt x="140432" y="593765"/>
                    <a:pt x="96617" y="594717"/>
                    <a:pt x="68042" y="569952"/>
                  </a:cubicBezTo>
                  <a:cubicBezTo>
                    <a:pt x="39467" y="545187"/>
                    <a:pt x="38514" y="503277"/>
                    <a:pt x="32799" y="468987"/>
                  </a:cubicBezTo>
                  <a:cubicBezTo>
                    <a:pt x="24226" y="425172"/>
                    <a:pt x="18512" y="380405"/>
                    <a:pt x="12796" y="336590"/>
                  </a:cubicBezTo>
                  <a:cubicBezTo>
                    <a:pt x="3271" y="249912"/>
                    <a:pt x="-1491" y="161330"/>
                    <a:pt x="414" y="73700"/>
                  </a:cubicBezTo>
                  <a:cubicBezTo>
                    <a:pt x="414" y="61317"/>
                    <a:pt x="1367" y="49887"/>
                    <a:pt x="3271" y="37505"/>
                  </a:cubicBezTo>
                  <a:cubicBezTo>
                    <a:pt x="4224" y="32742"/>
                    <a:pt x="6129" y="27980"/>
                    <a:pt x="8987" y="24170"/>
                  </a:cubicBezTo>
                  <a:cubicBezTo>
                    <a:pt x="13749" y="19407"/>
                    <a:pt x="19464" y="18455"/>
                    <a:pt x="26132" y="17502"/>
                  </a:cubicBezTo>
                  <a:cubicBezTo>
                    <a:pt x="113762" y="4167"/>
                    <a:pt x="201392" y="-1548"/>
                    <a:pt x="289974" y="357"/>
                  </a:cubicBezTo>
                  <a:cubicBezTo>
                    <a:pt x="351887" y="2262"/>
                    <a:pt x="418562" y="9882"/>
                    <a:pt x="468092" y="47982"/>
                  </a:cubicBezTo>
                  <a:cubicBezTo>
                    <a:pt x="517621" y="86082"/>
                    <a:pt x="541434" y="148947"/>
                    <a:pt x="562389" y="208002"/>
                  </a:cubicBezTo>
                  <a:cubicBezTo>
                    <a:pt x="566199" y="217527"/>
                    <a:pt x="568104" y="229910"/>
                    <a:pt x="560484" y="235625"/>
                  </a:cubicBezTo>
                </a:path>
              </a:pathLst>
            </a:custGeom>
            <a:solidFill>
              <a:srgbClr val="FF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CE7291D-D418-459B-A2A6-E89673CAC05C}"/>
                </a:ext>
              </a:extLst>
            </p:cNvPr>
            <p:cNvSpPr/>
            <p:nvPr/>
          </p:nvSpPr>
          <p:spPr>
            <a:xfrm>
              <a:off x="9655432" y="6848308"/>
              <a:ext cx="161925" cy="219075"/>
            </a:xfrm>
            <a:custGeom>
              <a:avLst/>
              <a:gdLst>
                <a:gd name="connsiteX0" fmla="*/ 0 w 161925"/>
                <a:gd name="connsiteY0" fmla="*/ 72390 h 219075"/>
                <a:gd name="connsiteX1" fmla="*/ 30480 w 161925"/>
                <a:gd name="connsiteY1" fmla="*/ 210502 h 219075"/>
                <a:gd name="connsiteX2" fmla="*/ 167640 w 161925"/>
                <a:gd name="connsiteY2" fmla="*/ 190500 h 219075"/>
                <a:gd name="connsiteX3" fmla="*/ 131445 w 161925"/>
                <a:gd name="connsiteY3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219075">
                  <a:moveTo>
                    <a:pt x="0" y="72390"/>
                  </a:moveTo>
                  <a:cubicBezTo>
                    <a:pt x="0" y="72390"/>
                    <a:pt x="17145" y="175260"/>
                    <a:pt x="30480" y="210502"/>
                  </a:cubicBezTo>
                  <a:cubicBezTo>
                    <a:pt x="43815" y="245745"/>
                    <a:pt x="160020" y="213360"/>
                    <a:pt x="167640" y="190500"/>
                  </a:cubicBezTo>
                  <a:cubicBezTo>
                    <a:pt x="175260" y="167640"/>
                    <a:pt x="131445" y="0"/>
                    <a:pt x="131445" y="0"/>
                  </a:cubicBezTo>
                </a:path>
              </a:pathLst>
            </a:custGeom>
            <a:solidFill>
              <a:srgbClr val="ED9C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FADEDAB-2C81-44FF-847A-FE22CA3DD206}"/>
                </a:ext>
              </a:extLst>
            </p:cNvPr>
            <p:cNvSpPr/>
            <p:nvPr/>
          </p:nvSpPr>
          <p:spPr>
            <a:xfrm>
              <a:off x="9347581" y="7027378"/>
              <a:ext cx="533400" cy="266700"/>
            </a:xfrm>
            <a:custGeom>
              <a:avLst/>
              <a:gdLst>
                <a:gd name="connsiteX0" fmla="*/ 515496 w 533400"/>
                <a:gd name="connsiteY0" fmla="*/ 40957 h 266700"/>
                <a:gd name="connsiteX1" fmla="*/ 538356 w 533400"/>
                <a:gd name="connsiteY1" fmla="*/ 151447 h 266700"/>
                <a:gd name="connsiteX2" fmla="*/ 423103 w 533400"/>
                <a:gd name="connsiteY2" fmla="*/ 201930 h 266700"/>
                <a:gd name="connsiteX3" fmla="*/ 404053 w 533400"/>
                <a:gd name="connsiteY3" fmla="*/ 183832 h 266700"/>
                <a:gd name="connsiteX4" fmla="*/ 340236 w 533400"/>
                <a:gd name="connsiteY4" fmla="*/ 235268 h 266700"/>
                <a:gd name="connsiteX5" fmla="*/ 228793 w 533400"/>
                <a:gd name="connsiteY5" fmla="*/ 266700 h 266700"/>
                <a:gd name="connsiteX6" fmla="*/ 3051 w 533400"/>
                <a:gd name="connsiteY6" fmla="*/ 254318 h 266700"/>
                <a:gd name="connsiteX7" fmla="*/ 138306 w 533400"/>
                <a:gd name="connsiteY7" fmla="*/ 173355 h 266700"/>
                <a:gd name="connsiteX8" fmla="*/ 309756 w 533400"/>
                <a:gd name="connsiteY8" fmla="*/ 37147 h 266700"/>
                <a:gd name="connsiteX9" fmla="*/ 324996 w 533400"/>
                <a:gd name="connsiteY9" fmla="*/ 1905 h 266700"/>
                <a:gd name="connsiteX10" fmla="*/ 353571 w 533400"/>
                <a:gd name="connsiteY10" fmla="*/ 15240 h 266700"/>
                <a:gd name="connsiteX11" fmla="*/ 435486 w 533400"/>
                <a:gd name="connsiteY11" fmla="*/ 34290 h 266700"/>
                <a:gd name="connsiteX12" fmla="*/ 476443 w 533400"/>
                <a:gd name="connsiteY12" fmla="*/ 0 h 266700"/>
                <a:gd name="connsiteX13" fmla="*/ 515496 w 533400"/>
                <a:gd name="connsiteY13" fmla="*/ 40957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3400" h="266700">
                  <a:moveTo>
                    <a:pt x="515496" y="40957"/>
                  </a:moveTo>
                  <a:cubicBezTo>
                    <a:pt x="525021" y="79057"/>
                    <a:pt x="538356" y="151447"/>
                    <a:pt x="538356" y="151447"/>
                  </a:cubicBezTo>
                  <a:lnTo>
                    <a:pt x="423103" y="201930"/>
                  </a:lnTo>
                  <a:lnTo>
                    <a:pt x="404053" y="183832"/>
                  </a:lnTo>
                  <a:cubicBezTo>
                    <a:pt x="404053" y="183832"/>
                    <a:pt x="375478" y="218122"/>
                    <a:pt x="340236" y="235268"/>
                  </a:cubicBezTo>
                  <a:cubicBezTo>
                    <a:pt x="313566" y="247650"/>
                    <a:pt x="257368" y="262890"/>
                    <a:pt x="228793" y="266700"/>
                  </a:cubicBezTo>
                  <a:cubicBezTo>
                    <a:pt x="127828" y="277178"/>
                    <a:pt x="8766" y="267653"/>
                    <a:pt x="3051" y="254318"/>
                  </a:cubicBezTo>
                  <a:cubicBezTo>
                    <a:pt x="-21714" y="196215"/>
                    <a:pt x="111636" y="180022"/>
                    <a:pt x="138306" y="173355"/>
                  </a:cubicBezTo>
                  <a:cubicBezTo>
                    <a:pt x="214506" y="153353"/>
                    <a:pt x="301183" y="79057"/>
                    <a:pt x="309756" y="37147"/>
                  </a:cubicBezTo>
                  <a:cubicBezTo>
                    <a:pt x="315471" y="6668"/>
                    <a:pt x="307851" y="953"/>
                    <a:pt x="324996" y="1905"/>
                  </a:cubicBezTo>
                  <a:cubicBezTo>
                    <a:pt x="324996" y="1905"/>
                    <a:pt x="340236" y="953"/>
                    <a:pt x="353571" y="15240"/>
                  </a:cubicBezTo>
                  <a:cubicBezTo>
                    <a:pt x="374526" y="37147"/>
                    <a:pt x="406911" y="47625"/>
                    <a:pt x="435486" y="34290"/>
                  </a:cubicBezTo>
                  <a:cubicBezTo>
                    <a:pt x="451678" y="26670"/>
                    <a:pt x="466918" y="16193"/>
                    <a:pt x="476443" y="0"/>
                  </a:cubicBezTo>
                  <a:cubicBezTo>
                    <a:pt x="476443" y="0"/>
                    <a:pt x="505018" y="2857"/>
                    <a:pt x="515496" y="40957"/>
                  </a:cubicBezTo>
                  <a:close/>
                </a:path>
              </a:pathLst>
            </a:custGeom>
            <a:solidFill>
              <a:srgbClr val="132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9F32ED9-36EF-4C01-82B3-3A6691371349}"/>
                </a:ext>
              </a:extLst>
            </p:cNvPr>
            <p:cNvSpPr/>
            <p:nvPr/>
          </p:nvSpPr>
          <p:spPr>
            <a:xfrm>
              <a:off x="9160113" y="5036653"/>
              <a:ext cx="1076325" cy="1933575"/>
            </a:xfrm>
            <a:custGeom>
              <a:avLst/>
              <a:gdLst>
                <a:gd name="connsiteX0" fmla="*/ 1004907 w 1076325"/>
                <a:gd name="connsiteY0" fmla="*/ 539115 h 1933575"/>
                <a:gd name="connsiteX1" fmla="*/ 415309 w 1076325"/>
                <a:gd name="connsiteY1" fmla="*/ 553403 h 1933575"/>
                <a:gd name="connsiteX2" fmla="*/ 526752 w 1076325"/>
                <a:gd name="connsiteY2" fmla="*/ 822960 h 1933575"/>
                <a:gd name="connsiteX3" fmla="*/ 652482 w 1076325"/>
                <a:gd name="connsiteY3" fmla="*/ 1901190 h 1933575"/>
                <a:gd name="connsiteX4" fmla="*/ 493414 w 1076325"/>
                <a:gd name="connsiteY4" fmla="*/ 1918335 h 1933575"/>
                <a:gd name="connsiteX5" fmla="*/ 19 w 1076325"/>
                <a:gd name="connsiteY5" fmla="*/ 371475 h 1933575"/>
                <a:gd name="connsiteX6" fmla="*/ 1083964 w 1076325"/>
                <a:gd name="connsiteY6" fmla="*/ 0 h 19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6325" h="1933575">
                  <a:moveTo>
                    <a:pt x="1004907" y="539115"/>
                  </a:moveTo>
                  <a:cubicBezTo>
                    <a:pt x="824884" y="574357"/>
                    <a:pt x="598189" y="577215"/>
                    <a:pt x="415309" y="553403"/>
                  </a:cubicBezTo>
                  <a:cubicBezTo>
                    <a:pt x="441027" y="626745"/>
                    <a:pt x="502939" y="720090"/>
                    <a:pt x="526752" y="822960"/>
                  </a:cubicBezTo>
                  <a:cubicBezTo>
                    <a:pt x="605809" y="1163003"/>
                    <a:pt x="632479" y="1619250"/>
                    <a:pt x="652482" y="1901190"/>
                  </a:cubicBezTo>
                  <a:cubicBezTo>
                    <a:pt x="652482" y="1901190"/>
                    <a:pt x="614382" y="1973580"/>
                    <a:pt x="493414" y="1918335"/>
                  </a:cubicBezTo>
                  <a:cubicBezTo>
                    <a:pt x="312439" y="1471613"/>
                    <a:pt x="-2838" y="567690"/>
                    <a:pt x="19" y="371475"/>
                  </a:cubicBezTo>
                  <a:cubicBezTo>
                    <a:pt x="3829" y="121920"/>
                    <a:pt x="627717" y="60960"/>
                    <a:pt x="1083964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EF3B82-BED6-4679-82C1-7D4DE5EDB378}"/>
                </a:ext>
              </a:extLst>
            </p:cNvPr>
            <p:cNvSpPr/>
            <p:nvPr/>
          </p:nvSpPr>
          <p:spPr>
            <a:xfrm>
              <a:off x="9229665" y="5029986"/>
              <a:ext cx="1743075" cy="571500"/>
            </a:xfrm>
            <a:custGeom>
              <a:avLst/>
              <a:gdLst>
                <a:gd name="connsiteX0" fmla="*/ 1731645 w 1743075"/>
                <a:gd name="connsiteY0" fmla="*/ 45720 h 571500"/>
                <a:gd name="connsiteX1" fmla="*/ 935355 w 1743075"/>
                <a:gd name="connsiteY1" fmla="*/ 545783 h 571500"/>
                <a:gd name="connsiteX2" fmla="*/ 626745 w 1743075"/>
                <a:gd name="connsiteY2" fmla="*/ 575310 h 571500"/>
                <a:gd name="connsiteX3" fmla="*/ 603885 w 1743075"/>
                <a:gd name="connsiteY3" fmla="*/ 517208 h 571500"/>
                <a:gd name="connsiteX4" fmla="*/ 596265 w 1743075"/>
                <a:gd name="connsiteY4" fmla="*/ 434340 h 571500"/>
                <a:gd name="connsiteX5" fmla="*/ 501968 w 1743075"/>
                <a:gd name="connsiteY5" fmla="*/ 307658 h 571500"/>
                <a:gd name="connsiteX6" fmla="*/ 348615 w 1743075"/>
                <a:gd name="connsiteY6" fmla="*/ 258127 h 571500"/>
                <a:gd name="connsiteX7" fmla="*/ 0 w 1743075"/>
                <a:gd name="connsiteY7" fmla="*/ 252412 h 571500"/>
                <a:gd name="connsiteX8" fmla="*/ 1129665 w 1743075"/>
                <a:gd name="connsiteY8" fmla="*/ 0 h 571500"/>
                <a:gd name="connsiteX9" fmla="*/ 1731645 w 1743075"/>
                <a:gd name="connsiteY9" fmla="*/ 4572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3075" h="571500">
                  <a:moveTo>
                    <a:pt x="1731645" y="45720"/>
                  </a:moveTo>
                  <a:cubicBezTo>
                    <a:pt x="1875473" y="150495"/>
                    <a:pt x="935355" y="545783"/>
                    <a:pt x="935355" y="545783"/>
                  </a:cubicBezTo>
                  <a:cubicBezTo>
                    <a:pt x="831532" y="566737"/>
                    <a:pt x="729615" y="575310"/>
                    <a:pt x="626745" y="575310"/>
                  </a:cubicBezTo>
                  <a:cubicBezTo>
                    <a:pt x="617220" y="556260"/>
                    <a:pt x="607695" y="537210"/>
                    <a:pt x="603885" y="517208"/>
                  </a:cubicBezTo>
                  <a:cubicBezTo>
                    <a:pt x="598170" y="489585"/>
                    <a:pt x="601028" y="461962"/>
                    <a:pt x="596265" y="434340"/>
                  </a:cubicBezTo>
                  <a:cubicBezTo>
                    <a:pt x="586740" y="381000"/>
                    <a:pt x="548640" y="336233"/>
                    <a:pt x="501968" y="307658"/>
                  </a:cubicBezTo>
                  <a:cubicBezTo>
                    <a:pt x="455295" y="280035"/>
                    <a:pt x="401955" y="266700"/>
                    <a:pt x="348615" y="258127"/>
                  </a:cubicBezTo>
                  <a:cubicBezTo>
                    <a:pt x="221932" y="237173"/>
                    <a:pt x="0" y="252412"/>
                    <a:pt x="0" y="252412"/>
                  </a:cubicBezTo>
                  <a:cubicBezTo>
                    <a:pt x="282893" y="43815"/>
                    <a:pt x="861060" y="17145"/>
                    <a:pt x="1129665" y="0"/>
                  </a:cubicBezTo>
                  <a:cubicBezTo>
                    <a:pt x="1182052" y="83820"/>
                    <a:pt x="1711643" y="30480"/>
                    <a:pt x="1731645" y="4572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12983E4-6A14-4460-901D-2CE301F1CC53}"/>
                </a:ext>
              </a:extLst>
            </p:cNvPr>
            <p:cNvSpPr/>
            <p:nvPr/>
          </p:nvSpPr>
          <p:spPr>
            <a:xfrm>
              <a:off x="9953526" y="7110246"/>
              <a:ext cx="142875" cy="209550"/>
            </a:xfrm>
            <a:custGeom>
              <a:avLst/>
              <a:gdLst>
                <a:gd name="connsiteX0" fmla="*/ 38 w 142875"/>
                <a:gd name="connsiteY0" fmla="*/ 48577 h 209550"/>
                <a:gd name="connsiteX1" fmla="*/ 6706 w 142875"/>
                <a:gd name="connsiteY1" fmla="*/ 189547 h 209550"/>
                <a:gd name="connsiteX2" fmla="*/ 144818 w 142875"/>
                <a:gd name="connsiteY2" fmla="*/ 193357 h 209550"/>
                <a:gd name="connsiteX3" fmla="*/ 141961 w 142875"/>
                <a:gd name="connsiteY3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09550">
                  <a:moveTo>
                    <a:pt x="38" y="48577"/>
                  </a:moveTo>
                  <a:cubicBezTo>
                    <a:pt x="38" y="48577"/>
                    <a:pt x="-914" y="153352"/>
                    <a:pt x="6706" y="189547"/>
                  </a:cubicBezTo>
                  <a:cubicBezTo>
                    <a:pt x="14326" y="226695"/>
                    <a:pt x="133388" y="214313"/>
                    <a:pt x="144818" y="193357"/>
                  </a:cubicBezTo>
                  <a:cubicBezTo>
                    <a:pt x="156248" y="172402"/>
                    <a:pt x="141961" y="0"/>
                    <a:pt x="141961" y="0"/>
                  </a:cubicBezTo>
                </a:path>
              </a:pathLst>
            </a:custGeom>
            <a:solidFill>
              <a:srgbClr val="ED9C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EA58890-D695-479C-A1B5-AAB477C3B9F9}"/>
                </a:ext>
              </a:extLst>
            </p:cNvPr>
            <p:cNvSpPr/>
            <p:nvPr/>
          </p:nvSpPr>
          <p:spPr>
            <a:xfrm>
              <a:off x="9565789" y="7267312"/>
              <a:ext cx="561975" cy="238125"/>
            </a:xfrm>
            <a:custGeom>
              <a:avLst/>
              <a:gdLst>
                <a:gd name="connsiteX0" fmla="*/ 566846 w 561975"/>
                <a:gd name="connsiteY0" fmla="*/ 72486 h 238125"/>
                <a:gd name="connsiteX1" fmla="*/ 569703 w 561975"/>
                <a:gd name="connsiteY1" fmla="*/ 185834 h 238125"/>
                <a:gd name="connsiteX2" fmla="*/ 447783 w 561975"/>
                <a:gd name="connsiteY2" fmla="*/ 215361 h 238125"/>
                <a:gd name="connsiteX3" fmla="*/ 432543 w 561975"/>
                <a:gd name="connsiteY3" fmla="*/ 194406 h 238125"/>
                <a:gd name="connsiteX4" fmla="*/ 361106 w 561975"/>
                <a:gd name="connsiteY4" fmla="*/ 233459 h 238125"/>
                <a:gd name="connsiteX5" fmla="*/ 245853 w 561975"/>
                <a:gd name="connsiteY5" fmla="*/ 244889 h 238125"/>
                <a:gd name="connsiteX6" fmla="*/ 1061 w 561975"/>
                <a:gd name="connsiteY6" fmla="*/ 193454 h 238125"/>
                <a:gd name="connsiteX7" fmla="*/ 148698 w 561975"/>
                <a:gd name="connsiteY7" fmla="*/ 137256 h 238125"/>
                <a:gd name="connsiteX8" fmla="*/ 365868 w 561975"/>
                <a:gd name="connsiteY8" fmla="*/ 32481 h 238125"/>
                <a:gd name="connsiteX9" fmla="*/ 386823 w 561975"/>
                <a:gd name="connsiteY9" fmla="*/ 1049 h 238125"/>
                <a:gd name="connsiteX10" fmla="*/ 412541 w 561975"/>
                <a:gd name="connsiteY10" fmla="*/ 19146 h 238125"/>
                <a:gd name="connsiteX11" fmla="*/ 489693 w 561975"/>
                <a:gd name="connsiteY11" fmla="*/ 52484 h 238125"/>
                <a:gd name="connsiteX12" fmla="*/ 535413 w 561975"/>
                <a:gd name="connsiteY12" fmla="*/ 25814 h 238125"/>
                <a:gd name="connsiteX13" fmla="*/ 566846 w 561975"/>
                <a:gd name="connsiteY13" fmla="*/ 7248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975" h="238125">
                  <a:moveTo>
                    <a:pt x="566846" y="72486"/>
                  </a:moveTo>
                  <a:cubicBezTo>
                    <a:pt x="569703" y="111539"/>
                    <a:pt x="569703" y="185834"/>
                    <a:pt x="569703" y="185834"/>
                  </a:cubicBezTo>
                  <a:lnTo>
                    <a:pt x="447783" y="215361"/>
                  </a:lnTo>
                  <a:lnTo>
                    <a:pt x="432543" y="194406"/>
                  </a:lnTo>
                  <a:cubicBezTo>
                    <a:pt x="432543" y="194406"/>
                    <a:pt x="398253" y="223934"/>
                    <a:pt x="361106" y="233459"/>
                  </a:cubicBezTo>
                  <a:cubicBezTo>
                    <a:pt x="333483" y="241079"/>
                    <a:pt x="274428" y="246794"/>
                    <a:pt x="245853" y="244889"/>
                  </a:cubicBezTo>
                  <a:cubicBezTo>
                    <a:pt x="144888" y="238221"/>
                    <a:pt x="4871" y="208694"/>
                    <a:pt x="1061" y="193454"/>
                  </a:cubicBezTo>
                  <a:cubicBezTo>
                    <a:pt x="-13227" y="131541"/>
                    <a:pt x="121076" y="139161"/>
                    <a:pt x="148698" y="137256"/>
                  </a:cubicBezTo>
                  <a:cubicBezTo>
                    <a:pt x="226803" y="130589"/>
                    <a:pt x="350628" y="72486"/>
                    <a:pt x="365868" y="32481"/>
                  </a:cubicBezTo>
                  <a:cubicBezTo>
                    <a:pt x="377298" y="2954"/>
                    <a:pt x="370631" y="-2761"/>
                    <a:pt x="386823" y="1049"/>
                  </a:cubicBezTo>
                  <a:cubicBezTo>
                    <a:pt x="386823" y="1049"/>
                    <a:pt x="402063" y="2954"/>
                    <a:pt x="412541" y="19146"/>
                  </a:cubicBezTo>
                  <a:cubicBezTo>
                    <a:pt x="429686" y="44864"/>
                    <a:pt x="459213" y="60104"/>
                    <a:pt x="489693" y="52484"/>
                  </a:cubicBezTo>
                  <a:cubicBezTo>
                    <a:pt x="506838" y="47721"/>
                    <a:pt x="523983" y="40101"/>
                    <a:pt x="535413" y="25814"/>
                  </a:cubicBezTo>
                  <a:cubicBezTo>
                    <a:pt x="534461" y="24861"/>
                    <a:pt x="563036" y="33434"/>
                    <a:pt x="566846" y="72486"/>
                  </a:cubicBezTo>
                  <a:close/>
                </a:path>
              </a:pathLst>
            </a:custGeom>
            <a:solidFill>
              <a:srgbClr val="132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641BAA9-27FA-484C-9E8D-E5FE89987FAC}"/>
                </a:ext>
              </a:extLst>
            </p:cNvPr>
            <p:cNvSpPr/>
            <p:nvPr/>
          </p:nvSpPr>
          <p:spPr>
            <a:xfrm>
              <a:off x="9850640" y="5054750"/>
              <a:ext cx="1476375" cy="2152650"/>
            </a:xfrm>
            <a:custGeom>
              <a:avLst/>
              <a:gdLst>
                <a:gd name="connsiteX0" fmla="*/ 1424042 w 1476375"/>
                <a:gd name="connsiteY0" fmla="*/ 0 h 2152650"/>
                <a:gd name="connsiteX1" fmla="*/ 786819 w 1476375"/>
                <a:gd name="connsiteY1" fmla="*/ 20003 h 2152650"/>
                <a:gd name="connsiteX2" fmla="*/ 31487 w 1476375"/>
                <a:gd name="connsiteY2" fmla="*/ 240030 h 2152650"/>
                <a:gd name="connsiteX3" fmla="*/ 80064 w 1476375"/>
                <a:gd name="connsiteY3" fmla="*/ 2131695 h 2152650"/>
                <a:gd name="connsiteX4" fmla="*/ 283899 w 1476375"/>
                <a:gd name="connsiteY4" fmla="*/ 2135505 h 2152650"/>
                <a:gd name="connsiteX5" fmla="*/ 381054 w 1476375"/>
                <a:gd name="connsiteY5" fmla="*/ 562928 h 2152650"/>
                <a:gd name="connsiteX6" fmla="*/ 1302122 w 1476375"/>
                <a:gd name="connsiteY6" fmla="*/ 550545 h 2152650"/>
                <a:gd name="connsiteX7" fmla="*/ 1461189 w 1476375"/>
                <a:gd name="connsiteY7" fmla="*/ 381953 h 2152650"/>
                <a:gd name="connsiteX8" fmla="*/ 1424042 w 1476375"/>
                <a:gd name="connsiteY8" fmla="*/ 0 h 21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6375" h="2152650">
                  <a:moveTo>
                    <a:pt x="1424042" y="0"/>
                  </a:moveTo>
                  <a:cubicBezTo>
                    <a:pt x="1424042" y="0"/>
                    <a:pt x="1136387" y="28575"/>
                    <a:pt x="786819" y="20003"/>
                  </a:cubicBezTo>
                  <a:cubicBezTo>
                    <a:pt x="705857" y="20003"/>
                    <a:pt x="90542" y="135255"/>
                    <a:pt x="31487" y="240030"/>
                  </a:cubicBezTo>
                  <a:cubicBezTo>
                    <a:pt x="-65668" y="411480"/>
                    <a:pt x="94352" y="1413510"/>
                    <a:pt x="80064" y="2131695"/>
                  </a:cubicBezTo>
                  <a:cubicBezTo>
                    <a:pt x="80064" y="2131695"/>
                    <a:pt x="153407" y="2193608"/>
                    <a:pt x="283899" y="2135505"/>
                  </a:cubicBezTo>
                  <a:cubicBezTo>
                    <a:pt x="316284" y="1783080"/>
                    <a:pt x="524882" y="951547"/>
                    <a:pt x="381054" y="562928"/>
                  </a:cubicBezTo>
                  <a:cubicBezTo>
                    <a:pt x="720144" y="607695"/>
                    <a:pt x="993512" y="652463"/>
                    <a:pt x="1302122" y="550545"/>
                  </a:cubicBezTo>
                  <a:cubicBezTo>
                    <a:pt x="1374512" y="526733"/>
                    <a:pt x="1427851" y="475297"/>
                    <a:pt x="1461189" y="381953"/>
                  </a:cubicBezTo>
                  <a:cubicBezTo>
                    <a:pt x="1494526" y="288608"/>
                    <a:pt x="1477382" y="83820"/>
                    <a:pt x="142404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E733468-B796-431B-9596-D57302CABDDB}"/>
                </a:ext>
              </a:extLst>
            </p:cNvPr>
            <p:cNvSpPr/>
            <p:nvPr/>
          </p:nvSpPr>
          <p:spPr>
            <a:xfrm>
              <a:off x="9186802" y="3469791"/>
              <a:ext cx="1504950" cy="819150"/>
            </a:xfrm>
            <a:custGeom>
              <a:avLst/>
              <a:gdLst>
                <a:gd name="connsiteX0" fmla="*/ 1505902 w 1504950"/>
                <a:gd name="connsiteY0" fmla="*/ 0 h 819150"/>
                <a:gd name="connsiteX1" fmla="*/ 1427798 w 1504950"/>
                <a:gd name="connsiteY1" fmla="*/ 4763 h 819150"/>
                <a:gd name="connsiteX2" fmla="*/ 1266825 w 1504950"/>
                <a:gd name="connsiteY2" fmla="*/ 35242 h 819150"/>
                <a:gd name="connsiteX3" fmla="*/ 1081088 w 1504950"/>
                <a:gd name="connsiteY3" fmla="*/ 184785 h 819150"/>
                <a:gd name="connsiteX4" fmla="*/ 666750 w 1504950"/>
                <a:gd name="connsiteY4" fmla="*/ 533400 h 819150"/>
                <a:gd name="connsiteX5" fmla="*/ 119063 w 1504950"/>
                <a:gd name="connsiteY5" fmla="*/ 207645 h 819150"/>
                <a:gd name="connsiteX6" fmla="*/ 0 w 1504950"/>
                <a:gd name="connsiteY6" fmla="*/ 326708 h 819150"/>
                <a:gd name="connsiteX7" fmla="*/ 692468 w 1504950"/>
                <a:gd name="connsiteY7" fmla="*/ 820103 h 819150"/>
                <a:gd name="connsiteX8" fmla="*/ 1331595 w 1504950"/>
                <a:gd name="connsiteY8" fmla="*/ 509588 h 819150"/>
                <a:gd name="connsiteX9" fmla="*/ 1505902 w 1504950"/>
                <a:gd name="connsiteY9" fmla="*/ 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4950" h="819150">
                  <a:moveTo>
                    <a:pt x="1505902" y="0"/>
                  </a:moveTo>
                  <a:cubicBezTo>
                    <a:pt x="1505902" y="0"/>
                    <a:pt x="1441132" y="3810"/>
                    <a:pt x="1427798" y="4763"/>
                  </a:cubicBezTo>
                  <a:cubicBezTo>
                    <a:pt x="1373505" y="9525"/>
                    <a:pt x="1318260" y="16192"/>
                    <a:pt x="1266825" y="35242"/>
                  </a:cubicBezTo>
                  <a:cubicBezTo>
                    <a:pt x="1192530" y="62865"/>
                    <a:pt x="1141095" y="131445"/>
                    <a:pt x="1081088" y="184785"/>
                  </a:cubicBezTo>
                  <a:cubicBezTo>
                    <a:pt x="1022985" y="236220"/>
                    <a:pt x="722947" y="521970"/>
                    <a:pt x="666750" y="533400"/>
                  </a:cubicBezTo>
                  <a:cubicBezTo>
                    <a:pt x="610553" y="543878"/>
                    <a:pt x="119063" y="207645"/>
                    <a:pt x="119063" y="207645"/>
                  </a:cubicBezTo>
                  <a:lnTo>
                    <a:pt x="0" y="326708"/>
                  </a:lnTo>
                  <a:cubicBezTo>
                    <a:pt x="0" y="326708"/>
                    <a:pt x="533400" y="819150"/>
                    <a:pt x="692468" y="820103"/>
                  </a:cubicBezTo>
                  <a:cubicBezTo>
                    <a:pt x="769620" y="820103"/>
                    <a:pt x="1195388" y="596265"/>
                    <a:pt x="1331595" y="509588"/>
                  </a:cubicBezTo>
                  <a:lnTo>
                    <a:pt x="150590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74B520E-735C-4FFD-A5DC-03F95F6EEF07}"/>
                </a:ext>
              </a:extLst>
            </p:cNvPr>
            <p:cNvSpPr/>
            <p:nvPr/>
          </p:nvSpPr>
          <p:spPr>
            <a:xfrm>
              <a:off x="9187755" y="3773638"/>
              <a:ext cx="1285875" cy="514350"/>
            </a:xfrm>
            <a:custGeom>
              <a:avLst/>
              <a:gdLst>
                <a:gd name="connsiteX0" fmla="*/ 692467 w 1285875"/>
                <a:gd name="connsiteY0" fmla="*/ 421957 h 514350"/>
                <a:gd name="connsiteX1" fmla="*/ 22860 w 1285875"/>
                <a:gd name="connsiteY1" fmla="*/ 0 h 514350"/>
                <a:gd name="connsiteX2" fmla="*/ 0 w 1285875"/>
                <a:gd name="connsiteY2" fmla="*/ 22860 h 514350"/>
                <a:gd name="connsiteX3" fmla="*/ 692467 w 1285875"/>
                <a:gd name="connsiteY3" fmla="*/ 516255 h 514350"/>
                <a:gd name="connsiteX4" fmla="*/ 1242060 w 1285875"/>
                <a:gd name="connsiteY4" fmla="*/ 259080 h 514350"/>
                <a:gd name="connsiteX5" fmla="*/ 1288733 w 1285875"/>
                <a:gd name="connsiteY5" fmla="*/ 232410 h 514350"/>
                <a:gd name="connsiteX6" fmla="*/ 1261110 w 1285875"/>
                <a:gd name="connsiteY6" fmla="*/ 66675 h 514350"/>
                <a:gd name="connsiteX7" fmla="*/ 692467 w 1285875"/>
                <a:gd name="connsiteY7" fmla="*/ 421957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5875" h="514350">
                  <a:moveTo>
                    <a:pt x="692467" y="421957"/>
                  </a:moveTo>
                  <a:cubicBezTo>
                    <a:pt x="582930" y="428625"/>
                    <a:pt x="80963" y="44767"/>
                    <a:pt x="22860" y="0"/>
                  </a:cubicBezTo>
                  <a:lnTo>
                    <a:pt x="0" y="22860"/>
                  </a:lnTo>
                  <a:cubicBezTo>
                    <a:pt x="0" y="22860"/>
                    <a:pt x="533400" y="515303"/>
                    <a:pt x="692467" y="516255"/>
                  </a:cubicBezTo>
                  <a:cubicBezTo>
                    <a:pt x="757238" y="516255"/>
                    <a:pt x="1062990" y="360998"/>
                    <a:pt x="1242060" y="259080"/>
                  </a:cubicBezTo>
                  <a:lnTo>
                    <a:pt x="1288733" y="232410"/>
                  </a:lnTo>
                  <a:lnTo>
                    <a:pt x="1261110" y="66675"/>
                  </a:lnTo>
                  <a:cubicBezTo>
                    <a:pt x="1259205" y="66675"/>
                    <a:pt x="808672" y="415290"/>
                    <a:pt x="692467" y="42195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11AAA5-119C-4EB7-8811-35B7B8A232E2}"/>
                </a:ext>
              </a:extLst>
            </p:cNvPr>
            <p:cNvSpPr/>
            <p:nvPr/>
          </p:nvSpPr>
          <p:spPr>
            <a:xfrm>
              <a:off x="10450427" y="3450741"/>
              <a:ext cx="1066800" cy="1400175"/>
            </a:xfrm>
            <a:custGeom>
              <a:avLst/>
              <a:gdLst>
                <a:gd name="connsiteX0" fmla="*/ 779487 w 1066800"/>
                <a:gd name="connsiteY0" fmla="*/ 362903 h 1400175"/>
                <a:gd name="connsiteX1" fmla="*/ 690905 w 1066800"/>
                <a:gd name="connsiteY1" fmla="*/ 1048703 h 1400175"/>
                <a:gd name="connsiteX2" fmla="*/ 119405 w 1066800"/>
                <a:gd name="connsiteY2" fmla="*/ 1340168 h 1400175"/>
                <a:gd name="connsiteX3" fmla="*/ 342 w 1066800"/>
                <a:gd name="connsiteY3" fmla="*/ 1383030 h 1400175"/>
                <a:gd name="connsiteX4" fmla="*/ 183222 w 1066800"/>
                <a:gd name="connsiteY4" fmla="*/ 1404938 h 1400175"/>
                <a:gd name="connsiteX5" fmla="*/ 930935 w 1066800"/>
                <a:gd name="connsiteY5" fmla="*/ 1297305 h 1400175"/>
                <a:gd name="connsiteX6" fmla="*/ 1070000 w 1066800"/>
                <a:gd name="connsiteY6" fmla="*/ 287655 h 1400175"/>
                <a:gd name="connsiteX7" fmla="*/ 1037615 w 1066800"/>
                <a:gd name="connsiteY7" fmla="*/ 144780 h 1400175"/>
                <a:gd name="connsiteX8" fmla="*/ 974750 w 1066800"/>
                <a:gd name="connsiteY8" fmla="*/ 98108 h 1400175"/>
                <a:gd name="connsiteX9" fmla="*/ 585177 w 1066800"/>
                <a:gd name="connsiteY9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6800" h="1400175">
                  <a:moveTo>
                    <a:pt x="779487" y="362903"/>
                  </a:moveTo>
                  <a:cubicBezTo>
                    <a:pt x="718527" y="637222"/>
                    <a:pt x="708050" y="852488"/>
                    <a:pt x="690905" y="1048703"/>
                  </a:cubicBezTo>
                  <a:cubicBezTo>
                    <a:pt x="477545" y="1131570"/>
                    <a:pt x="328002" y="1246823"/>
                    <a:pt x="119405" y="1340168"/>
                  </a:cubicBezTo>
                  <a:cubicBezTo>
                    <a:pt x="119405" y="1340168"/>
                    <a:pt x="17487" y="1320165"/>
                    <a:pt x="342" y="1383030"/>
                  </a:cubicBezTo>
                  <a:cubicBezTo>
                    <a:pt x="-9183" y="1419225"/>
                    <a:pt x="183222" y="1404938"/>
                    <a:pt x="183222" y="1404938"/>
                  </a:cubicBezTo>
                  <a:cubicBezTo>
                    <a:pt x="376580" y="1405890"/>
                    <a:pt x="896645" y="1306830"/>
                    <a:pt x="930935" y="1297305"/>
                  </a:cubicBezTo>
                  <a:cubicBezTo>
                    <a:pt x="965225" y="1287780"/>
                    <a:pt x="1066190" y="639128"/>
                    <a:pt x="1070000" y="287655"/>
                  </a:cubicBezTo>
                  <a:cubicBezTo>
                    <a:pt x="1070952" y="238125"/>
                    <a:pt x="1069048" y="183833"/>
                    <a:pt x="1037615" y="144780"/>
                  </a:cubicBezTo>
                  <a:cubicBezTo>
                    <a:pt x="1021422" y="123825"/>
                    <a:pt x="998562" y="110490"/>
                    <a:pt x="974750" y="98108"/>
                  </a:cubicBezTo>
                  <a:cubicBezTo>
                    <a:pt x="838542" y="28575"/>
                    <a:pt x="737577" y="9525"/>
                    <a:pt x="5851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89C1A6-653D-4AFD-A3C7-ED4B78E76C99}"/>
                </a:ext>
              </a:extLst>
            </p:cNvPr>
            <p:cNvSpPr/>
            <p:nvPr/>
          </p:nvSpPr>
          <p:spPr>
            <a:xfrm>
              <a:off x="10318372" y="4776510"/>
              <a:ext cx="352425" cy="104775"/>
            </a:xfrm>
            <a:custGeom>
              <a:avLst/>
              <a:gdLst>
                <a:gd name="connsiteX0" fmla="*/ 342900 w 352425"/>
                <a:gd name="connsiteY0" fmla="*/ 32495 h 104775"/>
                <a:gd name="connsiteX1" fmla="*/ 240982 w 352425"/>
                <a:gd name="connsiteY1" fmla="*/ 110 h 104775"/>
                <a:gd name="connsiteX2" fmla="*/ 159068 w 352425"/>
                <a:gd name="connsiteY2" fmla="*/ 6778 h 104775"/>
                <a:gd name="connsiteX3" fmla="*/ 131445 w 352425"/>
                <a:gd name="connsiteY3" fmla="*/ 24875 h 104775"/>
                <a:gd name="connsiteX4" fmla="*/ 222885 w 352425"/>
                <a:gd name="connsiteY4" fmla="*/ 34400 h 104775"/>
                <a:gd name="connsiteX5" fmla="*/ 34290 w 352425"/>
                <a:gd name="connsiteY5" fmla="*/ 39163 h 104775"/>
                <a:gd name="connsiteX6" fmla="*/ 12382 w 352425"/>
                <a:gd name="connsiteY6" fmla="*/ 41068 h 104775"/>
                <a:gd name="connsiteX7" fmla="*/ 0 w 352425"/>
                <a:gd name="connsiteY7" fmla="*/ 57260 h 104775"/>
                <a:gd name="connsiteX8" fmla="*/ 8573 w 352425"/>
                <a:gd name="connsiteY8" fmla="*/ 71548 h 104775"/>
                <a:gd name="connsiteX9" fmla="*/ 73343 w 352425"/>
                <a:gd name="connsiteY9" fmla="*/ 97265 h 104775"/>
                <a:gd name="connsiteX10" fmla="*/ 360045 w 352425"/>
                <a:gd name="connsiteY10" fmla="*/ 7154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2425" h="104775">
                  <a:moveTo>
                    <a:pt x="342900" y="32495"/>
                  </a:moveTo>
                  <a:cubicBezTo>
                    <a:pt x="320040" y="3920"/>
                    <a:pt x="278130" y="-842"/>
                    <a:pt x="240982" y="110"/>
                  </a:cubicBezTo>
                  <a:cubicBezTo>
                    <a:pt x="213360" y="1063"/>
                    <a:pt x="186690" y="2968"/>
                    <a:pt x="159068" y="6778"/>
                  </a:cubicBezTo>
                  <a:cubicBezTo>
                    <a:pt x="146685" y="8683"/>
                    <a:pt x="132398" y="11540"/>
                    <a:pt x="131445" y="24875"/>
                  </a:cubicBezTo>
                  <a:cubicBezTo>
                    <a:pt x="130493" y="38210"/>
                    <a:pt x="191453" y="24875"/>
                    <a:pt x="222885" y="34400"/>
                  </a:cubicBezTo>
                  <a:cubicBezTo>
                    <a:pt x="160020" y="40115"/>
                    <a:pt x="97155" y="41068"/>
                    <a:pt x="34290" y="39163"/>
                  </a:cubicBezTo>
                  <a:cubicBezTo>
                    <a:pt x="26670" y="39163"/>
                    <a:pt x="19050" y="39163"/>
                    <a:pt x="12382" y="41068"/>
                  </a:cubicBezTo>
                  <a:cubicBezTo>
                    <a:pt x="5715" y="43925"/>
                    <a:pt x="0" y="50593"/>
                    <a:pt x="0" y="57260"/>
                  </a:cubicBezTo>
                  <a:cubicBezTo>
                    <a:pt x="0" y="62975"/>
                    <a:pt x="4763" y="67738"/>
                    <a:pt x="8573" y="71548"/>
                  </a:cubicBezTo>
                  <a:cubicBezTo>
                    <a:pt x="25718" y="87740"/>
                    <a:pt x="50482" y="93455"/>
                    <a:pt x="73343" y="97265"/>
                  </a:cubicBezTo>
                  <a:cubicBezTo>
                    <a:pt x="169545" y="114410"/>
                    <a:pt x="270510" y="111553"/>
                    <a:pt x="360045" y="71548"/>
                  </a:cubicBezTo>
                </a:path>
              </a:pathLst>
            </a:custGeom>
            <a:solidFill>
              <a:srgbClr val="FF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1492034-8863-4B73-BB6E-C90D6F4E13B1}"/>
                </a:ext>
              </a:extLst>
            </p:cNvPr>
            <p:cNvSpPr/>
            <p:nvPr/>
          </p:nvSpPr>
          <p:spPr>
            <a:xfrm>
              <a:off x="10591740" y="3449788"/>
              <a:ext cx="923925" cy="1428750"/>
            </a:xfrm>
            <a:custGeom>
              <a:avLst/>
              <a:gdLst>
                <a:gd name="connsiteX0" fmla="*/ 624840 w 923925"/>
                <a:gd name="connsiteY0" fmla="*/ 359092 h 1428750"/>
                <a:gd name="connsiteX1" fmla="*/ 604838 w 923925"/>
                <a:gd name="connsiteY1" fmla="*/ 1080135 h 1428750"/>
                <a:gd name="connsiteX2" fmla="*/ 0 w 923925"/>
                <a:gd name="connsiteY2" fmla="*/ 1329690 h 1428750"/>
                <a:gd name="connsiteX3" fmla="*/ 25718 w 923925"/>
                <a:gd name="connsiteY3" fmla="*/ 1434465 h 1428750"/>
                <a:gd name="connsiteX4" fmla="*/ 810577 w 923925"/>
                <a:gd name="connsiteY4" fmla="*/ 1235393 h 1428750"/>
                <a:gd name="connsiteX5" fmla="*/ 928688 w 923925"/>
                <a:gd name="connsiteY5" fmla="*/ 287655 h 1428750"/>
                <a:gd name="connsiteX6" fmla="*/ 896302 w 923925"/>
                <a:gd name="connsiteY6" fmla="*/ 144780 h 1428750"/>
                <a:gd name="connsiteX7" fmla="*/ 833438 w 923925"/>
                <a:gd name="connsiteY7" fmla="*/ 98107 h 1428750"/>
                <a:gd name="connsiteX8" fmla="*/ 443865 w 923925"/>
                <a:gd name="connsiteY8" fmla="*/ 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3925" h="1428750">
                  <a:moveTo>
                    <a:pt x="624840" y="359092"/>
                  </a:moveTo>
                  <a:cubicBezTo>
                    <a:pt x="620077" y="652462"/>
                    <a:pt x="599123" y="786765"/>
                    <a:pt x="604838" y="1080135"/>
                  </a:cubicBezTo>
                  <a:cubicBezTo>
                    <a:pt x="457200" y="1111568"/>
                    <a:pt x="208598" y="1236345"/>
                    <a:pt x="0" y="1329690"/>
                  </a:cubicBezTo>
                  <a:cubicBezTo>
                    <a:pt x="0" y="1329690"/>
                    <a:pt x="6668" y="1400175"/>
                    <a:pt x="25718" y="1434465"/>
                  </a:cubicBezTo>
                  <a:cubicBezTo>
                    <a:pt x="41910" y="1440180"/>
                    <a:pt x="755332" y="1285875"/>
                    <a:pt x="810577" y="1235393"/>
                  </a:cubicBezTo>
                  <a:cubicBezTo>
                    <a:pt x="860107" y="1189673"/>
                    <a:pt x="924877" y="640080"/>
                    <a:pt x="928688" y="287655"/>
                  </a:cubicBezTo>
                  <a:cubicBezTo>
                    <a:pt x="929640" y="238125"/>
                    <a:pt x="927735" y="183832"/>
                    <a:pt x="896302" y="144780"/>
                  </a:cubicBezTo>
                  <a:cubicBezTo>
                    <a:pt x="880110" y="123825"/>
                    <a:pt x="857250" y="110490"/>
                    <a:pt x="833438" y="98107"/>
                  </a:cubicBezTo>
                  <a:cubicBezTo>
                    <a:pt x="697230" y="28575"/>
                    <a:pt x="596265" y="9525"/>
                    <a:pt x="443865" y="0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0A476A3-6AF8-4658-880F-5384F2818EED}"/>
                </a:ext>
              </a:extLst>
            </p:cNvPr>
            <p:cNvSpPr/>
            <p:nvPr/>
          </p:nvSpPr>
          <p:spPr>
            <a:xfrm>
              <a:off x="9150614" y="4108918"/>
              <a:ext cx="1428750" cy="771525"/>
            </a:xfrm>
            <a:custGeom>
              <a:avLst/>
              <a:gdLst>
                <a:gd name="connsiteX0" fmla="*/ 218116 w 1428750"/>
                <a:gd name="connsiteY0" fmla="*/ 780097 h 771525"/>
                <a:gd name="connsiteX1" fmla="*/ 1438269 w 1428750"/>
                <a:gd name="connsiteY1" fmla="*/ 780097 h 771525"/>
                <a:gd name="connsiteX2" fmla="*/ 1219194 w 1428750"/>
                <a:gd name="connsiteY2" fmla="*/ 66675 h 771525"/>
                <a:gd name="connsiteX3" fmla="*/ 1129658 w 1428750"/>
                <a:gd name="connsiteY3" fmla="*/ 0 h 771525"/>
                <a:gd name="connsiteX4" fmla="*/ 60954 w 1428750"/>
                <a:gd name="connsiteY4" fmla="*/ 0 h 771525"/>
                <a:gd name="connsiteX5" fmla="*/ 2851 w 1428750"/>
                <a:gd name="connsiteY5" fmla="*/ 79057 h 771525"/>
                <a:gd name="connsiteX6" fmla="*/ 218116 w 1428750"/>
                <a:gd name="connsiteY6" fmla="*/ 780097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0" h="771525">
                  <a:moveTo>
                    <a:pt x="218116" y="780097"/>
                  </a:moveTo>
                  <a:lnTo>
                    <a:pt x="1438269" y="780097"/>
                  </a:lnTo>
                  <a:lnTo>
                    <a:pt x="1219194" y="66675"/>
                  </a:lnTo>
                  <a:cubicBezTo>
                    <a:pt x="1206811" y="27622"/>
                    <a:pt x="1170616" y="0"/>
                    <a:pt x="1129658" y="0"/>
                  </a:cubicBezTo>
                  <a:lnTo>
                    <a:pt x="60954" y="0"/>
                  </a:lnTo>
                  <a:cubicBezTo>
                    <a:pt x="19996" y="0"/>
                    <a:pt x="-9531" y="40005"/>
                    <a:pt x="2851" y="79057"/>
                  </a:cubicBezTo>
                  <a:lnTo>
                    <a:pt x="218116" y="780097"/>
                  </a:lnTo>
                  <a:close/>
                </a:path>
              </a:pathLst>
            </a:custGeom>
            <a:solidFill>
              <a:srgbClr val="9A9F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ADF5729-4DF7-430E-8647-C662618F9658}"/>
                </a:ext>
              </a:extLst>
            </p:cNvPr>
            <p:cNvSpPr/>
            <p:nvPr/>
          </p:nvSpPr>
          <p:spPr>
            <a:xfrm>
              <a:off x="9117276" y="4108918"/>
              <a:ext cx="1428750" cy="771525"/>
            </a:xfrm>
            <a:custGeom>
              <a:avLst/>
              <a:gdLst>
                <a:gd name="connsiteX0" fmla="*/ 236213 w 1428750"/>
                <a:gd name="connsiteY0" fmla="*/ 780097 h 771525"/>
                <a:gd name="connsiteX1" fmla="*/ 1438269 w 1428750"/>
                <a:gd name="connsiteY1" fmla="*/ 780097 h 771525"/>
                <a:gd name="connsiteX2" fmla="*/ 1219194 w 1428750"/>
                <a:gd name="connsiteY2" fmla="*/ 66675 h 771525"/>
                <a:gd name="connsiteX3" fmla="*/ 1129658 w 1428750"/>
                <a:gd name="connsiteY3" fmla="*/ 0 h 771525"/>
                <a:gd name="connsiteX4" fmla="*/ 60954 w 1428750"/>
                <a:gd name="connsiteY4" fmla="*/ 0 h 771525"/>
                <a:gd name="connsiteX5" fmla="*/ 2851 w 1428750"/>
                <a:gd name="connsiteY5" fmla="*/ 79057 h 771525"/>
                <a:gd name="connsiteX6" fmla="*/ 212401 w 1428750"/>
                <a:gd name="connsiteY6" fmla="*/ 762000 h 771525"/>
                <a:gd name="connsiteX7" fmla="*/ 236213 w 1428750"/>
                <a:gd name="connsiteY7" fmla="*/ 780097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0" h="771525">
                  <a:moveTo>
                    <a:pt x="236213" y="780097"/>
                  </a:moveTo>
                  <a:lnTo>
                    <a:pt x="1438269" y="780097"/>
                  </a:lnTo>
                  <a:lnTo>
                    <a:pt x="1219194" y="66675"/>
                  </a:lnTo>
                  <a:cubicBezTo>
                    <a:pt x="1206811" y="27622"/>
                    <a:pt x="1170616" y="0"/>
                    <a:pt x="1129658" y="0"/>
                  </a:cubicBezTo>
                  <a:lnTo>
                    <a:pt x="60954" y="0"/>
                  </a:lnTo>
                  <a:cubicBezTo>
                    <a:pt x="19996" y="0"/>
                    <a:pt x="-9531" y="40005"/>
                    <a:pt x="2851" y="79057"/>
                  </a:cubicBezTo>
                  <a:lnTo>
                    <a:pt x="212401" y="762000"/>
                  </a:lnTo>
                  <a:cubicBezTo>
                    <a:pt x="215258" y="773430"/>
                    <a:pt x="225736" y="780097"/>
                    <a:pt x="236213" y="780097"/>
                  </a:cubicBezTo>
                  <a:close/>
                </a:path>
              </a:pathLst>
            </a:custGeom>
            <a:solidFill>
              <a:srgbClr val="EFEF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3AE08D8-E5B5-4D76-82ED-62DF555C17A7}"/>
                </a:ext>
              </a:extLst>
            </p:cNvPr>
            <p:cNvSpPr/>
            <p:nvPr/>
          </p:nvSpPr>
          <p:spPr>
            <a:xfrm>
              <a:off x="9604729" y="4376570"/>
              <a:ext cx="390525" cy="266700"/>
            </a:xfrm>
            <a:custGeom>
              <a:avLst/>
              <a:gdLst>
                <a:gd name="connsiteX0" fmla="*/ 204056 w 390525"/>
                <a:gd name="connsiteY0" fmla="*/ 271463 h 266700"/>
                <a:gd name="connsiteX1" fmla="*/ 221 w 390525"/>
                <a:gd name="connsiteY1" fmla="*/ 137160 h 266700"/>
                <a:gd name="connsiteX2" fmla="*/ 29748 w 390525"/>
                <a:gd name="connsiteY2" fmla="*/ 58103 h 266700"/>
                <a:gd name="connsiteX3" fmla="*/ 187863 w 390525"/>
                <a:gd name="connsiteY3" fmla="*/ 0 h 266700"/>
                <a:gd name="connsiteX4" fmla="*/ 391698 w 390525"/>
                <a:gd name="connsiteY4" fmla="*/ 134303 h 266700"/>
                <a:gd name="connsiteX5" fmla="*/ 391698 w 390525"/>
                <a:gd name="connsiteY5" fmla="*/ 134303 h 266700"/>
                <a:gd name="connsiteX6" fmla="*/ 362171 w 390525"/>
                <a:gd name="connsiteY6" fmla="*/ 213360 h 266700"/>
                <a:gd name="connsiteX7" fmla="*/ 204056 w 390525"/>
                <a:gd name="connsiteY7" fmla="*/ 271463 h 266700"/>
                <a:gd name="connsiteX8" fmla="*/ 187863 w 390525"/>
                <a:gd name="connsiteY8" fmla="*/ 44767 h 266700"/>
                <a:gd name="connsiteX9" fmla="*/ 63086 w 390525"/>
                <a:gd name="connsiteY9" fmla="*/ 88583 h 266700"/>
                <a:gd name="connsiteX10" fmla="*/ 44988 w 390525"/>
                <a:gd name="connsiteY10" fmla="*/ 133350 h 266700"/>
                <a:gd name="connsiteX11" fmla="*/ 203103 w 390525"/>
                <a:gd name="connsiteY11" fmla="*/ 225742 h 266700"/>
                <a:gd name="connsiteX12" fmla="*/ 327881 w 390525"/>
                <a:gd name="connsiteY12" fmla="*/ 181928 h 266700"/>
                <a:gd name="connsiteX13" fmla="*/ 345978 w 390525"/>
                <a:gd name="connsiteY13" fmla="*/ 137160 h 266700"/>
                <a:gd name="connsiteX14" fmla="*/ 345978 w 390525"/>
                <a:gd name="connsiteY14" fmla="*/ 137160 h 266700"/>
                <a:gd name="connsiteX15" fmla="*/ 187863 w 390525"/>
                <a:gd name="connsiteY15" fmla="*/ 44767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525" h="266700">
                  <a:moveTo>
                    <a:pt x="204056" y="271463"/>
                  </a:moveTo>
                  <a:cubicBezTo>
                    <a:pt x="95471" y="271463"/>
                    <a:pt x="5936" y="212408"/>
                    <a:pt x="221" y="137160"/>
                  </a:cubicBezTo>
                  <a:cubicBezTo>
                    <a:pt x="-1684" y="108585"/>
                    <a:pt x="8793" y="80963"/>
                    <a:pt x="29748" y="58103"/>
                  </a:cubicBezTo>
                  <a:cubicBezTo>
                    <a:pt x="64038" y="21908"/>
                    <a:pt x="123093" y="0"/>
                    <a:pt x="187863" y="0"/>
                  </a:cubicBezTo>
                  <a:cubicBezTo>
                    <a:pt x="296448" y="0"/>
                    <a:pt x="385983" y="59055"/>
                    <a:pt x="391698" y="134303"/>
                  </a:cubicBezTo>
                  <a:lnTo>
                    <a:pt x="391698" y="134303"/>
                  </a:lnTo>
                  <a:cubicBezTo>
                    <a:pt x="393603" y="162878"/>
                    <a:pt x="383126" y="190500"/>
                    <a:pt x="362171" y="213360"/>
                  </a:cubicBezTo>
                  <a:cubicBezTo>
                    <a:pt x="327881" y="249555"/>
                    <a:pt x="268826" y="271463"/>
                    <a:pt x="204056" y="271463"/>
                  </a:cubicBezTo>
                  <a:close/>
                  <a:moveTo>
                    <a:pt x="187863" y="44767"/>
                  </a:moveTo>
                  <a:cubicBezTo>
                    <a:pt x="136428" y="44767"/>
                    <a:pt x="88803" y="61913"/>
                    <a:pt x="63086" y="88583"/>
                  </a:cubicBezTo>
                  <a:cubicBezTo>
                    <a:pt x="49751" y="102870"/>
                    <a:pt x="44036" y="118110"/>
                    <a:pt x="44988" y="133350"/>
                  </a:cubicBezTo>
                  <a:cubicBezTo>
                    <a:pt x="48798" y="183833"/>
                    <a:pt x="121188" y="225742"/>
                    <a:pt x="203103" y="225742"/>
                  </a:cubicBezTo>
                  <a:cubicBezTo>
                    <a:pt x="254538" y="225742"/>
                    <a:pt x="302163" y="208598"/>
                    <a:pt x="327881" y="181928"/>
                  </a:cubicBezTo>
                  <a:cubicBezTo>
                    <a:pt x="341216" y="167640"/>
                    <a:pt x="346931" y="152400"/>
                    <a:pt x="345978" y="137160"/>
                  </a:cubicBezTo>
                  <a:lnTo>
                    <a:pt x="345978" y="137160"/>
                  </a:lnTo>
                  <a:cubicBezTo>
                    <a:pt x="343121" y="86678"/>
                    <a:pt x="270731" y="44767"/>
                    <a:pt x="187863" y="44767"/>
                  </a:cubicBezTo>
                  <a:close/>
                </a:path>
              </a:pathLst>
            </a:custGeom>
            <a:solidFill>
              <a:srgbClr val="A4A4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8931FB8-70AE-421E-AFD2-A95D93F60FBC}"/>
                </a:ext>
              </a:extLst>
            </p:cNvPr>
            <p:cNvSpPr/>
            <p:nvPr/>
          </p:nvSpPr>
          <p:spPr>
            <a:xfrm>
              <a:off x="9690550" y="4448961"/>
              <a:ext cx="219075" cy="123825"/>
            </a:xfrm>
            <a:custGeom>
              <a:avLst/>
              <a:gdLst>
                <a:gd name="connsiteX0" fmla="*/ 220152 w 219075"/>
                <a:gd name="connsiteY0" fmla="*/ 62865 h 123825"/>
                <a:gd name="connsiteX1" fmla="*/ 115377 w 219075"/>
                <a:gd name="connsiteY1" fmla="*/ 125730 h 123825"/>
                <a:gd name="connsiteX2" fmla="*/ 124 w 219075"/>
                <a:gd name="connsiteY2" fmla="*/ 62865 h 123825"/>
                <a:gd name="connsiteX3" fmla="*/ 104899 w 219075"/>
                <a:gd name="connsiteY3" fmla="*/ 0 h 123825"/>
                <a:gd name="connsiteX4" fmla="*/ 220152 w 219075"/>
                <a:gd name="connsiteY4" fmla="*/ 6286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123825">
                  <a:moveTo>
                    <a:pt x="220152" y="62865"/>
                  </a:moveTo>
                  <a:cubicBezTo>
                    <a:pt x="223009" y="98108"/>
                    <a:pt x="176337" y="125730"/>
                    <a:pt x="115377" y="125730"/>
                  </a:cubicBezTo>
                  <a:cubicBezTo>
                    <a:pt x="54417" y="125730"/>
                    <a:pt x="2982" y="97155"/>
                    <a:pt x="124" y="62865"/>
                  </a:cubicBezTo>
                  <a:cubicBezTo>
                    <a:pt x="-2733" y="27622"/>
                    <a:pt x="43940" y="0"/>
                    <a:pt x="104899" y="0"/>
                  </a:cubicBezTo>
                  <a:cubicBezTo>
                    <a:pt x="165859" y="0"/>
                    <a:pt x="217295" y="27622"/>
                    <a:pt x="220152" y="62865"/>
                  </a:cubicBezTo>
                  <a:close/>
                </a:path>
              </a:pathLst>
            </a:custGeom>
            <a:solidFill>
              <a:srgbClr val="A4A4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91A1D95-3D98-4CB0-8F2B-048428D4AE8F}"/>
                </a:ext>
              </a:extLst>
            </p:cNvPr>
            <p:cNvSpPr/>
            <p:nvPr/>
          </p:nvSpPr>
          <p:spPr>
            <a:xfrm>
              <a:off x="10454579" y="2967596"/>
              <a:ext cx="352425" cy="161925"/>
            </a:xfrm>
            <a:custGeom>
              <a:avLst/>
              <a:gdLst>
                <a:gd name="connsiteX0" fmla="*/ 322898 w 352425"/>
                <a:gd name="connsiteY0" fmla="*/ 11657 h 161925"/>
                <a:gd name="connsiteX1" fmla="*/ 271463 w 352425"/>
                <a:gd name="connsiteY1" fmla="*/ 1180 h 161925"/>
                <a:gd name="connsiteX2" fmla="*/ 168593 w 352425"/>
                <a:gd name="connsiteY2" fmla="*/ 23087 h 161925"/>
                <a:gd name="connsiteX3" fmla="*/ 148590 w 352425"/>
                <a:gd name="connsiteY3" fmla="*/ 42137 h 161925"/>
                <a:gd name="connsiteX4" fmla="*/ 125730 w 352425"/>
                <a:gd name="connsiteY4" fmla="*/ 28802 h 161925"/>
                <a:gd name="connsiteX5" fmla="*/ 47625 w 352425"/>
                <a:gd name="connsiteY5" fmla="*/ 29755 h 161925"/>
                <a:gd name="connsiteX6" fmla="*/ 0 w 352425"/>
                <a:gd name="connsiteY6" fmla="*/ 49757 h 161925"/>
                <a:gd name="connsiteX7" fmla="*/ 9525 w 352425"/>
                <a:gd name="connsiteY7" fmla="*/ 83095 h 161925"/>
                <a:gd name="connsiteX8" fmla="*/ 33338 w 352425"/>
                <a:gd name="connsiteY8" fmla="*/ 129767 h 161925"/>
                <a:gd name="connsiteX9" fmla="*/ 92393 w 352425"/>
                <a:gd name="connsiteY9" fmla="*/ 162152 h 161925"/>
                <a:gd name="connsiteX10" fmla="*/ 138113 w 352425"/>
                <a:gd name="connsiteY10" fmla="*/ 88810 h 161925"/>
                <a:gd name="connsiteX11" fmla="*/ 150495 w 352425"/>
                <a:gd name="connsiteY11" fmla="*/ 65950 h 161925"/>
                <a:gd name="connsiteX12" fmla="*/ 168593 w 352425"/>
                <a:gd name="connsiteY12" fmla="*/ 85000 h 161925"/>
                <a:gd name="connsiteX13" fmla="*/ 222885 w 352425"/>
                <a:gd name="connsiteY13" fmla="*/ 145960 h 161925"/>
                <a:gd name="connsiteX14" fmla="*/ 307658 w 352425"/>
                <a:gd name="connsiteY14" fmla="*/ 95477 h 161925"/>
                <a:gd name="connsiteX15" fmla="*/ 319088 w 352425"/>
                <a:gd name="connsiteY15" fmla="*/ 44042 h 161925"/>
                <a:gd name="connsiteX16" fmla="*/ 359093 w 352425"/>
                <a:gd name="connsiteY16" fmla="*/ 47852 h 161925"/>
                <a:gd name="connsiteX17" fmla="*/ 358140 w 352425"/>
                <a:gd name="connsiteY17" fmla="*/ 33565 h 161925"/>
                <a:gd name="connsiteX18" fmla="*/ 322898 w 352425"/>
                <a:gd name="connsiteY18" fmla="*/ 11657 h 161925"/>
                <a:gd name="connsiteX19" fmla="*/ 126683 w 352425"/>
                <a:gd name="connsiteY19" fmla="*/ 105955 h 161925"/>
                <a:gd name="connsiteX20" fmla="*/ 86678 w 352425"/>
                <a:gd name="connsiteY20" fmla="*/ 155485 h 161925"/>
                <a:gd name="connsiteX21" fmla="*/ 37148 w 352425"/>
                <a:gd name="connsiteY21" fmla="*/ 113575 h 161925"/>
                <a:gd name="connsiteX22" fmla="*/ 29528 w 352425"/>
                <a:gd name="connsiteY22" fmla="*/ 56425 h 161925"/>
                <a:gd name="connsiteX23" fmla="*/ 78105 w 352425"/>
                <a:gd name="connsiteY23" fmla="*/ 46900 h 161925"/>
                <a:gd name="connsiteX24" fmla="*/ 123825 w 352425"/>
                <a:gd name="connsiteY24" fmla="*/ 57377 h 161925"/>
                <a:gd name="connsiteX25" fmla="*/ 126683 w 352425"/>
                <a:gd name="connsiteY25" fmla="*/ 105955 h 161925"/>
                <a:gd name="connsiteX26" fmla="*/ 302895 w 352425"/>
                <a:gd name="connsiteY26" fmla="*/ 80237 h 161925"/>
                <a:gd name="connsiteX27" fmla="*/ 251460 w 352425"/>
                <a:gd name="connsiteY27" fmla="*/ 134530 h 161925"/>
                <a:gd name="connsiteX28" fmla="*/ 186690 w 352425"/>
                <a:gd name="connsiteY28" fmla="*/ 98335 h 161925"/>
                <a:gd name="connsiteX29" fmla="*/ 178118 w 352425"/>
                <a:gd name="connsiteY29" fmla="*/ 50710 h 161925"/>
                <a:gd name="connsiteX30" fmla="*/ 220028 w 352425"/>
                <a:gd name="connsiteY30" fmla="*/ 28802 h 161925"/>
                <a:gd name="connsiteX31" fmla="*/ 297180 w 352425"/>
                <a:gd name="connsiteY31" fmla="*/ 22135 h 161925"/>
                <a:gd name="connsiteX32" fmla="*/ 302895 w 352425"/>
                <a:gd name="connsiteY32" fmla="*/ 8023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2425" h="161925">
                  <a:moveTo>
                    <a:pt x="322898" y="11657"/>
                  </a:moveTo>
                  <a:cubicBezTo>
                    <a:pt x="320993" y="227"/>
                    <a:pt x="296228" y="-1678"/>
                    <a:pt x="271463" y="1180"/>
                  </a:cubicBezTo>
                  <a:cubicBezTo>
                    <a:pt x="246698" y="4037"/>
                    <a:pt x="181928" y="12610"/>
                    <a:pt x="168593" y="23087"/>
                  </a:cubicBezTo>
                  <a:cubicBezTo>
                    <a:pt x="155258" y="33565"/>
                    <a:pt x="156210" y="41185"/>
                    <a:pt x="148590" y="42137"/>
                  </a:cubicBezTo>
                  <a:cubicBezTo>
                    <a:pt x="141923" y="43090"/>
                    <a:pt x="140970" y="35470"/>
                    <a:pt x="125730" y="28802"/>
                  </a:cubicBezTo>
                  <a:cubicBezTo>
                    <a:pt x="110490" y="22135"/>
                    <a:pt x="72390" y="26897"/>
                    <a:pt x="47625" y="29755"/>
                  </a:cubicBezTo>
                  <a:cubicBezTo>
                    <a:pt x="22860" y="32612"/>
                    <a:pt x="0" y="38327"/>
                    <a:pt x="0" y="49757"/>
                  </a:cubicBezTo>
                  <a:cubicBezTo>
                    <a:pt x="953" y="61187"/>
                    <a:pt x="4763" y="80237"/>
                    <a:pt x="9525" y="83095"/>
                  </a:cubicBezTo>
                  <a:cubicBezTo>
                    <a:pt x="14288" y="85952"/>
                    <a:pt x="14288" y="85952"/>
                    <a:pt x="33338" y="129767"/>
                  </a:cubicBezTo>
                  <a:cubicBezTo>
                    <a:pt x="43815" y="154532"/>
                    <a:pt x="60960" y="168820"/>
                    <a:pt x="92393" y="162152"/>
                  </a:cubicBezTo>
                  <a:cubicBezTo>
                    <a:pt x="132398" y="153580"/>
                    <a:pt x="135255" y="107860"/>
                    <a:pt x="138113" y="88810"/>
                  </a:cubicBezTo>
                  <a:cubicBezTo>
                    <a:pt x="140970" y="69760"/>
                    <a:pt x="143828" y="66902"/>
                    <a:pt x="150495" y="65950"/>
                  </a:cubicBezTo>
                  <a:cubicBezTo>
                    <a:pt x="157163" y="64997"/>
                    <a:pt x="160973" y="66902"/>
                    <a:pt x="168593" y="85000"/>
                  </a:cubicBezTo>
                  <a:cubicBezTo>
                    <a:pt x="176213" y="103097"/>
                    <a:pt x="181928" y="144055"/>
                    <a:pt x="222885" y="145960"/>
                  </a:cubicBezTo>
                  <a:cubicBezTo>
                    <a:pt x="277178" y="148817"/>
                    <a:pt x="300038" y="130720"/>
                    <a:pt x="307658" y="95477"/>
                  </a:cubicBezTo>
                  <a:cubicBezTo>
                    <a:pt x="318135" y="48805"/>
                    <a:pt x="315278" y="48805"/>
                    <a:pt x="319088" y="44042"/>
                  </a:cubicBezTo>
                  <a:cubicBezTo>
                    <a:pt x="320993" y="42137"/>
                    <a:pt x="359093" y="47852"/>
                    <a:pt x="359093" y="47852"/>
                  </a:cubicBezTo>
                  <a:lnTo>
                    <a:pt x="358140" y="33565"/>
                  </a:lnTo>
                  <a:cubicBezTo>
                    <a:pt x="360998" y="33565"/>
                    <a:pt x="323850" y="13562"/>
                    <a:pt x="322898" y="11657"/>
                  </a:cubicBezTo>
                  <a:close/>
                  <a:moveTo>
                    <a:pt x="126683" y="105955"/>
                  </a:moveTo>
                  <a:cubicBezTo>
                    <a:pt x="125730" y="129767"/>
                    <a:pt x="113348" y="151675"/>
                    <a:pt x="86678" y="155485"/>
                  </a:cubicBezTo>
                  <a:cubicBezTo>
                    <a:pt x="61913" y="158342"/>
                    <a:pt x="50483" y="145007"/>
                    <a:pt x="37148" y="113575"/>
                  </a:cubicBezTo>
                  <a:cubicBezTo>
                    <a:pt x="25718" y="85952"/>
                    <a:pt x="24765" y="64045"/>
                    <a:pt x="29528" y="56425"/>
                  </a:cubicBezTo>
                  <a:cubicBezTo>
                    <a:pt x="33338" y="48805"/>
                    <a:pt x="46673" y="48805"/>
                    <a:pt x="78105" y="46900"/>
                  </a:cubicBezTo>
                  <a:cubicBezTo>
                    <a:pt x="108585" y="44995"/>
                    <a:pt x="119063" y="44042"/>
                    <a:pt x="123825" y="57377"/>
                  </a:cubicBezTo>
                  <a:cubicBezTo>
                    <a:pt x="125730" y="63092"/>
                    <a:pt x="128588" y="82142"/>
                    <a:pt x="126683" y="105955"/>
                  </a:cubicBezTo>
                  <a:close/>
                  <a:moveTo>
                    <a:pt x="302895" y="80237"/>
                  </a:moveTo>
                  <a:cubicBezTo>
                    <a:pt x="298133" y="114527"/>
                    <a:pt x="285750" y="130720"/>
                    <a:pt x="251460" y="134530"/>
                  </a:cubicBezTo>
                  <a:cubicBezTo>
                    <a:pt x="202883" y="140245"/>
                    <a:pt x="194310" y="121195"/>
                    <a:pt x="186690" y="98335"/>
                  </a:cubicBezTo>
                  <a:cubicBezTo>
                    <a:pt x="180023" y="75475"/>
                    <a:pt x="177165" y="56425"/>
                    <a:pt x="178118" y="50710"/>
                  </a:cubicBezTo>
                  <a:cubicBezTo>
                    <a:pt x="180023" y="36422"/>
                    <a:pt x="189548" y="34517"/>
                    <a:pt x="220028" y="28802"/>
                  </a:cubicBezTo>
                  <a:cubicBezTo>
                    <a:pt x="250508" y="23087"/>
                    <a:pt x="290513" y="16420"/>
                    <a:pt x="297180" y="22135"/>
                  </a:cubicBezTo>
                  <a:cubicBezTo>
                    <a:pt x="302895" y="28802"/>
                    <a:pt x="307658" y="49757"/>
                    <a:pt x="302895" y="80237"/>
                  </a:cubicBezTo>
                  <a:close/>
                </a:path>
              </a:pathLst>
            </a:custGeom>
            <a:solidFill>
              <a:srgbClr val="483A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74906A-7A78-4AE2-A4D8-7A8B7D72647C}"/>
                </a:ext>
              </a:extLst>
            </p:cNvPr>
            <p:cNvSpPr/>
            <p:nvPr/>
          </p:nvSpPr>
          <p:spPr>
            <a:xfrm>
              <a:off x="10421649" y="2646212"/>
              <a:ext cx="685800" cy="628650"/>
            </a:xfrm>
            <a:custGeom>
              <a:avLst/>
              <a:gdLst>
                <a:gd name="connsiteX0" fmla="*/ 682536 w 685800"/>
                <a:gd name="connsiteY0" fmla="*/ 257793 h 628650"/>
                <a:gd name="connsiteX1" fmla="*/ 669201 w 685800"/>
                <a:gd name="connsiteY1" fmla="*/ 185403 h 628650"/>
                <a:gd name="connsiteX2" fmla="*/ 555853 w 685800"/>
                <a:gd name="connsiteY2" fmla="*/ 37766 h 628650"/>
                <a:gd name="connsiteX3" fmla="*/ 300584 w 685800"/>
                <a:gd name="connsiteY3" fmla="*/ 12048 h 628650"/>
                <a:gd name="connsiteX4" fmla="*/ 212953 w 685800"/>
                <a:gd name="connsiteY4" fmla="*/ 49196 h 628650"/>
                <a:gd name="connsiteX5" fmla="*/ 147231 w 685800"/>
                <a:gd name="connsiteY5" fmla="*/ 27288 h 628650"/>
                <a:gd name="connsiteX6" fmla="*/ 14834 w 685800"/>
                <a:gd name="connsiteY6" fmla="*/ 189213 h 628650"/>
                <a:gd name="connsiteX7" fmla="*/ 70078 w 685800"/>
                <a:gd name="connsiteY7" fmla="*/ 235886 h 628650"/>
                <a:gd name="connsiteX8" fmla="*/ 78651 w 685800"/>
                <a:gd name="connsiteY8" fmla="*/ 308276 h 628650"/>
                <a:gd name="connsiteX9" fmla="*/ 101511 w 685800"/>
                <a:gd name="connsiteY9" fmla="*/ 334946 h 628650"/>
                <a:gd name="connsiteX10" fmla="*/ 103416 w 685800"/>
                <a:gd name="connsiteY10" fmla="*/ 269223 h 628650"/>
                <a:gd name="connsiteX11" fmla="*/ 130086 w 685800"/>
                <a:gd name="connsiteY11" fmla="*/ 214931 h 628650"/>
                <a:gd name="connsiteX12" fmla="*/ 195809 w 685800"/>
                <a:gd name="connsiteY12" fmla="*/ 196833 h 628650"/>
                <a:gd name="connsiteX13" fmla="*/ 330111 w 685800"/>
                <a:gd name="connsiteY13" fmla="*/ 218741 h 628650"/>
                <a:gd name="connsiteX14" fmla="*/ 382498 w 685800"/>
                <a:gd name="connsiteY14" fmla="*/ 353996 h 628650"/>
                <a:gd name="connsiteX15" fmla="*/ 398691 w 685800"/>
                <a:gd name="connsiteY15" fmla="*/ 384476 h 628650"/>
                <a:gd name="connsiteX16" fmla="*/ 455841 w 685800"/>
                <a:gd name="connsiteY16" fmla="*/ 347328 h 628650"/>
                <a:gd name="connsiteX17" fmla="*/ 483464 w 685800"/>
                <a:gd name="connsiteY17" fmla="*/ 420671 h 628650"/>
                <a:gd name="connsiteX18" fmla="*/ 429171 w 685800"/>
                <a:gd name="connsiteY18" fmla="*/ 500681 h 628650"/>
                <a:gd name="connsiteX19" fmla="*/ 472986 w 685800"/>
                <a:gd name="connsiteY19" fmla="*/ 595931 h 628650"/>
                <a:gd name="connsiteX20" fmla="*/ 492036 w 685800"/>
                <a:gd name="connsiteY20" fmla="*/ 613076 h 628650"/>
                <a:gd name="connsiteX21" fmla="*/ 513943 w 685800"/>
                <a:gd name="connsiteY21" fmla="*/ 621648 h 628650"/>
                <a:gd name="connsiteX22" fmla="*/ 539661 w 685800"/>
                <a:gd name="connsiteY22" fmla="*/ 628316 h 628650"/>
                <a:gd name="connsiteX23" fmla="*/ 575856 w 685800"/>
                <a:gd name="connsiteY23" fmla="*/ 631173 h 628650"/>
                <a:gd name="connsiteX24" fmla="*/ 613956 w 685800"/>
                <a:gd name="connsiteY24" fmla="*/ 587358 h 628650"/>
                <a:gd name="connsiteX25" fmla="*/ 655866 w 685800"/>
                <a:gd name="connsiteY25" fmla="*/ 498776 h 628650"/>
                <a:gd name="connsiteX26" fmla="*/ 682536 w 685800"/>
                <a:gd name="connsiteY26" fmla="*/ 25779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85800" h="628650">
                  <a:moveTo>
                    <a:pt x="682536" y="257793"/>
                  </a:moveTo>
                  <a:cubicBezTo>
                    <a:pt x="679678" y="233028"/>
                    <a:pt x="674916" y="208263"/>
                    <a:pt x="669201" y="185403"/>
                  </a:cubicBezTo>
                  <a:cubicBezTo>
                    <a:pt x="652056" y="122538"/>
                    <a:pt x="613956" y="68246"/>
                    <a:pt x="555853" y="37766"/>
                  </a:cubicBezTo>
                  <a:cubicBezTo>
                    <a:pt x="482511" y="-2239"/>
                    <a:pt x="381546" y="-9859"/>
                    <a:pt x="300584" y="12048"/>
                  </a:cubicBezTo>
                  <a:cubicBezTo>
                    <a:pt x="253911" y="25383"/>
                    <a:pt x="236766" y="50148"/>
                    <a:pt x="212953" y="49196"/>
                  </a:cubicBezTo>
                  <a:cubicBezTo>
                    <a:pt x="194856" y="48243"/>
                    <a:pt x="171043" y="35861"/>
                    <a:pt x="147231" y="27288"/>
                  </a:cubicBezTo>
                  <a:cubicBezTo>
                    <a:pt x="-35649" y="-38434"/>
                    <a:pt x="-4216" y="140636"/>
                    <a:pt x="14834" y="189213"/>
                  </a:cubicBezTo>
                  <a:cubicBezTo>
                    <a:pt x="23406" y="211121"/>
                    <a:pt x="64364" y="226361"/>
                    <a:pt x="70078" y="235886"/>
                  </a:cubicBezTo>
                  <a:cubicBezTo>
                    <a:pt x="75793" y="244458"/>
                    <a:pt x="74841" y="289226"/>
                    <a:pt x="78651" y="308276"/>
                  </a:cubicBezTo>
                  <a:cubicBezTo>
                    <a:pt x="82461" y="327326"/>
                    <a:pt x="101511" y="334946"/>
                    <a:pt x="101511" y="334946"/>
                  </a:cubicBezTo>
                  <a:cubicBezTo>
                    <a:pt x="101511" y="334946"/>
                    <a:pt x="102464" y="277796"/>
                    <a:pt x="103416" y="269223"/>
                  </a:cubicBezTo>
                  <a:cubicBezTo>
                    <a:pt x="106273" y="248268"/>
                    <a:pt x="112941" y="227313"/>
                    <a:pt x="130086" y="214931"/>
                  </a:cubicBezTo>
                  <a:cubicBezTo>
                    <a:pt x="149136" y="202548"/>
                    <a:pt x="173901" y="200643"/>
                    <a:pt x="195809" y="196833"/>
                  </a:cubicBezTo>
                  <a:cubicBezTo>
                    <a:pt x="218668" y="193023"/>
                    <a:pt x="323443" y="213026"/>
                    <a:pt x="330111" y="218741"/>
                  </a:cubicBezTo>
                  <a:cubicBezTo>
                    <a:pt x="364401" y="248268"/>
                    <a:pt x="372973" y="314943"/>
                    <a:pt x="382498" y="353996"/>
                  </a:cubicBezTo>
                  <a:cubicBezTo>
                    <a:pt x="387261" y="372093"/>
                    <a:pt x="392023" y="384476"/>
                    <a:pt x="398691" y="384476"/>
                  </a:cubicBezTo>
                  <a:cubicBezTo>
                    <a:pt x="404406" y="330183"/>
                    <a:pt x="423456" y="329231"/>
                    <a:pt x="455841" y="347328"/>
                  </a:cubicBezTo>
                  <a:cubicBezTo>
                    <a:pt x="472986" y="356853"/>
                    <a:pt x="482511" y="391143"/>
                    <a:pt x="483464" y="420671"/>
                  </a:cubicBezTo>
                  <a:cubicBezTo>
                    <a:pt x="484416" y="454961"/>
                    <a:pt x="465366" y="493061"/>
                    <a:pt x="429171" y="500681"/>
                  </a:cubicBezTo>
                  <a:cubicBezTo>
                    <a:pt x="415836" y="503538"/>
                    <a:pt x="454889" y="576881"/>
                    <a:pt x="472986" y="595931"/>
                  </a:cubicBezTo>
                  <a:cubicBezTo>
                    <a:pt x="478701" y="601646"/>
                    <a:pt x="484416" y="608313"/>
                    <a:pt x="492036" y="613076"/>
                  </a:cubicBezTo>
                  <a:cubicBezTo>
                    <a:pt x="498703" y="616886"/>
                    <a:pt x="506323" y="618791"/>
                    <a:pt x="513943" y="621648"/>
                  </a:cubicBezTo>
                  <a:cubicBezTo>
                    <a:pt x="522516" y="623553"/>
                    <a:pt x="531089" y="626411"/>
                    <a:pt x="539661" y="628316"/>
                  </a:cubicBezTo>
                  <a:cubicBezTo>
                    <a:pt x="551091" y="631173"/>
                    <a:pt x="563473" y="634983"/>
                    <a:pt x="575856" y="631173"/>
                  </a:cubicBezTo>
                  <a:cubicBezTo>
                    <a:pt x="594906" y="625458"/>
                    <a:pt x="605384" y="605456"/>
                    <a:pt x="613956" y="587358"/>
                  </a:cubicBezTo>
                  <a:cubicBezTo>
                    <a:pt x="628243" y="557831"/>
                    <a:pt x="644436" y="529256"/>
                    <a:pt x="655866" y="498776"/>
                  </a:cubicBezTo>
                  <a:cubicBezTo>
                    <a:pt x="684441" y="426386"/>
                    <a:pt x="692061" y="338756"/>
                    <a:pt x="682536" y="257793"/>
                  </a:cubicBezTo>
                  <a:close/>
                </a:path>
              </a:pathLst>
            </a:custGeom>
            <a:solidFill>
              <a:srgbClr val="483A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B9F1DCF-D6B2-470E-A951-84C1C66766CE}"/>
                </a:ext>
              </a:extLst>
            </p:cNvPr>
            <p:cNvSpPr/>
            <p:nvPr/>
          </p:nvSpPr>
          <p:spPr>
            <a:xfrm>
              <a:off x="6025540" y="5575768"/>
              <a:ext cx="790575" cy="1838325"/>
            </a:xfrm>
            <a:custGeom>
              <a:avLst/>
              <a:gdLst>
                <a:gd name="connsiteX0" fmla="*/ 55160 w 790575"/>
                <a:gd name="connsiteY0" fmla="*/ 1816417 h 1838325"/>
                <a:gd name="connsiteX1" fmla="*/ 796205 w 790575"/>
                <a:gd name="connsiteY1" fmla="*/ 46672 h 1838325"/>
                <a:gd name="connsiteX2" fmla="*/ 677142 w 790575"/>
                <a:gd name="connsiteY2" fmla="*/ 0 h 1838325"/>
                <a:gd name="connsiteX3" fmla="*/ 2772 w 790575"/>
                <a:gd name="connsiteY3" fmla="*/ 1795463 h 1838325"/>
                <a:gd name="connsiteX4" fmla="*/ 16107 w 790575"/>
                <a:gd name="connsiteY4" fmla="*/ 1838325 h 1838325"/>
                <a:gd name="connsiteX5" fmla="*/ 55160 w 790575"/>
                <a:gd name="connsiteY5" fmla="*/ 1816417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575" h="1838325">
                  <a:moveTo>
                    <a:pt x="55160" y="1816417"/>
                  </a:moveTo>
                  <a:lnTo>
                    <a:pt x="796205" y="46672"/>
                  </a:lnTo>
                  <a:lnTo>
                    <a:pt x="677142" y="0"/>
                  </a:lnTo>
                  <a:lnTo>
                    <a:pt x="2772" y="1795463"/>
                  </a:lnTo>
                  <a:cubicBezTo>
                    <a:pt x="-3895" y="1813560"/>
                    <a:pt x="1820" y="1832610"/>
                    <a:pt x="16107" y="1838325"/>
                  </a:cubicBezTo>
                  <a:cubicBezTo>
                    <a:pt x="29442" y="1844040"/>
                    <a:pt x="47540" y="1834515"/>
                    <a:pt x="55160" y="1816417"/>
                  </a:cubicBezTo>
                  <a:close/>
                </a:path>
              </a:pathLst>
            </a:custGeom>
            <a:solidFill>
              <a:srgbClr val="723E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9379F30-A060-461D-9A64-D77927E397BB}"/>
                </a:ext>
              </a:extLst>
            </p:cNvPr>
            <p:cNvSpPr/>
            <p:nvPr/>
          </p:nvSpPr>
          <p:spPr>
            <a:xfrm>
              <a:off x="6061650" y="5575768"/>
              <a:ext cx="752475" cy="1828800"/>
            </a:xfrm>
            <a:custGeom>
              <a:avLst/>
              <a:gdLst>
                <a:gd name="connsiteX0" fmla="*/ 621030 w 752475"/>
                <a:gd name="connsiteY0" fmla="*/ 54292 h 1828800"/>
                <a:gd name="connsiteX1" fmla="*/ 696278 w 752475"/>
                <a:gd name="connsiteY1" fmla="*/ 83820 h 1828800"/>
                <a:gd name="connsiteX2" fmla="*/ 0 w 752475"/>
                <a:gd name="connsiteY2" fmla="*/ 1837373 h 1828800"/>
                <a:gd name="connsiteX3" fmla="*/ 19050 w 752475"/>
                <a:gd name="connsiteY3" fmla="*/ 1816417 h 1828800"/>
                <a:gd name="connsiteX4" fmla="*/ 760095 w 752475"/>
                <a:gd name="connsiteY4" fmla="*/ 46672 h 1828800"/>
                <a:gd name="connsiteX5" fmla="*/ 641032 w 752475"/>
                <a:gd name="connsiteY5" fmla="*/ 0 h 1828800"/>
                <a:gd name="connsiteX6" fmla="*/ 621030 w 752475"/>
                <a:gd name="connsiteY6" fmla="*/ 54292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475" h="1828800">
                  <a:moveTo>
                    <a:pt x="621030" y="54292"/>
                  </a:moveTo>
                  <a:lnTo>
                    <a:pt x="696278" y="83820"/>
                  </a:lnTo>
                  <a:lnTo>
                    <a:pt x="0" y="1837373"/>
                  </a:lnTo>
                  <a:cubicBezTo>
                    <a:pt x="7620" y="1833563"/>
                    <a:pt x="15240" y="1825942"/>
                    <a:pt x="19050" y="1816417"/>
                  </a:cubicBezTo>
                  <a:lnTo>
                    <a:pt x="760095" y="46672"/>
                  </a:lnTo>
                  <a:lnTo>
                    <a:pt x="641032" y="0"/>
                  </a:lnTo>
                  <a:lnTo>
                    <a:pt x="621030" y="54292"/>
                  </a:lnTo>
                  <a:close/>
                </a:path>
              </a:pathLst>
            </a:custGeom>
            <a:solidFill>
              <a:srgbClr val="000000">
                <a:alpha val="37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77168F4-1A89-4793-A837-CCEE212A9D09}"/>
                </a:ext>
              </a:extLst>
            </p:cNvPr>
            <p:cNvSpPr/>
            <p:nvPr/>
          </p:nvSpPr>
          <p:spPr>
            <a:xfrm>
              <a:off x="7161787" y="5462421"/>
              <a:ext cx="123825" cy="1952625"/>
            </a:xfrm>
            <a:custGeom>
              <a:avLst/>
              <a:gdLst>
                <a:gd name="connsiteX0" fmla="*/ 91440 w 123825"/>
                <a:gd name="connsiteY0" fmla="*/ 1918335 h 1952625"/>
                <a:gd name="connsiteX1" fmla="*/ 127635 w 123825"/>
                <a:gd name="connsiteY1" fmla="*/ 0 h 1952625"/>
                <a:gd name="connsiteX2" fmla="*/ 0 w 123825"/>
                <a:gd name="connsiteY2" fmla="*/ 0 h 1952625"/>
                <a:gd name="connsiteX3" fmla="*/ 36195 w 123825"/>
                <a:gd name="connsiteY3" fmla="*/ 1918335 h 1952625"/>
                <a:gd name="connsiteX4" fmla="*/ 63818 w 123825"/>
                <a:gd name="connsiteY4" fmla="*/ 1953577 h 1952625"/>
                <a:gd name="connsiteX5" fmla="*/ 91440 w 123825"/>
                <a:gd name="connsiteY5" fmla="*/ 1918335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1952625">
                  <a:moveTo>
                    <a:pt x="91440" y="1918335"/>
                  </a:moveTo>
                  <a:lnTo>
                    <a:pt x="127635" y="0"/>
                  </a:lnTo>
                  <a:lnTo>
                    <a:pt x="0" y="0"/>
                  </a:lnTo>
                  <a:lnTo>
                    <a:pt x="36195" y="1918335"/>
                  </a:lnTo>
                  <a:cubicBezTo>
                    <a:pt x="36195" y="1937385"/>
                    <a:pt x="49530" y="1953577"/>
                    <a:pt x="63818" y="1953577"/>
                  </a:cubicBezTo>
                  <a:cubicBezTo>
                    <a:pt x="79058" y="1953577"/>
                    <a:pt x="91440" y="1938338"/>
                    <a:pt x="91440" y="1918335"/>
                  </a:cubicBezTo>
                  <a:close/>
                </a:path>
              </a:pathLst>
            </a:custGeom>
            <a:solidFill>
              <a:srgbClr val="723E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BF434F2-8BE8-45AB-9638-26FFBE501BDD}"/>
                </a:ext>
              </a:extLst>
            </p:cNvPr>
            <p:cNvSpPr/>
            <p:nvPr/>
          </p:nvSpPr>
          <p:spPr>
            <a:xfrm>
              <a:off x="7162740" y="5462421"/>
              <a:ext cx="123825" cy="1952625"/>
            </a:xfrm>
            <a:custGeom>
              <a:avLst/>
              <a:gdLst>
                <a:gd name="connsiteX0" fmla="*/ 0 w 123825"/>
                <a:gd name="connsiteY0" fmla="*/ 50482 h 1952625"/>
                <a:gd name="connsiteX1" fmla="*/ 95250 w 123825"/>
                <a:gd name="connsiteY1" fmla="*/ 50482 h 1952625"/>
                <a:gd name="connsiteX2" fmla="*/ 60008 w 123825"/>
                <a:gd name="connsiteY2" fmla="*/ 1953577 h 1952625"/>
                <a:gd name="connsiteX3" fmla="*/ 63817 w 123825"/>
                <a:gd name="connsiteY3" fmla="*/ 1953577 h 1952625"/>
                <a:gd name="connsiteX4" fmla="*/ 91440 w 123825"/>
                <a:gd name="connsiteY4" fmla="*/ 1918335 h 1952625"/>
                <a:gd name="connsiteX5" fmla="*/ 127635 w 123825"/>
                <a:gd name="connsiteY5" fmla="*/ 0 h 1952625"/>
                <a:gd name="connsiteX6" fmla="*/ 0 w 123825"/>
                <a:gd name="connsiteY6" fmla="*/ 0 h 1952625"/>
                <a:gd name="connsiteX7" fmla="*/ 0 w 123825"/>
                <a:gd name="connsiteY7" fmla="*/ 50482 h 19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1952625">
                  <a:moveTo>
                    <a:pt x="0" y="50482"/>
                  </a:moveTo>
                  <a:lnTo>
                    <a:pt x="95250" y="50482"/>
                  </a:lnTo>
                  <a:lnTo>
                    <a:pt x="60008" y="1953577"/>
                  </a:lnTo>
                  <a:cubicBezTo>
                    <a:pt x="60960" y="1953577"/>
                    <a:pt x="61913" y="1953577"/>
                    <a:pt x="63817" y="1953577"/>
                  </a:cubicBezTo>
                  <a:cubicBezTo>
                    <a:pt x="79058" y="1953577"/>
                    <a:pt x="91440" y="1937385"/>
                    <a:pt x="91440" y="1918335"/>
                  </a:cubicBezTo>
                  <a:lnTo>
                    <a:pt x="127635" y="0"/>
                  </a:lnTo>
                  <a:lnTo>
                    <a:pt x="0" y="0"/>
                  </a:lnTo>
                  <a:lnTo>
                    <a:pt x="0" y="50482"/>
                  </a:lnTo>
                  <a:close/>
                </a:path>
              </a:pathLst>
            </a:custGeom>
            <a:solidFill>
              <a:srgbClr val="000000">
                <a:alpha val="37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8727635-DB4A-4BB3-9C93-DD4EA04D63F9}"/>
                </a:ext>
              </a:extLst>
            </p:cNvPr>
            <p:cNvSpPr/>
            <p:nvPr/>
          </p:nvSpPr>
          <p:spPr>
            <a:xfrm>
              <a:off x="7629465" y="5575768"/>
              <a:ext cx="790575" cy="1838325"/>
            </a:xfrm>
            <a:custGeom>
              <a:avLst/>
              <a:gdLst>
                <a:gd name="connsiteX0" fmla="*/ 741045 w 790575"/>
                <a:gd name="connsiteY0" fmla="*/ 1816417 h 1838325"/>
                <a:gd name="connsiteX1" fmla="*/ 0 w 790575"/>
                <a:gd name="connsiteY1" fmla="*/ 46672 h 1838325"/>
                <a:gd name="connsiteX2" fmla="*/ 119063 w 790575"/>
                <a:gd name="connsiteY2" fmla="*/ 0 h 1838325"/>
                <a:gd name="connsiteX3" fmla="*/ 793432 w 790575"/>
                <a:gd name="connsiteY3" fmla="*/ 1796415 h 1838325"/>
                <a:gd name="connsiteX4" fmla="*/ 780097 w 790575"/>
                <a:gd name="connsiteY4" fmla="*/ 1839278 h 1838325"/>
                <a:gd name="connsiteX5" fmla="*/ 741045 w 790575"/>
                <a:gd name="connsiteY5" fmla="*/ 1816417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0575" h="1838325">
                  <a:moveTo>
                    <a:pt x="741045" y="1816417"/>
                  </a:moveTo>
                  <a:lnTo>
                    <a:pt x="0" y="46672"/>
                  </a:lnTo>
                  <a:lnTo>
                    <a:pt x="119063" y="0"/>
                  </a:lnTo>
                  <a:lnTo>
                    <a:pt x="793432" y="1796415"/>
                  </a:lnTo>
                  <a:cubicBezTo>
                    <a:pt x="800100" y="1814513"/>
                    <a:pt x="794385" y="1833563"/>
                    <a:pt x="780097" y="1839278"/>
                  </a:cubicBezTo>
                  <a:cubicBezTo>
                    <a:pt x="765810" y="1844040"/>
                    <a:pt x="748665" y="1834515"/>
                    <a:pt x="741045" y="1816417"/>
                  </a:cubicBezTo>
                  <a:close/>
                </a:path>
              </a:pathLst>
            </a:custGeom>
            <a:solidFill>
              <a:srgbClr val="723E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4BC5D4A-929B-405A-82C2-F9828D812A23}"/>
                </a:ext>
              </a:extLst>
            </p:cNvPr>
            <p:cNvSpPr/>
            <p:nvPr/>
          </p:nvSpPr>
          <p:spPr>
            <a:xfrm>
              <a:off x="7629465" y="5574816"/>
              <a:ext cx="790575" cy="1838325"/>
            </a:xfrm>
            <a:custGeom>
              <a:avLst/>
              <a:gdLst>
                <a:gd name="connsiteX0" fmla="*/ 793432 w 790575"/>
                <a:gd name="connsiteY0" fmla="*/ 1796415 h 1838325"/>
                <a:gd name="connsiteX1" fmla="*/ 119063 w 790575"/>
                <a:gd name="connsiteY1" fmla="*/ 0 h 1838325"/>
                <a:gd name="connsiteX2" fmla="*/ 0 w 790575"/>
                <a:gd name="connsiteY2" fmla="*/ 46672 h 1838325"/>
                <a:gd name="connsiteX3" fmla="*/ 13335 w 790575"/>
                <a:gd name="connsiteY3" fmla="*/ 79057 h 1838325"/>
                <a:gd name="connsiteX4" fmla="*/ 86678 w 790575"/>
                <a:gd name="connsiteY4" fmla="*/ 49530 h 1838325"/>
                <a:gd name="connsiteX5" fmla="*/ 757238 w 790575"/>
                <a:gd name="connsiteY5" fmla="*/ 1836420 h 1838325"/>
                <a:gd name="connsiteX6" fmla="*/ 780097 w 790575"/>
                <a:gd name="connsiteY6" fmla="*/ 1839278 h 1838325"/>
                <a:gd name="connsiteX7" fmla="*/ 793432 w 790575"/>
                <a:gd name="connsiteY7" fmla="*/ 1796415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0575" h="1838325">
                  <a:moveTo>
                    <a:pt x="793432" y="1796415"/>
                  </a:moveTo>
                  <a:lnTo>
                    <a:pt x="119063" y="0"/>
                  </a:lnTo>
                  <a:lnTo>
                    <a:pt x="0" y="46672"/>
                  </a:lnTo>
                  <a:lnTo>
                    <a:pt x="13335" y="79057"/>
                  </a:lnTo>
                  <a:lnTo>
                    <a:pt x="86678" y="49530"/>
                  </a:lnTo>
                  <a:lnTo>
                    <a:pt x="757238" y="1836420"/>
                  </a:lnTo>
                  <a:cubicBezTo>
                    <a:pt x="764857" y="1841182"/>
                    <a:pt x="772478" y="1842135"/>
                    <a:pt x="780097" y="1839278"/>
                  </a:cubicBezTo>
                  <a:cubicBezTo>
                    <a:pt x="794385" y="1834515"/>
                    <a:pt x="800100" y="1814513"/>
                    <a:pt x="793432" y="179641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9806541-4031-4152-A603-B8AE3D809B5E}"/>
                </a:ext>
              </a:extLst>
            </p:cNvPr>
            <p:cNvSpPr/>
            <p:nvPr/>
          </p:nvSpPr>
          <p:spPr>
            <a:xfrm>
              <a:off x="5998452" y="3442658"/>
              <a:ext cx="2133600" cy="2381250"/>
            </a:xfrm>
            <a:custGeom>
              <a:avLst/>
              <a:gdLst>
                <a:gd name="connsiteX0" fmla="*/ 2073925 w 2133600"/>
                <a:gd name="connsiteY0" fmla="*/ 2175973 h 2381250"/>
                <a:gd name="connsiteX1" fmla="*/ 1265253 w 2133600"/>
                <a:gd name="connsiteY1" fmla="*/ 2387428 h 2381250"/>
                <a:gd name="connsiteX2" fmla="*/ 107013 w 2133600"/>
                <a:gd name="connsiteY2" fmla="*/ 1996903 h 2381250"/>
                <a:gd name="connsiteX3" fmla="*/ 783288 w 2133600"/>
                <a:gd name="connsiteY3" fmla="*/ 56660 h 2381250"/>
                <a:gd name="connsiteX4" fmla="*/ 1451943 w 2133600"/>
                <a:gd name="connsiteY4" fmla="*/ 1587328 h 2381250"/>
                <a:gd name="connsiteX5" fmla="*/ 2073925 w 2133600"/>
                <a:gd name="connsiteY5" fmla="*/ 2175973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600" h="2381250">
                  <a:moveTo>
                    <a:pt x="2073925" y="2175973"/>
                  </a:moveTo>
                  <a:cubicBezTo>
                    <a:pt x="1944385" y="2281701"/>
                    <a:pt x="1752933" y="2377903"/>
                    <a:pt x="1265253" y="2387428"/>
                  </a:cubicBezTo>
                  <a:cubicBezTo>
                    <a:pt x="624220" y="2399811"/>
                    <a:pt x="288940" y="2327421"/>
                    <a:pt x="107013" y="1996903"/>
                  </a:cubicBezTo>
                  <a:cubicBezTo>
                    <a:pt x="-196835" y="1444453"/>
                    <a:pt x="183213" y="-338627"/>
                    <a:pt x="783288" y="56660"/>
                  </a:cubicBezTo>
                  <a:cubicBezTo>
                    <a:pt x="1285255" y="387178"/>
                    <a:pt x="1385268" y="1441595"/>
                    <a:pt x="1451943" y="1587328"/>
                  </a:cubicBezTo>
                  <a:cubicBezTo>
                    <a:pt x="1518618" y="1733061"/>
                    <a:pt x="2387298" y="1920703"/>
                    <a:pt x="2073925" y="2175973"/>
                  </a:cubicBezTo>
                  <a:close/>
                </a:path>
              </a:pathLst>
            </a:custGeom>
            <a:solidFill>
              <a:srgbClr val="E8F6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9BC837C-9722-4817-8CAD-AF1C50CA2CD7}"/>
                </a:ext>
              </a:extLst>
            </p:cNvPr>
            <p:cNvSpPr/>
            <p:nvPr/>
          </p:nvSpPr>
          <p:spPr>
            <a:xfrm>
              <a:off x="5997763" y="3536466"/>
              <a:ext cx="2133600" cy="2286000"/>
            </a:xfrm>
            <a:custGeom>
              <a:avLst/>
              <a:gdLst>
                <a:gd name="connsiteX0" fmla="*/ 1376432 w 2133600"/>
                <a:gd name="connsiteY0" fmla="*/ 2157413 h 2286000"/>
                <a:gd name="connsiteX1" fmla="*/ 218192 w 2133600"/>
                <a:gd name="connsiteY1" fmla="*/ 1766888 h 2286000"/>
                <a:gd name="connsiteX2" fmla="*/ 404882 w 2133600"/>
                <a:gd name="connsiteY2" fmla="*/ 0 h 2286000"/>
                <a:gd name="connsiteX3" fmla="*/ 106750 w 2133600"/>
                <a:gd name="connsiteY3" fmla="*/ 1903095 h 2286000"/>
                <a:gd name="connsiteX4" fmla="*/ 1264990 w 2133600"/>
                <a:gd name="connsiteY4" fmla="*/ 2293620 h 2286000"/>
                <a:gd name="connsiteX5" fmla="*/ 2073662 w 2133600"/>
                <a:gd name="connsiteY5" fmla="*/ 2082165 h 2286000"/>
                <a:gd name="connsiteX6" fmla="*/ 2141290 w 2133600"/>
                <a:gd name="connsiteY6" fmla="*/ 1978343 h 2286000"/>
                <a:gd name="connsiteX7" fmla="*/ 1376432 w 2133600"/>
                <a:gd name="connsiteY7" fmla="*/ 2157413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3600" h="2286000">
                  <a:moveTo>
                    <a:pt x="1376432" y="2157413"/>
                  </a:moveTo>
                  <a:cubicBezTo>
                    <a:pt x="735399" y="2169795"/>
                    <a:pt x="400119" y="2097405"/>
                    <a:pt x="218192" y="1766888"/>
                  </a:cubicBezTo>
                  <a:cubicBezTo>
                    <a:pt x="10547" y="1390650"/>
                    <a:pt x="121989" y="440055"/>
                    <a:pt x="404882" y="0"/>
                  </a:cubicBezTo>
                  <a:cubicBezTo>
                    <a:pt x="42932" y="335280"/>
                    <a:pt x="-125661" y="1481138"/>
                    <a:pt x="106750" y="1903095"/>
                  </a:cubicBezTo>
                  <a:cubicBezTo>
                    <a:pt x="288677" y="2233613"/>
                    <a:pt x="623957" y="2306003"/>
                    <a:pt x="1264990" y="2293620"/>
                  </a:cubicBezTo>
                  <a:cubicBezTo>
                    <a:pt x="1752670" y="2284095"/>
                    <a:pt x="1944122" y="2186940"/>
                    <a:pt x="2073662" y="2082165"/>
                  </a:cubicBezTo>
                  <a:cubicBezTo>
                    <a:pt x="2117477" y="2045970"/>
                    <a:pt x="2138432" y="2011680"/>
                    <a:pt x="2141290" y="1978343"/>
                  </a:cubicBezTo>
                  <a:cubicBezTo>
                    <a:pt x="2011749" y="2070735"/>
                    <a:pt x="1812677" y="2148840"/>
                    <a:pt x="1376432" y="2157413"/>
                  </a:cubicBezTo>
                  <a:close/>
                </a:path>
              </a:pathLst>
            </a:custGeom>
            <a:solidFill>
              <a:srgbClr val="D0E0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DD91B78-B16C-4113-8F95-2CCDA5E2B0B3}"/>
                </a:ext>
              </a:extLst>
            </p:cNvPr>
            <p:cNvSpPr/>
            <p:nvPr/>
          </p:nvSpPr>
          <p:spPr>
            <a:xfrm>
              <a:off x="7735589" y="6813404"/>
              <a:ext cx="752475" cy="609600"/>
            </a:xfrm>
            <a:custGeom>
              <a:avLst/>
              <a:gdLst>
                <a:gd name="connsiteX0" fmla="*/ 446325 w 752475"/>
                <a:gd name="connsiteY0" fmla="*/ 119676 h 609600"/>
                <a:gd name="connsiteX1" fmla="*/ 484425 w 752475"/>
                <a:gd name="connsiteY1" fmla="*/ 393996 h 609600"/>
                <a:gd name="connsiteX2" fmla="*/ 693975 w 752475"/>
                <a:gd name="connsiteY2" fmla="*/ 611167 h 609600"/>
                <a:gd name="connsiteX3" fmla="*/ 252968 w 752475"/>
                <a:gd name="connsiteY3" fmla="*/ 529251 h 609600"/>
                <a:gd name="connsiteX4" fmla="*/ 122475 w 752475"/>
                <a:gd name="connsiteY4" fmla="*/ 377804 h 609600"/>
                <a:gd name="connsiteX5" fmla="*/ 47228 w 752475"/>
                <a:gd name="connsiteY5" fmla="*/ 159681 h 609600"/>
                <a:gd name="connsiteX6" fmla="*/ 446325 w 752475"/>
                <a:gd name="connsiteY6" fmla="*/ 119676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475" h="609600">
                  <a:moveTo>
                    <a:pt x="446325" y="119676"/>
                  </a:moveTo>
                  <a:cubicBezTo>
                    <a:pt x="454898" y="166349"/>
                    <a:pt x="366315" y="290174"/>
                    <a:pt x="484425" y="393996"/>
                  </a:cubicBezTo>
                  <a:cubicBezTo>
                    <a:pt x="602535" y="497819"/>
                    <a:pt x="872093" y="607356"/>
                    <a:pt x="693975" y="611167"/>
                  </a:cubicBezTo>
                  <a:cubicBezTo>
                    <a:pt x="514905" y="614976"/>
                    <a:pt x="344408" y="574019"/>
                    <a:pt x="252968" y="529251"/>
                  </a:cubicBezTo>
                  <a:cubicBezTo>
                    <a:pt x="162480" y="484484"/>
                    <a:pt x="234870" y="413999"/>
                    <a:pt x="122475" y="377804"/>
                  </a:cubicBezTo>
                  <a:cubicBezTo>
                    <a:pt x="-26115" y="331131"/>
                    <a:pt x="-24210" y="321606"/>
                    <a:pt x="47228" y="159681"/>
                  </a:cubicBezTo>
                  <a:cubicBezTo>
                    <a:pt x="146288" y="-62251"/>
                    <a:pt x="419655" y="-30819"/>
                    <a:pt x="446325" y="119676"/>
                  </a:cubicBezTo>
                  <a:close/>
                </a:path>
              </a:pathLst>
            </a:custGeom>
            <a:solidFill>
              <a:srgbClr val="0A18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9C17A76-15E9-486B-A879-34E8C7183978}"/>
                </a:ext>
              </a:extLst>
            </p:cNvPr>
            <p:cNvSpPr/>
            <p:nvPr/>
          </p:nvSpPr>
          <p:spPr>
            <a:xfrm>
              <a:off x="7990857" y="7020253"/>
              <a:ext cx="933450" cy="438150"/>
            </a:xfrm>
            <a:custGeom>
              <a:avLst/>
              <a:gdLst>
                <a:gd name="connsiteX0" fmla="*/ 362507 w 933450"/>
                <a:gd name="connsiteY0" fmla="*/ 70942 h 438150"/>
                <a:gd name="connsiteX1" fmla="*/ 619682 w 933450"/>
                <a:gd name="connsiteY1" fmla="*/ 266205 h 438150"/>
                <a:gd name="connsiteX2" fmla="*/ 886382 w 933450"/>
                <a:gd name="connsiteY2" fmla="*/ 410032 h 438150"/>
                <a:gd name="connsiteX3" fmla="*/ 439660 w 933450"/>
                <a:gd name="connsiteY3" fmla="*/ 415747 h 438150"/>
                <a:gd name="connsiteX4" fmla="*/ 138670 w 933450"/>
                <a:gd name="connsiteY4" fmla="*/ 397650 h 438150"/>
                <a:gd name="connsiteX5" fmla="*/ 9130 w 933450"/>
                <a:gd name="connsiteY5" fmla="*/ 219532 h 438150"/>
                <a:gd name="connsiteX6" fmla="*/ 362507 w 933450"/>
                <a:gd name="connsiteY6" fmla="*/ 70942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3450" h="438150">
                  <a:moveTo>
                    <a:pt x="362507" y="70942"/>
                  </a:moveTo>
                  <a:cubicBezTo>
                    <a:pt x="383462" y="110947"/>
                    <a:pt x="482522" y="204292"/>
                    <a:pt x="619682" y="266205"/>
                  </a:cubicBezTo>
                  <a:cubicBezTo>
                    <a:pt x="756842" y="327165"/>
                    <a:pt x="1048307" y="356692"/>
                    <a:pt x="886382" y="410032"/>
                  </a:cubicBezTo>
                  <a:cubicBezTo>
                    <a:pt x="724457" y="464325"/>
                    <a:pt x="535863" y="430987"/>
                    <a:pt x="439660" y="415747"/>
                  </a:cubicBezTo>
                  <a:cubicBezTo>
                    <a:pt x="344410" y="400507"/>
                    <a:pt x="251065" y="398602"/>
                    <a:pt x="138670" y="397650"/>
                  </a:cubicBezTo>
                  <a:cubicBezTo>
                    <a:pt x="-9920" y="396697"/>
                    <a:pt x="-10873" y="387172"/>
                    <a:pt x="9130" y="219532"/>
                  </a:cubicBezTo>
                  <a:cubicBezTo>
                    <a:pt x="37705" y="-10020"/>
                    <a:pt x="295832" y="-59550"/>
                    <a:pt x="362507" y="70942"/>
                  </a:cubicBezTo>
                  <a:close/>
                </a:path>
              </a:pathLst>
            </a:custGeom>
            <a:solidFill>
              <a:srgbClr val="132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499C0B2-53EF-4418-A854-739FB4791A3B}"/>
                </a:ext>
              </a:extLst>
            </p:cNvPr>
            <p:cNvSpPr/>
            <p:nvPr/>
          </p:nvSpPr>
          <p:spPr>
            <a:xfrm>
              <a:off x="8003797" y="6859738"/>
              <a:ext cx="314325" cy="285750"/>
            </a:xfrm>
            <a:custGeom>
              <a:avLst/>
              <a:gdLst>
                <a:gd name="connsiteX0" fmla="*/ 0 w 314325"/>
                <a:gd name="connsiteY0" fmla="*/ 138113 h 285750"/>
                <a:gd name="connsiteX1" fmla="*/ 58103 w 314325"/>
                <a:gd name="connsiteY1" fmla="*/ 279083 h 285750"/>
                <a:gd name="connsiteX2" fmla="*/ 268605 w 314325"/>
                <a:gd name="connsiteY2" fmla="*/ 277178 h 285750"/>
                <a:gd name="connsiteX3" fmla="*/ 309563 w 314325"/>
                <a:gd name="connsiteY3" fmla="*/ 209550 h 285750"/>
                <a:gd name="connsiteX4" fmla="*/ 249555 w 314325"/>
                <a:gd name="connsiteY4" fmla="*/ 0 h 285750"/>
                <a:gd name="connsiteX5" fmla="*/ 0 w 314325"/>
                <a:gd name="connsiteY5" fmla="*/ 138113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325" h="285750">
                  <a:moveTo>
                    <a:pt x="0" y="138113"/>
                  </a:moveTo>
                  <a:lnTo>
                    <a:pt x="58103" y="279083"/>
                  </a:lnTo>
                  <a:cubicBezTo>
                    <a:pt x="58103" y="279083"/>
                    <a:pt x="200025" y="313372"/>
                    <a:pt x="268605" y="277178"/>
                  </a:cubicBezTo>
                  <a:cubicBezTo>
                    <a:pt x="336233" y="240983"/>
                    <a:pt x="309563" y="209550"/>
                    <a:pt x="309563" y="209550"/>
                  </a:cubicBezTo>
                  <a:lnTo>
                    <a:pt x="249555" y="0"/>
                  </a:lnTo>
                  <a:lnTo>
                    <a:pt x="0" y="138113"/>
                  </a:lnTo>
                  <a:close/>
                </a:path>
              </a:pathLst>
            </a:custGeom>
            <a:solidFill>
              <a:srgbClr val="FF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1B65161-309A-4183-8BD8-2E8EE7361E07}"/>
                </a:ext>
              </a:extLst>
            </p:cNvPr>
            <p:cNvSpPr/>
            <p:nvPr/>
          </p:nvSpPr>
          <p:spPr>
            <a:xfrm>
              <a:off x="6653152" y="5032843"/>
              <a:ext cx="1857375" cy="1819275"/>
            </a:xfrm>
            <a:custGeom>
              <a:avLst/>
              <a:gdLst>
                <a:gd name="connsiteX0" fmla="*/ 703897 w 1857375"/>
                <a:gd name="connsiteY0" fmla="*/ 72390 h 1819275"/>
                <a:gd name="connsiteX1" fmla="*/ 1536382 w 1857375"/>
                <a:gd name="connsiteY1" fmla="*/ 259080 h 1819275"/>
                <a:gd name="connsiteX2" fmla="*/ 1826895 w 1857375"/>
                <a:gd name="connsiteY2" fmla="*/ 776288 h 1819275"/>
                <a:gd name="connsiteX3" fmla="*/ 1551623 w 1857375"/>
                <a:gd name="connsiteY3" fmla="*/ 1820228 h 1819275"/>
                <a:gd name="connsiteX4" fmla="*/ 1157288 w 1857375"/>
                <a:gd name="connsiteY4" fmla="*/ 1820228 h 1819275"/>
                <a:gd name="connsiteX5" fmla="*/ 1363980 w 1857375"/>
                <a:gd name="connsiteY5" fmla="*/ 606742 h 1819275"/>
                <a:gd name="connsiteX6" fmla="*/ 211455 w 1857375"/>
                <a:gd name="connsiteY6" fmla="*/ 470535 h 1819275"/>
                <a:gd name="connsiteX7" fmla="*/ 0 w 1857375"/>
                <a:gd name="connsiteY7" fmla="*/ 0 h 1819275"/>
                <a:gd name="connsiteX8" fmla="*/ 703897 w 1857375"/>
                <a:gd name="connsiteY8" fmla="*/ 72390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75" h="1819275">
                  <a:moveTo>
                    <a:pt x="703897" y="72390"/>
                  </a:moveTo>
                  <a:cubicBezTo>
                    <a:pt x="703897" y="72390"/>
                    <a:pt x="1314450" y="205740"/>
                    <a:pt x="1536382" y="259080"/>
                  </a:cubicBezTo>
                  <a:cubicBezTo>
                    <a:pt x="1758315" y="313372"/>
                    <a:pt x="1930718" y="406717"/>
                    <a:pt x="1826895" y="776288"/>
                  </a:cubicBezTo>
                  <a:cubicBezTo>
                    <a:pt x="1723073" y="1145857"/>
                    <a:pt x="1551623" y="1820228"/>
                    <a:pt x="1551623" y="1820228"/>
                  </a:cubicBezTo>
                  <a:lnTo>
                    <a:pt x="1157288" y="1820228"/>
                  </a:lnTo>
                  <a:lnTo>
                    <a:pt x="1363980" y="606742"/>
                  </a:lnTo>
                  <a:lnTo>
                    <a:pt x="211455" y="470535"/>
                  </a:lnTo>
                  <a:lnTo>
                    <a:pt x="0" y="0"/>
                  </a:lnTo>
                  <a:lnTo>
                    <a:pt x="703897" y="7239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E10403-597C-4E89-9DC8-F7F599786373}"/>
                </a:ext>
              </a:extLst>
            </p:cNvPr>
            <p:cNvSpPr/>
            <p:nvPr/>
          </p:nvSpPr>
          <p:spPr>
            <a:xfrm>
              <a:off x="6457890" y="5089993"/>
              <a:ext cx="1857375" cy="1990725"/>
            </a:xfrm>
            <a:custGeom>
              <a:avLst/>
              <a:gdLst>
                <a:gd name="connsiteX0" fmla="*/ 0 w 1857375"/>
                <a:gd name="connsiteY0" fmla="*/ 15240 h 1990725"/>
                <a:gd name="connsiteX1" fmla="*/ 265747 w 1857375"/>
                <a:gd name="connsiteY1" fmla="*/ 510540 h 1990725"/>
                <a:gd name="connsiteX2" fmla="*/ 1022033 w 1857375"/>
                <a:gd name="connsiteY2" fmla="*/ 602932 h 1990725"/>
                <a:gd name="connsiteX3" fmla="*/ 1483995 w 1857375"/>
                <a:gd name="connsiteY3" fmla="*/ 1988820 h 1990725"/>
                <a:gd name="connsiteX4" fmla="*/ 1770698 w 1857375"/>
                <a:gd name="connsiteY4" fmla="*/ 1959292 h 1990725"/>
                <a:gd name="connsiteX5" fmla="*/ 1858328 w 1857375"/>
                <a:gd name="connsiteY5" fmla="*/ 1856423 h 1990725"/>
                <a:gd name="connsiteX6" fmla="*/ 1440180 w 1857375"/>
                <a:gd name="connsiteY6" fmla="*/ 440055 h 1990725"/>
                <a:gd name="connsiteX7" fmla="*/ 1206818 w 1857375"/>
                <a:gd name="connsiteY7" fmla="*/ 215265 h 1990725"/>
                <a:gd name="connsiteX8" fmla="*/ 497205 w 1857375"/>
                <a:gd name="connsiteY8" fmla="*/ 0 h 1990725"/>
                <a:gd name="connsiteX9" fmla="*/ 0 w 1857375"/>
                <a:gd name="connsiteY9" fmla="*/ 15240 h 199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57375" h="1990725">
                  <a:moveTo>
                    <a:pt x="0" y="15240"/>
                  </a:moveTo>
                  <a:cubicBezTo>
                    <a:pt x="26670" y="205740"/>
                    <a:pt x="-29527" y="424815"/>
                    <a:pt x="265747" y="510540"/>
                  </a:cubicBezTo>
                  <a:cubicBezTo>
                    <a:pt x="561022" y="596265"/>
                    <a:pt x="1022033" y="602932"/>
                    <a:pt x="1022033" y="602932"/>
                  </a:cubicBezTo>
                  <a:lnTo>
                    <a:pt x="1483995" y="1988820"/>
                  </a:lnTo>
                  <a:cubicBezTo>
                    <a:pt x="1483995" y="1988820"/>
                    <a:pt x="1612582" y="2007870"/>
                    <a:pt x="1770698" y="1959292"/>
                  </a:cubicBezTo>
                  <a:cubicBezTo>
                    <a:pt x="1835468" y="1939290"/>
                    <a:pt x="1858328" y="1856423"/>
                    <a:pt x="1858328" y="1856423"/>
                  </a:cubicBezTo>
                  <a:lnTo>
                    <a:pt x="1440180" y="440055"/>
                  </a:lnTo>
                  <a:cubicBezTo>
                    <a:pt x="1407795" y="329565"/>
                    <a:pt x="1319213" y="243840"/>
                    <a:pt x="1206818" y="215265"/>
                  </a:cubicBezTo>
                  <a:lnTo>
                    <a:pt x="497205" y="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77718AD-73B8-4546-AA62-AA8F670197F2}"/>
                </a:ext>
              </a:extLst>
            </p:cNvPr>
            <p:cNvSpPr/>
            <p:nvPr/>
          </p:nvSpPr>
          <p:spPr>
            <a:xfrm>
              <a:off x="6394061" y="3539737"/>
              <a:ext cx="876300" cy="1524000"/>
            </a:xfrm>
            <a:custGeom>
              <a:avLst/>
              <a:gdLst>
                <a:gd name="connsiteX0" fmla="*/ 170509 w 876300"/>
                <a:gd name="connsiteY0" fmla="*/ 927321 h 1524000"/>
                <a:gd name="connsiteX1" fmla="*/ 188606 w 876300"/>
                <a:gd name="connsiteY1" fmla="*/ 1159731 h 1524000"/>
                <a:gd name="connsiteX2" fmla="*/ 193369 w 876300"/>
                <a:gd name="connsiteY2" fmla="*/ 1324513 h 1524000"/>
                <a:gd name="connsiteX3" fmla="*/ 576274 w 876300"/>
                <a:gd name="connsiteY3" fmla="*/ 1511203 h 1524000"/>
                <a:gd name="connsiteX4" fmla="*/ 803921 w 876300"/>
                <a:gd name="connsiteY4" fmla="*/ 1405476 h 1524000"/>
                <a:gd name="connsiteX5" fmla="*/ 803921 w 876300"/>
                <a:gd name="connsiteY5" fmla="*/ 1403571 h 1524000"/>
                <a:gd name="connsiteX6" fmla="*/ 802969 w 876300"/>
                <a:gd name="connsiteY6" fmla="*/ 1379758 h 1524000"/>
                <a:gd name="connsiteX7" fmla="*/ 877264 w 876300"/>
                <a:gd name="connsiteY7" fmla="*/ 709198 h 1524000"/>
                <a:gd name="connsiteX8" fmla="*/ 704861 w 876300"/>
                <a:gd name="connsiteY8" fmla="*/ 70071 h 1524000"/>
                <a:gd name="connsiteX9" fmla="*/ 240041 w 876300"/>
                <a:gd name="connsiteY9" fmla="*/ 38638 h 1524000"/>
                <a:gd name="connsiteX10" fmla="*/ 11 w 876300"/>
                <a:gd name="connsiteY10" fmla="*/ 264381 h 1524000"/>
                <a:gd name="connsiteX11" fmla="*/ 20014 w 876300"/>
                <a:gd name="connsiteY11" fmla="*/ 430116 h 1524000"/>
                <a:gd name="connsiteX12" fmla="*/ 170509 w 876300"/>
                <a:gd name="connsiteY12" fmla="*/ 927321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0" h="1524000">
                  <a:moveTo>
                    <a:pt x="170509" y="927321"/>
                  </a:moveTo>
                  <a:cubicBezTo>
                    <a:pt x="199084" y="1001616"/>
                    <a:pt x="205751" y="1082578"/>
                    <a:pt x="188606" y="1159731"/>
                  </a:cubicBezTo>
                  <a:cubicBezTo>
                    <a:pt x="154316" y="1314036"/>
                    <a:pt x="193369" y="1324513"/>
                    <a:pt x="193369" y="1324513"/>
                  </a:cubicBezTo>
                  <a:cubicBezTo>
                    <a:pt x="193369" y="1324513"/>
                    <a:pt x="401966" y="1456911"/>
                    <a:pt x="576274" y="1511203"/>
                  </a:cubicBezTo>
                  <a:cubicBezTo>
                    <a:pt x="701051" y="1550256"/>
                    <a:pt x="806779" y="1543588"/>
                    <a:pt x="803921" y="1405476"/>
                  </a:cubicBezTo>
                  <a:lnTo>
                    <a:pt x="803921" y="1403571"/>
                  </a:lnTo>
                  <a:cubicBezTo>
                    <a:pt x="803921" y="1394999"/>
                    <a:pt x="803921" y="1387378"/>
                    <a:pt x="802969" y="1379758"/>
                  </a:cubicBezTo>
                  <a:cubicBezTo>
                    <a:pt x="797254" y="1070196"/>
                    <a:pt x="862024" y="1054956"/>
                    <a:pt x="877264" y="709198"/>
                  </a:cubicBezTo>
                  <a:cubicBezTo>
                    <a:pt x="893456" y="353916"/>
                    <a:pt x="799159" y="155796"/>
                    <a:pt x="704861" y="70071"/>
                  </a:cubicBezTo>
                  <a:cubicBezTo>
                    <a:pt x="610564" y="-15654"/>
                    <a:pt x="481976" y="-18512"/>
                    <a:pt x="240041" y="38638"/>
                  </a:cubicBezTo>
                  <a:cubicBezTo>
                    <a:pt x="58114" y="81501"/>
                    <a:pt x="-941" y="130078"/>
                    <a:pt x="11" y="264381"/>
                  </a:cubicBezTo>
                  <a:cubicBezTo>
                    <a:pt x="964" y="309148"/>
                    <a:pt x="7631" y="363441"/>
                    <a:pt x="20014" y="430116"/>
                  </a:cubicBezTo>
                  <a:cubicBezTo>
                    <a:pt x="49541" y="597756"/>
                    <a:pt x="121931" y="800638"/>
                    <a:pt x="170509" y="92732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95AA436-78DD-4898-A935-5E6CC9A7A226}"/>
                </a:ext>
              </a:extLst>
            </p:cNvPr>
            <p:cNvSpPr/>
            <p:nvPr/>
          </p:nvSpPr>
          <p:spPr>
            <a:xfrm>
              <a:off x="6395025" y="3777448"/>
              <a:ext cx="800100" cy="1266825"/>
            </a:xfrm>
            <a:custGeom>
              <a:avLst/>
              <a:gdLst>
                <a:gd name="connsiteX0" fmla="*/ 169545 w 800100"/>
                <a:gd name="connsiteY0" fmla="*/ 689610 h 1266825"/>
                <a:gd name="connsiteX1" fmla="*/ 187642 w 800100"/>
                <a:gd name="connsiteY1" fmla="*/ 922020 h 1266825"/>
                <a:gd name="connsiteX2" fmla="*/ 192405 w 800100"/>
                <a:gd name="connsiteY2" fmla="*/ 1086802 h 1266825"/>
                <a:gd name="connsiteX3" fmla="*/ 575310 w 800100"/>
                <a:gd name="connsiteY3" fmla="*/ 1273493 h 1266825"/>
                <a:gd name="connsiteX4" fmla="*/ 737235 w 800100"/>
                <a:gd name="connsiteY4" fmla="*/ 1258252 h 1266825"/>
                <a:gd name="connsiteX5" fmla="*/ 802005 w 800100"/>
                <a:gd name="connsiteY5" fmla="*/ 1206818 h 1266825"/>
                <a:gd name="connsiteX6" fmla="*/ 802005 w 800100"/>
                <a:gd name="connsiteY6" fmla="*/ 1165860 h 1266825"/>
                <a:gd name="connsiteX7" fmla="*/ 801053 w 800100"/>
                <a:gd name="connsiteY7" fmla="*/ 1142048 h 1266825"/>
                <a:gd name="connsiteX8" fmla="*/ 556260 w 800100"/>
                <a:gd name="connsiteY8" fmla="*/ 1135380 h 1266825"/>
                <a:gd name="connsiteX9" fmla="*/ 316230 w 800100"/>
                <a:gd name="connsiteY9" fmla="*/ 1075373 h 1266825"/>
                <a:gd name="connsiteX10" fmla="*/ 257175 w 800100"/>
                <a:gd name="connsiteY10" fmla="*/ 971550 h 1266825"/>
                <a:gd name="connsiteX11" fmla="*/ 280035 w 800100"/>
                <a:gd name="connsiteY11" fmla="*/ 756285 h 1266825"/>
                <a:gd name="connsiteX12" fmla="*/ 221932 w 800100"/>
                <a:gd name="connsiteY12" fmla="*/ 490538 h 1266825"/>
                <a:gd name="connsiteX13" fmla="*/ 200025 w 800100"/>
                <a:gd name="connsiteY13" fmla="*/ 293370 h 1266825"/>
                <a:gd name="connsiteX14" fmla="*/ 200025 w 800100"/>
                <a:gd name="connsiteY14" fmla="*/ 69532 h 1266825"/>
                <a:gd name="connsiteX15" fmla="*/ 71438 w 800100"/>
                <a:gd name="connsiteY15" fmla="*/ 0 h 1266825"/>
                <a:gd name="connsiteX16" fmla="*/ 0 w 800100"/>
                <a:gd name="connsiteY16" fmla="*/ 26670 h 1266825"/>
                <a:gd name="connsiteX17" fmla="*/ 20002 w 800100"/>
                <a:gd name="connsiteY17" fmla="*/ 192405 h 1266825"/>
                <a:gd name="connsiteX18" fmla="*/ 169545 w 800100"/>
                <a:gd name="connsiteY18" fmla="*/ 689610 h 1266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00100" h="1266825">
                  <a:moveTo>
                    <a:pt x="169545" y="689610"/>
                  </a:moveTo>
                  <a:cubicBezTo>
                    <a:pt x="198120" y="763905"/>
                    <a:pt x="204788" y="844868"/>
                    <a:pt x="187642" y="922020"/>
                  </a:cubicBezTo>
                  <a:cubicBezTo>
                    <a:pt x="153352" y="1076325"/>
                    <a:pt x="192405" y="1086802"/>
                    <a:pt x="192405" y="1086802"/>
                  </a:cubicBezTo>
                  <a:cubicBezTo>
                    <a:pt x="192405" y="1086802"/>
                    <a:pt x="401003" y="1219200"/>
                    <a:pt x="575310" y="1273493"/>
                  </a:cubicBezTo>
                  <a:lnTo>
                    <a:pt x="737235" y="1258252"/>
                  </a:lnTo>
                  <a:lnTo>
                    <a:pt x="802005" y="1206818"/>
                  </a:lnTo>
                  <a:lnTo>
                    <a:pt x="802005" y="1165860"/>
                  </a:lnTo>
                  <a:cubicBezTo>
                    <a:pt x="802005" y="1157288"/>
                    <a:pt x="802005" y="1149668"/>
                    <a:pt x="801053" y="1142048"/>
                  </a:cubicBezTo>
                  <a:cubicBezTo>
                    <a:pt x="763905" y="1145858"/>
                    <a:pt x="679132" y="1149668"/>
                    <a:pt x="556260" y="1135380"/>
                  </a:cubicBezTo>
                  <a:cubicBezTo>
                    <a:pt x="461010" y="1124902"/>
                    <a:pt x="373380" y="1097280"/>
                    <a:pt x="316230" y="1075373"/>
                  </a:cubicBezTo>
                  <a:cubicBezTo>
                    <a:pt x="274320" y="1059180"/>
                    <a:pt x="249555" y="1015365"/>
                    <a:pt x="257175" y="971550"/>
                  </a:cubicBezTo>
                  <a:cubicBezTo>
                    <a:pt x="267653" y="910590"/>
                    <a:pt x="280035" y="823913"/>
                    <a:pt x="280035" y="756285"/>
                  </a:cubicBezTo>
                  <a:cubicBezTo>
                    <a:pt x="279082" y="688658"/>
                    <a:pt x="247650" y="573405"/>
                    <a:pt x="221932" y="490538"/>
                  </a:cubicBezTo>
                  <a:cubicBezTo>
                    <a:pt x="201930" y="426720"/>
                    <a:pt x="195263" y="360045"/>
                    <a:pt x="200025" y="293370"/>
                  </a:cubicBezTo>
                  <a:cubicBezTo>
                    <a:pt x="207645" y="178117"/>
                    <a:pt x="200025" y="69532"/>
                    <a:pt x="200025" y="69532"/>
                  </a:cubicBezTo>
                  <a:lnTo>
                    <a:pt x="71438" y="0"/>
                  </a:lnTo>
                  <a:lnTo>
                    <a:pt x="0" y="26670"/>
                  </a:lnTo>
                  <a:cubicBezTo>
                    <a:pt x="952" y="71438"/>
                    <a:pt x="7620" y="125730"/>
                    <a:pt x="20002" y="192405"/>
                  </a:cubicBezTo>
                  <a:cubicBezTo>
                    <a:pt x="48577" y="360045"/>
                    <a:pt x="120967" y="562927"/>
                    <a:pt x="169545" y="68961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3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0ECE566-E837-482D-82F2-343CDB5BE3F7}"/>
                </a:ext>
              </a:extLst>
            </p:cNvPr>
            <p:cNvSpPr/>
            <p:nvPr/>
          </p:nvSpPr>
          <p:spPr>
            <a:xfrm>
              <a:off x="7039867" y="2919246"/>
              <a:ext cx="104775" cy="133350"/>
            </a:xfrm>
            <a:custGeom>
              <a:avLst/>
              <a:gdLst>
                <a:gd name="connsiteX0" fmla="*/ 108585 w 104775"/>
                <a:gd name="connsiteY0" fmla="*/ 55245 h 133350"/>
                <a:gd name="connsiteX1" fmla="*/ 100013 w 104775"/>
                <a:gd name="connsiteY1" fmla="*/ 136208 h 133350"/>
                <a:gd name="connsiteX2" fmla="*/ 0 w 104775"/>
                <a:gd name="connsiteY2" fmla="*/ 952 h 133350"/>
                <a:gd name="connsiteX3" fmla="*/ 69532 w 104775"/>
                <a:gd name="connsiteY3" fmla="*/ 0 h 133350"/>
                <a:gd name="connsiteX4" fmla="*/ 108585 w 104775"/>
                <a:gd name="connsiteY4" fmla="*/ 55245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33350">
                  <a:moveTo>
                    <a:pt x="108585" y="55245"/>
                  </a:moveTo>
                  <a:cubicBezTo>
                    <a:pt x="108585" y="55245"/>
                    <a:pt x="124777" y="100013"/>
                    <a:pt x="100013" y="136208"/>
                  </a:cubicBezTo>
                  <a:lnTo>
                    <a:pt x="0" y="952"/>
                  </a:lnTo>
                  <a:lnTo>
                    <a:pt x="69532" y="0"/>
                  </a:lnTo>
                  <a:lnTo>
                    <a:pt x="108585" y="55245"/>
                  </a:lnTo>
                  <a:close/>
                </a:path>
              </a:pathLst>
            </a:custGeom>
            <a:solidFill>
              <a:srgbClr val="483A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4EFB977-509F-4F2B-859D-045F09F79AD6}"/>
                </a:ext>
              </a:extLst>
            </p:cNvPr>
            <p:cNvSpPr/>
            <p:nvPr/>
          </p:nvSpPr>
          <p:spPr>
            <a:xfrm>
              <a:off x="6606406" y="2839002"/>
              <a:ext cx="552450" cy="857250"/>
            </a:xfrm>
            <a:custGeom>
              <a:avLst/>
              <a:gdLst>
                <a:gd name="connsiteX0" fmla="*/ 73 w 552450"/>
                <a:gd name="connsiteY0" fmla="*/ 313606 h 857250"/>
                <a:gd name="connsiteX1" fmla="*/ 154378 w 552450"/>
                <a:gd name="connsiteY1" fmla="*/ 588879 h 857250"/>
                <a:gd name="connsiteX2" fmla="*/ 143901 w 552450"/>
                <a:gd name="connsiteY2" fmla="*/ 746994 h 857250"/>
                <a:gd name="connsiteX3" fmla="*/ 244866 w 552450"/>
                <a:gd name="connsiteY3" fmla="*/ 812716 h 857250"/>
                <a:gd name="connsiteX4" fmla="*/ 314398 w 552450"/>
                <a:gd name="connsiteY4" fmla="*/ 857484 h 857250"/>
                <a:gd name="connsiteX5" fmla="*/ 354403 w 552450"/>
                <a:gd name="connsiteY5" fmla="*/ 774616 h 857250"/>
                <a:gd name="connsiteX6" fmla="*/ 360118 w 552450"/>
                <a:gd name="connsiteY6" fmla="*/ 672699 h 857250"/>
                <a:gd name="connsiteX7" fmla="*/ 402028 w 552450"/>
                <a:gd name="connsiteY7" fmla="*/ 624121 h 857250"/>
                <a:gd name="connsiteX8" fmla="*/ 501088 w 552450"/>
                <a:gd name="connsiteY8" fmla="*/ 564114 h 857250"/>
                <a:gd name="connsiteX9" fmla="*/ 507756 w 552450"/>
                <a:gd name="connsiteY9" fmla="*/ 556494 h 857250"/>
                <a:gd name="connsiteX10" fmla="*/ 507756 w 552450"/>
                <a:gd name="connsiteY10" fmla="*/ 556494 h 857250"/>
                <a:gd name="connsiteX11" fmla="*/ 373453 w 552450"/>
                <a:gd name="connsiteY11" fmla="*/ 25951 h 857250"/>
                <a:gd name="connsiteX12" fmla="*/ 73 w 552450"/>
                <a:gd name="connsiteY12" fmla="*/ 313606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450" h="857250">
                  <a:moveTo>
                    <a:pt x="73" y="313606"/>
                  </a:moveTo>
                  <a:cubicBezTo>
                    <a:pt x="4836" y="487914"/>
                    <a:pt x="154378" y="588879"/>
                    <a:pt x="154378" y="588879"/>
                  </a:cubicBezTo>
                  <a:lnTo>
                    <a:pt x="143901" y="746994"/>
                  </a:lnTo>
                  <a:lnTo>
                    <a:pt x="244866" y="812716"/>
                  </a:lnTo>
                  <a:lnTo>
                    <a:pt x="314398" y="857484"/>
                  </a:lnTo>
                  <a:lnTo>
                    <a:pt x="354403" y="774616"/>
                  </a:lnTo>
                  <a:lnTo>
                    <a:pt x="360118" y="672699"/>
                  </a:lnTo>
                  <a:cubicBezTo>
                    <a:pt x="361071" y="648886"/>
                    <a:pt x="378216" y="628884"/>
                    <a:pt x="402028" y="624121"/>
                  </a:cubicBezTo>
                  <a:cubicBezTo>
                    <a:pt x="427746" y="618406"/>
                    <a:pt x="463941" y="603166"/>
                    <a:pt x="501088" y="564114"/>
                  </a:cubicBezTo>
                  <a:cubicBezTo>
                    <a:pt x="502993" y="562209"/>
                    <a:pt x="505851" y="559351"/>
                    <a:pt x="507756" y="556494"/>
                  </a:cubicBezTo>
                  <a:cubicBezTo>
                    <a:pt x="507756" y="556494"/>
                    <a:pt x="507756" y="556494"/>
                    <a:pt x="507756" y="556494"/>
                  </a:cubicBezTo>
                  <a:cubicBezTo>
                    <a:pt x="573478" y="466959"/>
                    <a:pt x="598243" y="123106"/>
                    <a:pt x="373453" y="25951"/>
                  </a:cubicBezTo>
                  <a:cubicBezTo>
                    <a:pt x="141043" y="-75014"/>
                    <a:pt x="-3737" y="139299"/>
                    <a:pt x="73" y="313606"/>
                  </a:cubicBezTo>
                  <a:close/>
                </a:path>
              </a:pathLst>
            </a:custGeom>
            <a:solidFill>
              <a:srgbClr val="FF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FE0D807-3183-4954-A505-F992A92F37C9}"/>
                </a:ext>
              </a:extLst>
            </p:cNvPr>
            <p:cNvSpPr/>
            <p:nvPr/>
          </p:nvSpPr>
          <p:spPr>
            <a:xfrm>
              <a:off x="6853177" y="3395495"/>
              <a:ext cx="257175" cy="295275"/>
            </a:xfrm>
            <a:custGeom>
              <a:avLst/>
              <a:gdLst>
                <a:gd name="connsiteX0" fmla="*/ 6667 w 257175"/>
                <a:gd name="connsiteY0" fmla="*/ 160973 h 295275"/>
                <a:gd name="connsiteX1" fmla="*/ 0 w 257175"/>
                <a:gd name="connsiteY1" fmla="*/ 256223 h 295275"/>
                <a:gd name="connsiteX2" fmla="*/ 69533 w 257175"/>
                <a:gd name="connsiteY2" fmla="*/ 300990 h 295275"/>
                <a:gd name="connsiteX3" fmla="*/ 109538 w 257175"/>
                <a:gd name="connsiteY3" fmla="*/ 218123 h 295275"/>
                <a:gd name="connsiteX4" fmla="*/ 115253 w 257175"/>
                <a:gd name="connsiteY4" fmla="*/ 116205 h 295275"/>
                <a:gd name="connsiteX5" fmla="*/ 157163 w 257175"/>
                <a:gd name="connsiteY5" fmla="*/ 67628 h 295275"/>
                <a:gd name="connsiteX6" fmla="*/ 256222 w 257175"/>
                <a:gd name="connsiteY6" fmla="*/ 7620 h 295275"/>
                <a:gd name="connsiteX7" fmla="*/ 262890 w 257175"/>
                <a:gd name="connsiteY7" fmla="*/ 0 h 295275"/>
                <a:gd name="connsiteX8" fmla="*/ 120967 w 257175"/>
                <a:gd name="connsiteY8" fmla="*/ 43815 h 295275"/>
                <a:gd name="connsiteX9" fmla="*/ 6667 w 257175"/>
                <a:gd name="connsiteY9" fmla="*/ 160973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75" h="295275">
                  <a:moveTo>
                    <a:pt x="6667" y="160973"/>
                  </a:moveTo>
                  <a:lnTo>
                    <a:pt x="0" y="256223"/>
                  </a:lnTo>
                  <a:lnTo>
                    <a:pt x="69533" y="300990"/>
                  </a:lnTo>
                  <a:lnTo>
                    <a:pt x="109538" y="218123"/>
                  </a:lnTo>
                  <a:lnTo>
                    <a:pt x="115253" y="116205"/>
                  </a:lnTo>
                  <a:cubicBezTo>
                    <a:pt x="116205" y="92393"/>
                    <a:pt x="133350" y="72390"/>
                    <a:pt x="157163" y="67628"/>
                  </a:cubicBezTo>
                  <a:cubicBezTo>
                    <a:pt x="182880" y="61913"/>
                    <a:pt x="219075" y="46673"/>
                    <a:pt x="256222" y="7620"/>
                  </a:cubicBezTo>
                  <a:cubicBezTo>
                    <a:pt x="258128" y="5715"/>
                    <a:pt x="260985" y="2858"/>
                    <a:pt x="262890" y="0"/>
                  </a:cubicBezTo>
                  <a:cubicBezTo>
                    <a:pt x="258128" y="2858"/>
                    <a:pt x="203835" y="34290"/>
                    <a:pt x="120967" y="43815"/>
                  </a:cubicBezTo>
                  <a:cubicBezTo>
                    <a:pt x="58103" y="50483"/>
                    <a:pt x="10478" y="100013"/>
                    <a:pt x="6667" y="160973"/>
                  </a:cubicBezTo>
                  <a:close/>
                </a:path>
              </a:pathLst>
            </a:custGeom>
            <a:solidFill>
              <a:srgbClr val="F29E9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2D2EB23-FD24-48F8-8004-C997B944A61A}"/>
                </a:ext>
              </a:extLst>
            </p:cNvPr>
            <p:cNvSpPr/>
            <p:nvPr/>
          </p:nvSpPr>
          <p:spPr>
            <a:xfrm>
              <a:off x="6560883" y="2925913"/>
              <a:ext cx="285750" cy="504825"/>
            </a:xfrm>
            <a:custGeom>
              <a:avLst/>
              <a:gdLst>
                <a:gd name="connsiteX0" fmla="*/ 288485 w 285750"/>
                <a:gd name="connsiteY0" fmla="*/ 280035 h 504825"/>
                <a:gd name="connsiteX1" fmla="*/ 271340 w 285750"/>
                <a:gd name="connsiteY1" fmla="*/ 269558 h 504825"/>
                <a:gd name="connsiteX2" fmla="*/ 205617 w 285750"/>
                <a:gd name="connsiteY2" fmla="*/ 142875 h 504825"/>
                <a:gd name="connsiteX3" fmla="*/ 98937 w 285750"/>
                <a:gd name="connsiteY3" fmla="*/ 209550 h 504825"/>
                <a:gd name="connsiteX4" fmla="*/ 206569 w 285750"/>
                <a:gd name="connsiteY4" fmla="*/ 482918 h 504825"/>
                <a:gd name="connsiteX5" fmla="*/ 201807 w 285750"/>
                <a:gd name="connsiteY5" fmla="*/ 504825 h 504825"/>
                <a:gd name="connsiteX6" fmla="*/ 192282 w 285750"/>
                <a:gd name="connsiteY6" fmla="*/ 508635 h 504825"/>
                <a:gd name="connsiteX7" fmla="*/ 191329 w 285750"/>
                <a:gd name="connsiteY7" fmla="*/ 508635 h 504825"/>
                <a:gd name="connsiteX8" fmla="*/ 179899 w 285750"/>
                <a:gd name="connsiteY8" fmla="*/ 504825 h 504825"/>
                <a:gd name="connsiteX9" fmla="*/ 74172 w 285750"/>
                <a:gd name="connsiteY9" fmla="*/ 0 h 504825"/>
                <a:gd name="connsiteX10" fmla="*/ 252290 w 285750"/>
                <a:gd name="connsiteY10" fmla="*/ 84773 h 504825"/>
                <a:gd name="connsiteX11" fmla="*/ 292294 w 285750"/>
                <a:gd name="connsiteY11" fmla="*/ 260033 h 504825"/>
                <a:gd name="connsiteX12" fmla="*/ 288485 w 285750"/>
                <a:gd name="connsiteY12" fmla="*/ 280035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750" h="504825">
                  <a:moveTo>
                    <a:pt x="288485" y="280035"/>
                  </a:moveTo>
                  <a:cubicBezTo>
                    <a:pt x="279912" y="283845"/>
                    <a:pt x="271340" y="269558"/>
                    <a:pt x="271340" y="269558"/>
                  </a:cubicBezTo>
                  <a:cubicBezTo>
                    <a:pt x="271340" y="269558"/>
                    <a:pt x="222762" y="160020"/>
                    <a:pt x="205617" y="142875"/>
                  </a:cubicBezTo>
                  <a:cubicBezTo>
                    <a:pt x="175137" y="112395"/>
                    <a:pt x="104652" y="115253"/>
                    <a:pt x="98937" y="209550"/>
                  </a:cubicBezTo>
                  <a:cubicBezTo>
                    <a:pt x="94174" y="281940"/>
                    <a:pt x="180852" y="438150"/>
                    <a:pt x="206569" y="482918"/>
                  </a:cubicBezTo>
                  <a:cubicBezTo>
                    <a:pt x="210379" y="490538"/>
                    <a:pt x="209427" y="500063"/>
                    <a:pt x="201807" y="504825"/>
                  </a:cubicBezTo>
                  <a:cubicBezTo>
                    <a:pt x="198949" y="506730"/>
                    <a:pt x="195140" y="507682"/>
                    <a:pt x="192282" y="508635"/>
                  </a:cubicBezTo>
                  <a:lnTo>
                    <a:pt x="191329" y="508635"/>
                  </a:lnTo>
                  <a:cubicBezTo>
                    <a:pt x="187519" y="508635"/>
                    <a:pt x="183710" y="507682"/>
                    <a:pt x="179899" y="504825"/>
                  </a:cubicBezTo>
                  <a:cubicBezTo>
                    <a:pt x="124654" y="456248"/>
                    <a:pt x="-121091" y="220980"/>
                    <a:pt x="74172" y="0"/>
                  </a:cubicBezTo>
                  <a:cubicBezTo>
                    <a:pt x="74172" y="0"/>
                    <a:pt x="228477" y="10478"/>
                    <a:pt x="252290" y="84773"/>
                  </a:cubicBezTo>
                  <a:cubicBezTo>
                    <a:pt x="276102" y="160020"/>
                    <a:pt x="292294" y="260033"/>
                    <a:pt x="292294" y="260033"/>
                  </a:cubicBezTo>
                  <a:cubicBezTo>
                    <a:pt x="292294" y="260033"/>
                    <a:pt x="298010" y="276225"/>
                    <a:pt x="288485" y="280035"/>
                  </a:cubicBezTo>
                  <a:close/>
                </a:path>
              </a:pathLst>
            </a:custGeom>
            <a:solidFill>
              <a:srgbClr val="483A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8432D35-EA22-4EA3-8886-B7780F6FBC97}"/>
                </a:ext>
              </a:extLst>
            </p:cNvPr>
            <p:cNvSpPr/>
            <p:nvPr/>
          </p:nvSpPr>
          <p:spPr>
            <a:xfrm>
              <a:off x="6634343" y="2701683"/>
              <a:ext cx="533400" cy="295275"/>
            </a:xfrm>
            <a:custGeom>
              <a:avLst/>
              <a:gdLst>
                <a:gd name="connsiteX0" fmla="*/ 514109 w 533400"/>
                <a:gd name="connsiteY0" fmla="*/ 272807 h 295275"/>
                <a:gd name="connsiteX1" fmla="*/ 173114 w 533400"/>
                <a:gd name="connsiteY1" fmla="*/ 295667 h 295275"/>
                <a:gd name="connsiteX2" fmla="*/ 4522 w 533400"/>
                <a:gd name="connsiteY2" fmla="*/ 252805 h 295275"/>
                <a:gd name="connsiteX3" fmla="*/ 712 w 533400"/>
                <a:gd name="connsiteY3" fmla="*/ 225182 h 295275"/>
                <a:gd name="connsiteX4" fmla="*/ 317894 w 533400"/>
                <a:gd name="connsiteY4" fmla="*/ 8012 h 295275"/>
                <a:gd name="connsiteX5" fmla="*/ 514109 w 533400"/>
                <a:gd name="connsiteY5" fmla="*/ 272807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295275">
                  <a:moveTo>
                    <a:pt x="514109" y="272807"/>
                  </a:moveTo>
                  <a:cubicBezTo>
                    <a:pt x="514109" y="272807"/>
                    <a:pt x="378854" y="167080"/>
                    <a:pt x="173114" y="295667"/>
                  </a:cubicBezTo>
                  <a:lnTo>
                    <a:pt x="4522" y="252805"/>
                  </a:lnTo>
                  <a:cubicBezTo>
                    <a:pt x="4522" y="252805"/>
                    <a:pt x="-2146" y="250900"/>
                    <a:pt x="712" y="225182"/>
                  </a:cubicBezTo>
                  <a:cubicBezTo>
                    <a:pt x="4522" y="200417"/>
                    <a:pt x="22619" y="-47233"/>
                    <a:pt x="317894" y="8012"/>
                  </a:cubicBezTo>
                  <a:cubicBezTo>
                    <a:pt x="488392" y="40397"/>
                    <a:pt x="591262" y="157555"/>
                    <a:pt x="514109" y="272807"/>
                  </a:cubicBezTo>
                  <a:close/>
                </a:path>
              </a:pathLst>
            </a:custGeom>
            <a:solidFill>
              <a:srgbClr val="483A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20BBB6C-A886-4D7A-B97C-323A0D53712B}"/>
                </a:ext>
              </a:extLst>
            </p:cNvPr>
            <p:cNvSpPr/>
            <p:nvPr/>
          </p:nvSpPr>
          <p:spPr>
            <a:xfrm>
              <a:off x="6703635" y="3512653"/>
              <a:ext cx="247650" cy="180975"/>
            </a:xfrm>
            <a:custGeom>
              <a:avLst/>
              <a:gdLst>
                <a:gd name="connsiteX0" fmla="*/ 48577 w 247650"/>
                <a:gd name="connsiteY0" fmla="*/ 0 h 180975"/>
                <a:gd name="connsiteX1" fmla="*/ 0 w 247650"/>
                <a:gd name="connsiteY1" fmla="*/ 50483 h 180975"/>
                <a:gd name="connsiteX2" fmla="*/ 62865 w 247650"/>
                <a:gd name="connsiteY2" fmla="*/ 82867 h 180975"/>
                <a:gd name="connsiteX3" fmla="*/ 217170 w 247650"/>
                <a:gd name="connsiteY3" fmla="*/ 189548 h 180975"/>
                <a:gd name="connsiteX4" fmla="*/ 254317 w 247650"/>
                <a:gd name="connsiteY4" fmla="*/ 112395 h 180975"/>
                <a:gd name="connsiteX5" fmla="*/ 48577 w 247650"/>
                <a:gd name="connsiteY5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0" h="180975">
                  <a:moveTo>
                    <a:pt x="48577" y="0"/>
                  </a:moveTo>
                  <a:cubicBezTo>
                    <a:pt x="48577" y="0"/>
                    <a:pt x="23813" y="13335"/>
                    <a:pt x="0" y="50483"/>
                  </a:cubicBezTo>
                  <a:cubicBezTo>
                    <a:pt x="0" y="50483"/>
                    <a:pt x="33338" y="65723"/>
                    <a:pt x="62865" y="82867"/>
                  </a:cubicBezTo>
                  <a:cubicBezTo>
                    <a:pt x="89535" y="99060"/>
                    <a:pt x="217170" y="189548"/>
                    <a:pt x="217170" y="189548"/>
                  </a:cubicBezTo>
                  <a:lnTo>
                    <a:pt x="254317" y="112395"/>
                  </a:lnTo>
                  <a:cubicBezTo>
                    <a:pt x="254317" y="111442"/>
                    <a:pt x="120967" y="20002"/>
                    <a:pt x="4857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E4CC478-D748-48ED-9C17-A730CD0C5726}"/>
                </a:ext>
              </a:extLst>
            </p:cNvPr>
            <p:cNvSpPr/>
            <p:nvPr/>
          </p:nvSpPr>
          <p:spPr>
            <a:xfrm>
              <a:off x="6957952" y="3519320"/>
              <a:ext cx="57150" cy="152400"/>
            </a:xfrm>
            <a:custGeom>
              <a:avLst/>
              <a:gdLst>
                <a:gd name="connsiteX0" fmla="*/ 0 w 57150"/>
                <a:gd name="connsiteY0" fmla="*/ 104775 h 152400"/>
                <a:gd name="connsiteX1" fmla="*/ 58103 w 57150"/>
                <a:gd name="connsiteY1" fmla="*/ 153353 h 152400"/>
                <a:gd name="connsiteX2" fmla="*/ 51435 w 57150"/>
                <a:gd name="connsiteY2" fmla="*/ 31433 h 152400"/>
                <a:gd name="connsiteX3" fmla="*/ 7620 w 57150"/>
                <a:gd name="connsiteY3" fmla="*/ 0 h 152400"/>
                <a:gd name="connsiteX4" fmla="*/ 0 w 57150"/>
                <a:gd name="connsiteY4" fmla="*/ 10477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152400">
                  <a:moveTo>
                    <a:pt x="0" y="104775"/>
                  </a:moveTo>
                  <a:cubicBezTo>
                    <a:pt x="0" y="104775"/>
                    <a:pt x="44767" y="120015"/>
                    <a:pt x="58103" y="153353"/>
                  </a:cubicBezTo>
                  <a:cubicBezTo>
                    <a:pt x="58103" y="153353"/>
                    <a:pt x="80963" y="109538"/>
                    <a:pt x="51435" y="31433"/>
                  </a:cubicBezTo>
                  <a:cubicBezTo>
                    <a:pt x="51435" y="31433"/>
                    <a:pt x="26670" y="8573"/>
                    <a:pt x="7620" y="0"/>
                  </a:cubicBezTo>
                  <a:lnTo>
                    <a:pt x="0" y="10477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7894675-BD65-4D0A-B1C2-4E80674103D3}"/>
                </a:ext>
              </a:extLst>
            </p:cNvPr>
            <p:cNvSpPr/>
            <p:nvPr/>
          </p:nvSpPr>
          <p:spPr>
            <a:xfrm>
              <a:off x="6602669" y="5012392"/>
              <a:ext cx="28575" cy="28575"/>
            </a:xfrm>
            <a:custGeom>
              <a:avLst/>
              <a:gdLst>
                <a:gd name="connsiteX0" fmla="*/ 0 w 28575"/>
                <a:gd name="connsiteY0" fmla="*/ 1401 h 28575"/>
                <a:gd name="connsiteX1" fmla="*/ 30480 w 28575"/>
                <a:gd name="connsiteY1" fmla="*/ 34739 h 28575"/>
                <a:gd name="connsiteX2" fmla="*/ 36195 w 28575"/>
                <a:gd name="connsiteY2" fmla="*/ 24261 h 28575"/>
                <a:gd name="connsiteX3" fmla="*/ 0 w 28575"/>
                <a:gd name="connsiteY3" fmla="*/ 140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8575">
                  <a:moveTo>
                    <a:pt x="0" y="1401"/>
                  </a:moveTo>
                  <a:cubicBezTo>
                    <a:pt x="0" y="1401"/>
                    <a:pt x="23813" y="30929"/>
                    <a:pt x="30480" y="34739"/>
                  </a:cubicBezTo>
                  <a:cubicBezTo>
                    <a:pt x="37148" y="38549"/>
                    <a:pt x="39053" y="29976"/>
                    <a:pt x="36195" y="24261"/>
                  </a:cubicBezTo>
                  <a:cubicBezTo>
                    <a:pt x="34290" y="19499"/>
                    <a:pt x="953" y="-6219"/>
                    <a:pt x="0" y="1401"/>
                  </a:cubicBezTo>
                  <a:close/>
                </a:path>
              </a:pathLst>
            </a:custGeom>
            <a:solidFill>
              <a:srgbClr val="E5BB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A065BC8-18EF-45E5-980B-937C6F39B760}"/>
                </a:ext>
              </a:extLst>
            </p:cNvPr>
            <p:cNvSpPr/>
            <p:nvPr/>
          </p:nvSpPr>
          <p:spPr>
            <a:xfrm>
              <a:off x="6561835" y="2926866"/>
              <a:ext cx="190500" cy="504825"/>
            </a:xfrm>
            <a:custGeom>
              <a:avLst/>
              <a:gdLst>
                <a:gd name="connsiteX0" fmla="*/ 192282 w 190500"/>
                <a:gd name="connsiteY0" fmla="*/ 508635 h 504825"/>
                <a:gd name="connsiteX1" fmla="*/ 191330 w 190500"/>
                <a:gd name="connsiteY1" fmla="*/ 508635 h 504825"/>
                <a:gd name="connsiteX2" fmla="*/ 179900 w 190500"/>
                <a:gd name="connsiteY2" fmla="*/ 504825 h 504825"/>
                <a:gd name="connsiteX3" fmla="*/ 74172 w 190500"/>
                <a:gd name="connsiteY3" fmla="*/ 0 h 504825"/>
                <a:gd name="connsiteX4" fmla="*/ 68457 w 190500"/>
                <a:gd name="connsiteY4" fmla="*/ 70485 h 504825"/>
                <a:gd name="connsiteX5" fmla="*/ 192282 w 190500"/>
                <a:gd name="connsiteY5" fmla="*/ 508635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504825">
                  <a:moveTo>
                    <a:pt x="192282" y="508635"/>
                  </a:moveTo>
                  <a:lnTo>
                    <a:pt x="191330" y="508635"/>
                  </a:lnTo>
                  <a:cubicBezTo>
                    <a:pt x="187520" y="508635"/>
                    <a:pt x="183709" y="507683"/>
                    <a:pt x="179900" y="504825"/>
                  </a:cubicBezTo>
                  <a:cubicBezTo>
                    <a:pt x="124655" y="456248"/>
                    <a:pt x="-121091" y="220980"/>
                    <a:pt x="74172" y="0"/>
                  </a:cubicBezTo>
                  <a:cubicBezTo>
                    <a:pt x="74172" y="0"/>
                    <a:pt x="64647" y="38100"/>
                    <a:pt x="68457" y="70485"/>
                  </a:cubicBezTo>
                  <a:cubicBezTo>
                    <a:pt x="68457" y="70485"/>
                    <a:pt x="-55368" y="271463"/>
                    <a:pt x="192282" y="508635"/>
                  </a:cubicBezTo>
                  <a:close/>
                </a:path>
              </a:pathLst>
            </a:custGeom>
            <a:solidFill>
              <a:srgbClr val="483A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B8F4FC4-3A18-4FB4-801B-F92DCB382806}"/>
                </a:ext>
              </a:extLst>
            </p:cNvPr>
            <p:cNvSpPr/>
            <p:nvPr/>
          </p:nvSpPr>
          <p:spPr>
            <a:xfrm>
              <a:off x="6124991" y="4241316"/>
              <a:ext cx="1295400" cy="714375"/>
            </a:xfrm>
            <a:custGeom>
              <a:avLst/>
              <a:gdLst>
                <a:gd name="connsiteX0" fmla="*/ 85249 w 1295400"/>
                <a:gd name="connsiteY0" fmla="*/ 0 h 714375"/>
                <a:gd name="connsiteX1" fmla="*/ 16669 w 1295400"/>
                <a:gd name="connsiteY1" fmla="*/ 643890 h 714375"/>
                <a:gd name="connsiteX2" fmla="*/ 836771 w 1295400"/>
                <a:gd name="connsiteY2" fmla="*/ 706755 h 714375"/>
                <a:gd name="connsiteX3" fmla="*/ 1301591 w 1295400"/>
                <a:gd name="connsiteY3" fmla="*/ 641033 h 714375"/>
                <a:gd name="connsiteX4" fmla="*/ 1195864 w 1295400"/>
                <a:gd name="connsiteY4" fmla="*/ 580072 h 714375"/>
                <a:gd name="connsiteX5" fmla="*/ 1195864 w 1295400"/>
                <a:gd name="connsiteY5" fmla="*/ 512445 h 714375"/>
                <a:gd name="connsiteX6" fmla="*/ 873919 w 1295400"/>
                <a:gd name="connsiteY6" fmla="*/ 530543 h 714375"/>
                <a:gd name="connsiteX7" fmla="*/ 295751 w 1295400"/>
                <a:gd name="connsiteY7" fmla="*/ 490538 h 714375"/>
                <a:gd name="connsiteX8" fmla="*/ 391954 w 1295400"/>
                <a:gd name="connsiteY8" fmla="*/ 43815 h 714375"/>
                <a:gd name="connsiteX9" fmla="*/ 85249 w 1295400"/>
                <a:gd name="connsiteY9" fmla="*/ 0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5400" h="714375">
                  <a:moveTo>
                    <a:pt x="85249" y="0"/>
                  </a:moveTo>
                  <a:cubicBezTo>
                    <a:pt x="85249" y="0"/>
                    <a:pt x="-45244" y="599122"/>
                    <a:pt x="16669" y="643890"/>
                  </a:cubicBezTo>
                  <a:cubicBezTo>
                    <a:pt x="77629" y="689610"/>
                    <a:pt x="772001" y="696278"/>
                    <a:pt x="836771" y="706755"/>
                  </a:cubicBezTo>
                  <a:cubicBezTo>
                    <a:pt x="901541" y="717233"/>
                    <a:pt x="1166336" y="760095"/>
                    <a:pt x="1301591" y="641033"/>
                  </a:cubicBezTo>
                  <a:cubicBezTo>
                    <a:pt x="1318736" y="625793"/>
                    <a:pt x="1219676" y="632460"/>
                    <a:pt x="1195864" y="580072"/>
                  </a:cubicBezTo>
                  <a:cubicBezTo>
                    <a:pt x="1172051" y="527685"/>
                    <a:pt x="1208246" y="534353"/>
                    <a:pt x="1195864" y="512445"/>
                  </a:cubicBezTo>
                  <a:cubicBezTo>
                    <a:pt x="1148239" y="428625"/>
                    <a:pt x="873919" y="530543"/>
                    <a:pt x="873919" y="530543"/>
                  </a:cubicBezTo>
                  <a:cubicBezTo>
                    <a:pt x="873919" y="530543"/>
                    <a:pt x="425291" y="453390"/>
                    <a:pt x="295751" y="490538"/>
                  </a:cubicBezTo>
                  <a:cubicBezTo>
                    <a:pt x="373856" y="396240"/>
                    <a:pt x="391954" y="43815"/>
                    <a:pt x="391954" y="43815"/>
                  </a:cubicBezTo>
                  <a:lnTo>
                    <a:pt x="85249" y="0"/>
                  </a:lnTo>
                  <a:close/>
                </a:path>
              </a:pathLst>
            </a:custGeom>
            <a:solidFill>
              <a:srgbClr val="FF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95A094-A1B9-48CB-98B3-F1B52BBCF706}"/>
                </a:ext>
              </a:extLst>
            </p:cNvPr>
            <p:cNvSpPr/>
            <p:nvPr/>
          </p:nvSpPr>
          <p:spPr>
            <a:xfrm>
              <a:off x="6174997" y="3635001"/>
              <a:ext cx="485775" cy="752475"/>
            </a:xfrm>
            <a:custGeom>
              <a:avLst/>
              <a:gdLst>
                <a:gd name="connsiteX0" fmla="*/ 0 w 485775"/>
                <a:gd name="connsiteY0" fmla="*/ 636795 h 752475"/>
                <a:gd name="connsiteX1" fmla="*/ 253365 w 485775"/>
                <a:gd name="connsiteY1" fmla="*/ 13860 h 752475"/>
                <a:gd name="connsiteX2" fmla="*/ 475297 w 485775"/>
                <a:gd name="connsiteY2" fmla="*/ 420577 h 752475"/>
                <a:gd name="connsiteX3" fmla="*/ 398145 w 485775"/>
                <a:gd name="connsiteY3" fmla="*/ 753000 h 752475"/>
                <a:gd name="connsiteX4" fmla="*/ 0 w 485775"/>
                <a:gd name="connsiteY4" fmla="*/ 636795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5" h="752475">
                  <a:moveTo>
                    <a:pt x="0" y="636795"/>
                  </a:moveTo>
                  <a:cubicBezTo>
                    <a:pt x="0" y="636795"/>
                    <a:pt x="87630" y="88155"/>
                    <a:pt x="253365" y="13860"/>
                  </a:cubicBezTo>
                  <a:cubicBezTo>
                    <a:pt x="419100" y="-60435"/>
                    <a:pt x="536258" y="176737"/>
                    <a:pt x="475297" y="420577"/>
                  </a:cubicBezTo>
                  <a:cubicBezTo>
                    <a:pt x="414338" y="664417"/>
                    <a:pt x="398145" y="753000"/>
                    <a:pt x="398145" y="753000"/>
                  </a:cubicBezTo>
                  <a:cubicBezTo>
                    <a:pt x="398145" y="753000"/>
                    <a:pt x="149542" y="778717"/>
                    <a:pt x="0" y="63679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5C666DC-DA18-4160-89FD-728B39F5A9EE}"/>
                </a:ext>
              </a:extLst>
            </p:cNvPr>
            <p:cNvSpPr/>
            <p:nvPr/>
          </p:nvSpPr>
          <p:spPr>
            <a:xfrm>
              <a:off x="5973067" y="4971883"/>
              <a:ext cx="323850" cy="2705100"/>
            </a:xfrm>
            <a:custGeom>
              <a:avLst/>
              <a:gdLst>
                <a:gd name="connsiteX0" fmla="*/ 118110 w 323850"/>
                <a:gd name="connsiteY0" fmla="*/ 2709863 h 2705100"/>
                <a:gd name="connsiteX1" fmla="*/ 0 w 323850"/>
                <a:gd name="connsiteY1" fmla="*/ 2709863 h 2705100"/>
                <a:gd name="connsiteX2" fmla="*/ 93345 w 323850"/>
                <a:gd name="connsiteY2" fmla="*/ 0 h 2705100"/>
                <a:gd name="connsiteX3" fmla="*/ 329565 w 323850"/>
                <a:gd name="connsiteY3" fmla="*/ 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2705100">
                  <a:moveTo>
                    <a:pt x="118110" y="2709863"/>
                  </a:moveTo>
                  <a:lnTo>
                    <a:pt x="0" y="2709863"/>
                  </a:lnTo>
                  <a:lnTo>
                    <a:pt x="93345" y="0"/>
                  </a:lnTo>
                  <a:lnTo>
                    <a:pt x="329565" y="0"/>
                  </a:lnTo>
                  <a:close/>
                </a:path>
              </a:pathLst>
            </a:custGeom>
            <a:solidFill>
              <a:srgbClr val="E6E7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FF7AF4C-A3D3-4BFF-913F-0BF13BE0B603}"/>
                </a:ext>
              </a:extLst>
            </p:cNvPr>
            <p:cNvSpPr/>
            <p:nvPr/>
          </p:nvSpPr>
          <p:spPr>
            <a:xfrm>
              <a:off x="6054982" y="4971883"/>
              <a:ext cx="247650" cy="333375"/>
            </a:xfrm>
            <a:custGeom>
              <a:avLst/>
              <a:gdLst>
                <a:gd name="connsiteX0" fmla="*/ 0 w 247650"/>
                <a:gd name="connsiteY0" fmla="*/ 336233 h 333375"/>
                <a:gd name="connsiteX1" fmla="*/ 221933 w 247650"/>
                <a:gd name="connsiteY1" fmla="*/ 336233 h 333375"/>
                <a:gd name="connsiteX2" fmla="*/ 247650 w 247650"/>
                <a:gd name="connsiteY2" fmla="*/ 0 h 333375"/>
                <a:gd name="connsiteX3" fmla="*/ 11430 w 247650"/>
                <a:gd name="connsiteY3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333375">
                  <a:moveTo>
                    <a:pt x="0" y="336233"/>
                  </a:moveTo>
                  <a:lnTo>
                    <a:pt x="221933" y="336233"/>
                  </a:lnTo>
                  <a:lnTo>
                    <a:pt x="247650" y="0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2DBA8D8-EF0F-41BB-B53B-A427BB56C78E}"/>
                </a:ext>
              </a:extLst>
            </p:cNvPr>
            <p:cNvSpPr/>
            <p:nvPr/>
          </p:nvSpPr>
          <p:spPr>
            <a:xfrm>
              <a:off x="12778679" y="4971883"/>
              <a:ext cx="323850" cy="2705100"/>
            </a:xfrm>
            <a:custGeom>
              <a:avLst/>
              <a:gdLst>
                <a:gd name="connsiteX0" fmla="*/ 211455 w 323850"/>
                <a:gd name="connsiteY0" fmla="*/ 2709863 h 2705100"/>
                <a:gd name="connsiteX1" fmla="*/ 329565 w 323850"/>
                <a:gd name="connsiteY1" fmla="*/ 2709863 h 2705100"/>
                <a:gd name="connsiteX2" fmla="*/ 236220 w 323850"/>
                <a:gd name="connsiteY2" fmla="*/ 0 h 2705100"/>
                <a:gd name="connsiteX3" fmla="*/ 0 w 323850"/>
                <a:gd name="connsiteY3" fmla="*/ 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3850" h="2705100">
                  <a:moveTo>
                    <a:pt x="211455" y="2709863"/>
                  </a:moveTo>
                  <a:lnTo>
                    <a:pt x="329565" y="2709863"/>
                  </a:lnTo>
                  <a:lnTo>
                    <a:pt x="2362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368D49B-DAC5-4664-BFE4-CEEE4B2F8356}"/>
                </a:ext>
              </a:extLst>
            </p:cNvPr>
            <p:cNvSpPr/>
            <p:nvPr/>
          </p:nvSpPr>
          <p:spPr>
            <a:xfrm>
              <a:off x="12778679" y="4971883"/>
              <a:ext cx="247650" cy="333375"/>
            </a:xfrm>
            <a:custGeom>
              <a:avLst/>
              <a:gdLst>
                <a:gd name="connsiteX0" fmla="*/ 247650 w 247650"/>
                <a:gd name="connsiteY0" fmla="*/ 336233 h 333375"/>
                <a:gd name="connsiteX1" fmla="*/ 26670 w 247650"/>
                <a:gd name="connsiteY1" fmla="*/ 336233 h 333375"/>
                <a:gd name="connsiteX2" fmla="*/ 0 w 247650"/>
                <a:gd name="connsiteY2" fmla="*/ 0 h 333375"/>
                <a:gd name="connsiteX3" fmla="*/ 236220 w 247650"/>
                <a:gd name="connsiteY3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333375">
                  <a:moveTo>
                    <a:pt x="247650" y="336233"/>
                  </a:moveTo>
                  <a:lnTo>
                    <a:pt x="26670" y="336233"/>
                  </a:lnTo>
                  <a:lnTo>
                    <a:pt x="0" y="0"/>
                  </a:lnTo>
                  <a:lnTo>
                    <a:pt x="23622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F09DB91-8194-4B28-93CD-0A43ABD9F356}"/>
                </a:ext>
              </a:extLst>
            </p:cNvPr>
            <p:cNvSpPr/>
            <p:nvPr/>
          </p:nvSpPr>
          <p:spPr>
            <a:xfrm>
              <a:off x="5734942" y="4869013"/>
              <a:ext cx="7610475" cy="219075"/>
            </a:xfrm>
            <a:custGeom>
              <a:avLst/>
              <a:gdLst>
                <a:gd name="connsiteX0" fmla="*/ 7582853 w 7610475"/>
                <a:gd name="connsiteY0" fmla="*/ 222885 h 219075"/>
                <a:gd name="connsiteX1" fmla="*/ 29528 w 7610475"/>
                <a:gd name="connsiteY1" fmla="*/ 222885 h 219075"/>
                <a:gd name="connsiteX2" fmla="*/ 0 w 7610475"/>
                <a:gd name="connsiteY2" fmla="*/ 193358 h 219075"/>
                <a:gd name="connsiteX3" fmla="*/ 0 w 7610475"/>
                <a:gd name="connsiteY3" fmla="*/ 29528 h 219075"/>
                <a:gd name="connsiteX4" fmla="*/ 29528 w 7610475"/>
                <a:gd name="connsiteY4" fmla="*/ 0 h 219075"/>
                <a:gd name="connsiteX5" fmla="*/ 7582853 w 7610475"/>
                <a:gd name="connsiteY5" fmla="*/ 0 h 219075"/>
                <a:gd name="connsiteX6" fmla="*/ 7612380 w 7610475"/>
                <a:gd name="connsiteY6" fmla="*/ 29528 h 219075"/>
                <a:gd name="connsiteX7" fmla="*/ 7612380 w 7610475"/>
                <a:gd name="connsiteY7" fmla="*/ 193358 h 219075"/>
                <a:gd name="connsiteX8" fmla="*/ 7582853 w 7610475"/>
                <a:gd name="connsiteY8" fmla="*/ 22288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0475" h="219075">
                  <a:moveTo>
                    <a:pt x="7582853" y="222885"/>
                  </a:moveTo>
                  <a:lnTo>
                    <a:pt x="29528" y="222885"/>
                  </a:lnTo>
                  <a:cubicBezTo>
                    <a:pt x="13335" y="222885"/>
                    <a:pt x="0" y="209550"/>
                    <a:pt x="0" y="193358"/>
                  </a:cubicBezTo>
                  <a:lnTo>
                    <a:pt x="0" y="29528"/>
                  </a:lnTo>
                  <a:cubicBezTo>
                    <a:pt x="0" y="13335"/>
                    <a:pt x="13335" y="0"/>
                    <a:pt x="29528" y="0"/>
                  </a:cubicBezTo>
                  <a:lnTo>
                    <a:pt x="7582853" y="0"/>
                  </a:lnTo>
                  <a:cubicBezTo>
                    <a:pt x="7599045" y="0"/>
                    <a:pt x="7612380" y="13335"/>
                    <a:pt x="7612380" y="29528"/>
                  </a:cubicBezTo>
                  <a:lnTo>
                    <a:pt x="7612380" y="193358"/>
                  </a:lnTo>
                  <a:cubicBezTo>
                    <a:pt x="7612380" y="209550"/>
                    <a:pt x="7599045" y="222885"/>
                    <a:pt x="7582853" y="222885"/>
                  </a:cubicBezTo>
                  <a:close/>
                </a:path>
              </a:pathLst>
            </a:custGeom>
            <a:solidFill>
              <a:srgbClr val="FFE7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9457D2C-4BD3-4450-A8FF-10B3D455AC48}"/>
                </a:ext>
              </a:extLst>
            </p:cNvPr>
            <p:cNvSpPr/>
            <p:nvPr/>
          </p:nvSpPr>
          <p:spPr>
            <a:xfrm>
              <a:off x="5738752" y="5017603"/>
              <a:ext cx="7600950" cy="66675"/>
            </a:xfrm>
            <a:custGeom>
              <a:avLst/>
              <a:gdLst>
                <a:gd name="connsiteX0" fmla="*/ 0 w 7600950"/>
                <a:gd name="connsiteY0" fmla="*/ 0 h 66675"/>
                <a:gd name="connsiteX1" fmla="*/ 97155 w 7600950"/>
                <a:gd name="connsiteY1" fmla="*/ 74295 h 66675"/>
                <a:gd name="connsiteX2" fmla="*/ 7505700 w 7600950"/>
                <a:gd name="connsiteY2" fmla="*/ 74295 h 66675"/>
                <a:gd name="connsiteX3" fmla="*/ 7602855 w 7600950"/>
                <a:gd name="connsiteY3" fmla="*/ 0 h 66675"/>
                <a:gd name="connsiteX4" fmla="*/ 0 w 7600950"/>
                <a:gd name="connsiteY4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00950" h="66675">
                  <a:moveTo>
                    <a:pt x="0" y="0"/>
                  </a:moveTo>
                  <a:cubicBezTo>
                    <a:pt x="12382" y="42863"/>
                    <a:pt x="50482" y="74295"/>
                    <a:pt x="97155" y="74295"/>
                  </a:cubicBezTo>
                  <a:lnTo>
                    <a:pt x="7505700" y="74295"/>
                  </a:lnTo>
                  <a:cubicBezTo>
                    <a:pt x="7552373" y="74295"/>
                    <a:pt x="7591425" y="42863"/>
                    <a:pt x="760285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7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42CFC66-AC4F-4E92-8DEF-6429F2312DCA}"/>
                </a:ext>
              </a:extLst>
            </p:cNvPr>
            <p:cNvSpPr/>
            <p:nvPr/>
          </p:nvSpPr>
          <p:spPr>
            <a:xfrm>
              <a:off x="6582667" y="4822341"/>
              <a:ext cx="1704975" cy="38100"/>
            </a:xfrm>
            <a:custGeom>
              <a:avLst/>
              <a:gdLst>
                <a:gd name="connsiteX0" fmla="*/ 0 w 1704975"/>
                <a:gd name="connsiteY0" fmla="*/ 46672 h 38100"/>
                <a:gd name="connsiteX1" fmla="*/ 1707833 w 1704975"/>
                <a:gd name="connsiteY1" fmla="*/ 46672 h 38100"/>
                <a:gd name="connsiteX2" fmla="*/ 1707833 w 1704975"/>
                <a:gd name="connsiteY2" fmla="*/ 0 h 38100"/>
                <a:gd name="connsiteX3" fmla="*/ 11430 w 1704975"/>
                <a:gd name="connsiteY3" fmla="*/ 0 h 38100"/>
                <a:gd name="connsiteX4" fmla="*/ 0 w 1704975"/>
                <a:gd name="connsiteY4" fmla="*/ 11430 h 38100"/>
                <a:gd name="connsiteX5" fmla="*/ 0 w 1704975"/>
                <a:gd name="connsiteY5" fmla="*/ 4667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4975" h="38100">
                  <a:moveTo>
                    <a:pt x="0" y="46672"/>
                  </a:moveTo>
                  <a:lnTo>
                    <a:pt x="1707833" y="46672"/>
                  </a:lnTo>
                  <a:lnTo>
                    <a:pt x="1707833" y="0"/>
                  </a:lnTo>
                  <a:lnTo>
                    <a:pt x="11430" y="0"/>
                  </a:lnTo>
                  <a:cubicBezTo>
                    <a:pt x="5715" y="0"/>
                    <a:pt x="0" y="4763"/>
                    <a:pt x="0" y="11430"/>
                  </a:cubicBezTo>
                  <a:lnTo>
                    <a:pt x="0" y="46672"/>
                  </a:lnTo>
                  <a:close/>
                </a:path>
              </a:pathLst>
            </a:custGeom>
            <a:solidFill>
              <a:srgbClr val="9A9F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9687A22-D117-4AAC-B6AD-27765965AD2C}"/>
                </a:ext>
              </a:extLst>
            </p:cNvPr>
            <p:cNvSpPr/>
            <p:nvPr/>
          </p:nvSpPr>
          <p:spPr>
            <a:xfrm>
              <a:off x="7163692" y="4096536"/>
              <a:ext cx="1257300" cy="771525"/>
            </a:xfrm>
            <a:custGeom>
              <a:avLst/>
              <a:gdLst>
                <a:gd name="connsiteX0" fmla="*/ 0 w 1257300"/>
                <a:gd name="connsiteY0" fmla="*/ 772477 h 771525"/>
                <a:gd name="connsiteX1" fmla="*/ 1154430 w 1257300"/>
                <a:gd name="connsiteY1" fmla="*/ 772477 h 771525"/>
                <a:gd name="connsiteX2" fmla="*/ 1265873 w 1257300"/>
                <a:gd name="connsiteY2" fmla="*/ 65722 h 771525"/>
                <a:gd name="connsiteX3" fmla="*/ 1211580 w 1257300"/>
                <a:gd name="connsiteY3" fmla="*/ 0 h 771525"/>
                <a:gd name="connsiteX4" fmla="*/ 186690 w 1257300"/>
                <a:gd name="connsiteY4" fmla="*/ 0 h 771525"/>
                <a:gd name="connsiteX5" fmla="*/ 111442 w 1257300"/>
                <a:gd name="connsiteY5" fmla="*/ 65722 h 771525"/>
                <a:gd name="connsiteX6" fmla="*/ 0 w 1257300"/>
                <a:gd name="connsiteY6" fmla="*/ 772477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300" h="771525">
                  <a:moveTo>
                    <a:pt x="0" y="772477"/>
                  </a:moveTo>
                  <a:lnTo>
                    <a:pt x="1154430" y="772477"/>
                  </a:lnTo>
                  <a:lnTo>
                    <a:pt x="1265873" y="65722"/>
                  </a:lnTo>
                  <a:cubicBezTo>
                    <a:pt x="1271588" y="29527"/>
                    <a:pt x="1246823" y="0"/>
                    <a:pt x="1211580" y="0"/>
                  </a:cubicBezTo>
                  <a:lnTo>
                    <a:pt x="186690" y="0"/>
                  </a:lnTo>
                  <a:cubicBezTo>
                    <a:pt x="150495" y="0"/>
                    <a:pt x="117157" y="29527"/>
                    <a:pt x="111442" y="65722"/>
                  </a:cubicBezTo>
                  <a:lnTo>
                    <a:pt x="0" y="772477"/>
                  </a:lnTo>
                  <a:close/>
                </a:path>
              </a:pathLst>
            </a:custGeom>
            <a:solidFill>
              <a:srgbClr val="EFEFE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F31BA5B-648A-427C-84A1-8E7187DB0A52}"/>
                </a:ext>
              </a:extLst>
            </p:cNvPr>
            <p:cNvSpPr/>
            <p:nvPr/>
          </p:nvSpPr>
          <p:spPr>
            <a:xfrm>
              <a:off x="7163692" y="4096536"/>
              <a:ext cx="209550" cy="771525"/>
            </a:xfrm>
            <a:custGeom>
              <a:avLst/>
              <a:gdLst>
                <a:gd name="connsiteX0" fmla="*/ 186690 w 209550"/>
                <a:gd name="connsiteY0" fmla="*/ 0 h 771525"/>
                <a:gd name="connsiteX1" fmla="*/ 218122 w 209550"/>
                <a:gd name="connsiteY1" fmla="*/ 0 h 771525"/>
                <a:gd name="connsiteX2" fmla="*/ 142875 w 209550"/>
                <a:gd name="connsiteY2" fmla="*/ 65722 h 771525"/>
                <a:gd name="connsiteX3" fmla="*/ 31432 w 209550"/>
                <a:gd name="connsiteY3" fmla="*/ 772477 h 771525"/>
                <a:gd name="connsiteX4" fmla="*/ 0 w 209550"/>
                <a:gd name="connsiteY4" fmla="*/ 772477 h 771525"/>
                <a:gd name="connsiteX5" fmla="*/ 111442 w 209550"/>
                <a:gd name="connsiteY5" fmla="*/ 65722 h 771525"/>
                <a:gd name="connsiteX6" fmla="*/ 186690 w 209550"/>
                <a:gd name="connsiteY6" fmla="*/ 0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771525">
                  <a:moveTo>
                    <a:pt x="186690" y="0"/>
                  </a:moveTo>
                  <a:lnTo>
                    <a:pt x="218122" y="0"/>
                  </a:lnTo>
                  <a:cubicBezTo>
                    <a:pt x="181927" y="0"/>
                    <a:pt x="148590" y="29527"/>
                    <a:pt x="142875" y="65722"/>
                  </a:cubicBezTo>
                  <a:lnTo>
                    <a:pt x="31432" y="772477"/>
                  </a:lnTo>
                  <a:lnTo>
                    <a:pt x="0" y="772477"/>
                  </a:lnTo>
                  <a:lnTo>
                    <a:pt x="111442" y="65722"/>
                  </a:lnTo>
                  <a:cubicBezTo>
                    <a:pt x="116205" y="29527"/>
                    <a:pt x="150495" y="0"/>
                    <a:pt x="186690" y="0"/>
                  </a:cubicBezTo>
                  <a:close/>
                </a:path>
              </a:pathLst>
            </a:custGeom>
            <a:solidFill>
              <a:srgbClr val="212226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601388-5DEF-4F39-A628-99E3688F626A}"/>
                </a:ext>
              </a:extLst>
            </p:cNvPr>
            <p:cNvSpPr/>
            <p:nvPr/>
          </p:nvSpPr>
          <p:spPr>
            <a:xfrm>
              <a:off x="7674442" y="4356568"/>
              <a:ext cx="247650" cy="247650"/>
            </a:xfrm>
            <a:custGeom>
              <a:avLst/>
              <a:gdLst>
                <a:gd name="connsiteX0" fmla="*/ 1694 w 247650"/>
                <a:gd name="connsiteY0" fmla="*/ 126682 h 247650"/>
                <a:gd name="connsiteX1" fmla="*/ 107422 w 247650"/>
                <a:gd name="connsiteY1" fmla="*/ 253365 h 247650"/>
                <a:gd name="connsiteX2" fmla="*/ 253154 w 247650"/>
                <a:gd name="connsiteY2" fmla="*/ 126682 h 247650"/>
                <a:gd name="connsiteX3" fmla="*/ 147427 w 247650"/>
                <a:gd name="connsiteY3" fmla="*/ 0 h 247650"/>
                <a:gd name="connsiteX4" fmla="*/ 1694 w 247650"/>
                <a:gd name="connsiteY4" fmla="*/ 12668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247650">
                  <a:moveTo>
                    <a:pt x="1694" y="126682"/>
                  </a:moveTo>
                  <a:cubicBezTo>
                    <a:pt x="-9735" y="197167"/>
                    <a:pt x="37890" y="253365"/>
                    <a:pt x="107422" y="253365"/>
                  </a:cubicBezTo>
                  <a:cubicBezTo>
                    <a:pt x="176954" y="253365"/>
                    <a:pt x="241725" y="196215"/>
                    <a:pt x="253154" y="126682"/>
                  </a:cubicBezTo>
                  <a:cubicBezTo>
                    <a:pt x="264585" y="56197"/>
                    <a:pt x="216960" y="0"/>
                    <a:pt x="147427" y="0"/>
                  </a:cubicBezTo>
                  <a:cubicBezTo>
                    <a:pt x="77894" y="0"/>
                    <a:pt x="12172" y="56197"/>
                    <a:pt x="1694" y="126682"/>
                  </a:cubicBezTo>
                  <a:close/>
                </a:path>
              </a:pathLst>
            </a:custGeom>
            <a:solidFill>
              <a:srgbClr val="212226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B0F6C66-A4B5-4ACB-B42B-3E0A4010F33C}"/>
                </a:ext>
              </a:extLst>
            </p:cNvPr>
            <p:cNvSpPr/>
            <p:nvPr/>
          </p:nvSpPr>
          <p:spPr>
            <a:xfrm>
              <a:off x="12653902" y="7079766"/>
              <a:ext cx="161925" cy="209550"/>
            </a:xfrm>
            <a:custGeom>
              <a:avLst/>
              <a:gdLst>
                <a:gd name="connsiteX0" fmla="*/ 0 w 161925"/>
                <a:gd name="connsiteY0" fmla="*/ 81915 h 209550"/>
                <a:gd name="connsiteX1" fmla="*/ 21907 w 161925"/>
                <a:gd name="connsiteY1" fmla="*/ 215265 h 209550"/>
                <a:gd name="connsiteX2" fmla="*/ 123825 w 161925"/>
                <a:gd name="connsiteY2" fmla="*/ 215265 h 209550"/>
                <a:gd name="connsiteX3" fmla="*/ 167640 w 161925"/>
                <a:gd name="connsiteY3" fmla="*/ 207645 h 209550"/>
                <a:gd name="connsiteX4" fmla="*/ 135255 w 161925"/>
                <a:gd name="connsiteY4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209550">
                  <a:moveTo>
                    <a:pt x="0" y="81915"/>
                  </a:moveTo>
                  <a:lnTo>
                    <a:pt x="21907" y="215265"/>
                  </a:lnTo>
                  <a:lnTo>
                    <a:pt x="123825" y="215265"/>
                  </a:lnTo>
                  <a:lnTo>
                    <a:pt x="167640" y="207645"/>
                  </a:lnTo>
                  <a:lnTo>
                    <a:pt x="135255" y="0"/>
                  </a:lnTo>
                  <a:close/>
                </a:path>
              </a:pathLst>
            </a:custGeom>
            <a:solidFill>
              <a:srgbClr val="FFE1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316257-9CA7-4D63-BABB-B58633BF4C32}"/>
                </a:ext>
              </a:extLst>
            </p:cNvPr>
            <p:cNvSpPr/>
            <p:nvPr/>
          </p:nvSpPr>
          <p:spPr>
            <a:xfrm>
              <a:off x="12199428" y="5944005"/>
              <a:ext cx="600075" cy="1219200"/>
            </a:xfrm>
            <a:custGeom>
              <a:avLst/>
              <a:gdLst>
                <a:gd name="connsiteX0" fmla="*/ 604016 w 600075"/>
                <a:gd name="connsiteY0" fmla="*/ 1178623 h 1219200"/>
                <a:gd name="connsiteX1" fmla="*/ 573536 w 600075"/>
                <a:gd name="connsiteY1" fmla="*/ 1191005 h 1219200"/>
                <a:gd name="connsiteX2" fmla="*/ 441138 w 600075"/>
                <a:gd name="connsiteY2" fmla="*/ 1220533 h 1219200"/>
                <a:gd name="connsiteX3" fmla="*/ 2988 w 600075"/>
                <a:gd name="connsiteY3" fmla="*/ 47053 h 1219200"/>
                <a:gd name="connsiteX4" fmla="*/ 235399 w 600075"/>
                <a:gd name="connsiteY4" fmla="*/ 76580 h 1219200"/>
                <a:gd name="connsiteX5" fmla="*/ 305884 w 600075"/>
                <a:gd name="connsiteY5" fmla="*/ 87058 h 1219200"/>
                <a:gd name="connsiteX6" fmla="*/ 486859 w 600075"/>
                <a:gd name="connsiteY6" fmla="*/ 326135 h 1219200"/>
                <a:gd name="connsiteX7" fmla="*/ 553534 w 600075"/>
                <a:gd name="connsiteY7" fmla="*/ 546163 h 1219200"/>
                <a:gd name="connsiteX8" fmla="*/ 604016 w 600075"/>
                <a:gd name="connsiteY8" fmla="*/ 1178623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075" h="1219200">
                  <a:moveTo>
                    <a:pt x="604016" y="1178623"/>
                  </a:moveTo>
                  <a:cubicBezTo>
                    <a:pt x="594491" y="1183386"/>
                    <a:pt x="584013" y="1187195"/>
                    <a:pt x="573536" y="1191005"/>
                  </a:cubicBezTo>
                  <a:cubicBezTo>
                    <a:pt x="517338" y="1210055"/>
                    <a:pt x="441138" y="1220533"/>
                    <a:pt x="441138" y="1220533"/>
                  </a:cubicBezTo>
                  <a:cubicBezTo>
                    <a:pt x="319219" y="1020508"/>
                    <a:pt x="2988" y="47053"/>
                    <a:pt x="2988" y="47053"/>
                  </a:cubicBezTo>
                  <a:cubicBezTo>
                    <a:pt x="-25587" y="-75820"/>
                    <a:pt x="158246" y="81343"/>
                    <a:pt x="235399" y="76580"/>
                  </a:cubicBezTo>
                  <a:cubicBezTo>
                    <a:pt x="262069" y="74676"/>
                    <a:pt x="287786" y="78485"/>
                    <a:pt x="305884" y="87058"/>
                  </a:cubicBezTo>
                  <a:cubicBezTo>
                    <a:pt x="379226" y="118491"/>
                    <a:pt x="486859" y="326135"/>
                    <a:pt x="486859" y="326135"/>
                  </a:cubicBezTo>
                  <a:cubicBezTo>
                    <a:pt x="486859" y="326135"/>
                    <a:pt x="519244" y="397573"/>
                    <a:pt x="553534" y="546163"/>
                  </a:cubicBezTo>
                  <a:cubicBezTo>
                    <a:pt x="588776" y="694753"/>
                    <a:pt x="604016" y="1178623"/>
                    <a:pt x="604016" y="117862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1BEEBCC-0648-4CA8-BD43-DF504F8E2EB6}"/>
                </a:ext>
              </a:extLst>
            </p:cNvPr>
            <p:cNvSpPr/>
            <p:nvPr/>
          </p:nvSpPr>
          <p:spPr>
            <a:xfrm>
              <a:off x="12435779" y="6021057"/>
              <a:ext cx="361950" cy="1104900"/>
            </a:xfrm>
            <a:custGeom>
              <a:avLst/>
              <a:gdLst>
                <a:gd name="connsiteX0" fmla="*/ 367665 w 361950"/>
                <a:gd name="connsiteY0" fmla="*/ 1101571 h 1104900"/>
                <a:gd name="connsiteX1" fmla="*/ 337185 w 361950"/>
                <a:gd name="connsiteY1" fmla="*/ 1113953 h 1104900"/>
                <a:gd name="connsiteX2" fmla="*/ 300990 w 361950"/>
                <a:gd name="connsiteY2" fmla="*/ 810106 h 1104900"/>
                <a:gd name="connsiteX3" fmla="*/ 0 w 361950"/>
                <a:gd name="connsiteY3" fmla="*/ 481 h 1104900"/>
                <a:gd name="connsiteX4" fmla="*/ 70485 w 361950"/>
                <a:gd name="connsiteY4" fmla="*/ 10958 h 1104900"/>
                <a:gd name="connsiteX5" fmla="*/ 251460 w 361950"/>
                <a:gd name="connsiteY5" fmla="*/ 250036 h 1104900"/>
                <a:gd name="connsiteX6" fmla="*/ 318135 w 361950"/>
                <a:gd name="connsiteY6" fmla="*/ 470063 h 1104900"/>
                <a:gd name="connsiteX7" fmla="*/ 367665 w 361950"/>
                <a:gd name="connsiteY7" fmla="*/ 1101571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1104900">
                  <a:moveTo>
                    <a:pt x="367665" y="1101571"/>
                  </a:moveTo>
                  <a:cubicBezTo>
                    <a:pt x="358140" y="1106333"/>
                    <a:pt x="347663" y="1110143"/>
                    <a:pt x="337185" y="1113953"/>
                  </a:cubicBezTo>
                  <a:cubicBezTo>
                    <a:pt x="329565" y="1054898"/>
                    <a:pt x="318135" y="960601"/>
                    <a:pt x="300990" y="810106"/>
                  </a:cubicBezTo>
                  <a:cubicBezTo>
                    <a:pt x="262890" y="472921"/>
                    <a:pt x="49530" y="86206"/>
                    <a:pt x="0" y="481"/>
                  </a:cubicBezTo>
                  <a:cubicBezTo>
                    <a:pt x="26670" y="-1424"/>
                    <a:pt x="52388" y="2386"/>
                    <a:pt x="70485" y="10958"/>
                  </a:cubicBezTo>
                  <a:cubicBezTo>
                    <a:pt x="143828" y="42391"/>
                    <a:pt x="251460" y="250036"/>
                    <a:pt x="251460" y="250036"/>
                  </a:cubicBezTo>
                  <a:cubicBezTo>
                    <a:pt x="251460" y="250036"/>
                    <a:pt x="283845" y="321473"/>
                    <a:pt x="318135" y="470063"/>
                  </a:cubicBezTo>
                  <a:cubicBezTo>
                    <a:pt x="352425" y="617701"/>
                    <a:pt x="367665" y="1101571"/>
                    <a:pt x="367665" y="1101571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21EEB34-9B20-4C53-8101-1D96617ED0ED}"/>
                </a:ext>
              </a:extLst>
            </p:cNvPr>
            <p:cNvSpPr/>
            <p:nvPr/>
          </p:nvSpPr>
          <p:spPr>
            <a:xfrm>
              <a:off x="12401453" y="7220735"/>
              <a:ext cx="514350" cy="381000"/>
            </a:xfrm>
            <a:custGeom>
              <a:avLst/>
              <a:gdLst>
                <a:gd name="connsiteX0" fmla="*/ 267688 w 514350"/>
                <a:gd name="connsiteY0" fmla="*/ 54293 h 381000"/>
                <a:gd name="connsiteX1" fmla="*/ 345794 w 514350"/>
                <a:gd name="connsiteY1" fmla="*/ 41910 h 381000"/>
                <a:gd name="connsiteX2" fmla="*/ 411516 w 514350"/>
                <a:gd name="connsiteY2" fmla="*/ 0 h 381000"/>
                <a:gd name="connsiteX3" fmla="*/ 519149 w 514350"/>
                <a:gd name="connsiteY3" fmla="*/ 184785 h 381000"/>
                <a:gd name="connsiteX4" fmla="*/ 509624 w 514350"/>
                <a:gd name="connsiteY4" fmla="*/ 199073 h 381000"/>
                <a:gd name="connsiteX5" fmla="*/ 161009 w 514350"/>
                <a:gd name="connsiteY5" fmla="*/ 345757 h 381000"/>
                <a:gd name="connsiteX6" fmla="*/ 18134 w 514350"/>
                <a:gd name="connsiteY6" fmla="*/ 382905 h 381000"/>
                <a:gd name="connsiteX7" fmla="*/ 2894 w 514350"/>
                <a:gd name="connsiteY7" fmla="*/ 376238 h 381000"/>
                <a:gd name="connsiteX8" fmla="*/ 21944 w 514350"/>
                <a:gd name="connsiteY8" fmla="*/ 322898 h 381000"/>
                <a:gd name="connsiteX9" fmla="*/ 136244 w 514350"/>
                <a:gd name="connsiteY9" fmla="*/ 240983 h 381000"/>
                <a:gd name="connsiteX10" fmla="*/ 222921 w 514350"/>
                <a:gd name="connsiteY10" fmla="*/ 124778 h 381000"/>
                <a:gd name="connsiteX11" fmla="*/ 267688 w 514350"/>
                <a:gd name="connsiteY11" fmla="*/ 54293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50" h="381000">
                  <a:moveTo>
                    <a:pt x="267688" y="54293"/>
                  </a:moveTo>
                  <a:cubicBezTo>
                    <a:pt x="267688" y="54293"/>
                    <a:pt x="311504" y="55245"/>
                    <a:pt x="345794" y="41910"/>
                  </a:cubicBezTo>
                  <a:cubicBezTo>
                    <a:pt x="386751" y="26670"/>
                    <a:pt x="411516" y="0"/>
                    <a:pt x="411516" y="0"/>
                  </a:cubicBezTo>
                  <a:cubicBezTo>
                    <a:pt x="411516" y="0"/>
                    <a:pt x="520101" y="65723"/>
                    <a:pt x="519149" y="184785"/>
                  </a:cubicBezTo>
                  <a:cubicBezTo>
                    <a:pt x="519149" y="190500"/>
                    <a:pt x="515338" y="196215"/>
                    <a:pt x="509624" y="199073"/>
                  </a:cubicBezTo>
                  <a:cubicBezTo>
                    <a:pt x="509624" y="199073"/>
                    <a:pt x="250544" y="314325"/>
                    <a:pt x="161009" y="345757"/>
                  </a:cubicBezTo>
                  <a:cubicBezTo>
                    <a:pt x="106716" y="364807"/>
                    <a:pt x="18134" y="382905"/>
                    <a:pt x="18134" y="382905"/>
                  </a:cubicBezTo>
                  <a:cubicBezTo>
                    <a:pt x="11466" y="384810"/>
                    <a:pt x="4799" y="381953"/>
                    <a:pt x="2894" y="376238"/>
                  </a:cubicBezTo>
                  <a:cubicBezTo>
                    <a:pt x="-1869" y="363855"/>
                    <a:pt x="-3774" y="342900"/>
                    <a:pt x="21944" y="322898"/>
                  </a:cubicBezTo>
                  <a:cubicBezTo>
                    <a:pt x="61949" y="292418"/>
                    <a:pt x="105763" y="266700"/>
                    <a:pt x="136244" y="240983"/>
                  </a:cubicBezTo>
                  <a:cubicBezTo>
                    <a:pt x="166724" y="215265"/>
                    <a:pt x="198156" y="144780"/>
                    <a:pt x="222921" y="124778"/>
                  </a:cubicBezTo>
                  <a:cubicBezTo>
                    <a:pt x="254354" y="100013"/>
                    <a:pt x="267688" y="54293"/>
                    <a:pt x="267688" y="54293"/>
                  </a:cubicBezTo>
                  <a:close/>
                </a:path>
              </a:pathLst>
            </a:custGeom>
            <a:solidFill>
              <a:srgbClr val="1A1A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4249B48-EE00-48FC-93D7-CF85BE1D330E}"/>
                </a:ext>
              </a:extLst>
            </p:cNvPr>
            <p:cNvSpPr/>
            <p:nvPr/>
          </p:nvSpPr>
          <p:spPr>
            <a:xfrm>
              <a:off x="13110150" y="5840563"/>
              <a:ext cx="133350" cy="2057400"/>
            </a:xfrm>
            <a:custGeom>
              <a:avLst/>
              <a:gdLst>
                <a:gd name="connsiteX0" fmla="*/ 96202 w 133350"/>
                <a:gd name="connsiteY0" fmla="*/ 2024063 h 2057400"/>
                <a:gd name="connsiteX1" fmla="*/ 134302 w 133350"/>
                <a:gd name="connsiteY1" fmla="*/ 0 h 2057400"/>
                <a:gd name="connsiteX2" fmla="*/ 0 w 133350"/>
                <a:gd name="connsiteY2" fmla="*/ 0 h 2057400"/>
                <a:gd name="connsiteX3" fmla="*/ 38100 w 133350"/>
                <a:gd name="connsiteY3" fmla="*/ 2024063 h 2057400"/>
                <a:gd name="connsiteX4" fmla="*/ 67627 w 133350"/>
                <a:gd name="connsiteY4" fmla="*/ 2061210 h 2057400"/>
                <a:gd name="connsiteX5" fmla="*/ 96202 w 133350"/>
                <a:gd name="connsiteY5" fmla="*/ 2024063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2057400">
                  <a:moveTo>
                    <a:pt x="96202" y="2024063"/>
                  </a:moveTo>
                  <a:lnTo>
                    <a:pt x="134302" y="0"/>
                  </a:lnTo>
                  <a:lnTo>
                    <a:pt x="0" y="0"/>
                  </a:lnTo>
                  <a:lnTo>
                    <a:pt x="38100" y="2024063"/>
                  </a:lnTo>
                  <a:cubicBezTo>
                    <a:pt x="38100" y="2045017"/>
                    <a:pt x="51435" y="2061210"/>
                    <a:pt x="67627" y="2061210"/>
                  </a:cubicBezTo>
                  <a:cubicBezTo>
                    <a:pt x="81915" y="2061210"/>
                    <a:pt x="95250" y="2045017"/>
                    <a:pt x="96202" y="2024063"/>
                  </a:cubicBezTo>
                  <a:close/>
                </a:path>
              </a:pathLst>
            </a:custGeom>
            <a:solidFill>
              <a:srgbClr val="723E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2035ABC-5437-4675-A401-97D9A6BFFA7A}"/>
                </a:ext>
              </a:extLst>
            </p:cNvPr>
            <p:cNvSpPr/>
            <p:nvPr/>
          </p:nvSpPr>
          <p:spPr>
            <a:xfrm>
              <a:off x="11911574" y="5711975"/>
              <a:ext cx="838200" cy="1933575"/>
            </a:xfrm>
            <a:custGeom>
              <a:avLst/>
              <a:gdLst>
                <a:gd name="connsiteX0" fmla="*/ 57480 w 838200"/>
                <a:gd name="connsiteY0" fmla="*/ 1916430 h 1933575"/>
                <a:gd name="connsiteX1" fmla="*/ 839483 w 838200"/>
                <a:gd name="connsiteY1" fmla="*/ 49530 h 1933575"/>
                <a:gd name="connsiteX2" fmla="*/ 714705 w 838200"/>
                <a:gd name="connsiteY2" fmla="*/ 0 h 1933575"/>
                <a:gd name="connsiteX3" fmla="*/ 3188 w 838200"/>
                <a:gd name="connsiteY3" fmla="*/ 1894523 h 1933575"/>
                <a:gd name="connsiteX4" fmla="*/ 16523 w 838200"/>
                <a:gd name="connsiteY4" fmla="*/ 1940242 h 1933575"/>
                <a:gd name="connsiteX5" fmla="*/ 57480 w 838200"/>
                <a:gd name="connsiteY5" fmla="*/ 1916430 h 19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1933575">
                  <a:moveTo>
                    <a:pt x="57480" y="1916430"/>
                  </a:moveTo>
                  <a:lnTo>
                    <a:pt x="839483" y="49530"/>
                  </a:lnTo>
                  <a:lnTo>
                    <a:pt x="714705" y="0"/>
                  </a:lnTo>
                  <a:lnTo>
                    <a:pt x="3188" y="1894523"/>
                  </a:lnTo>
                  <a:cubicBezTo>
                    <a:pt x="-4432" y="1913573"/>
                    <a:pt x="2235" y="1934528"/>
                    <a:pt x="16523" y="1940242"/>
                  </a:cubicBezTo>
                  <a:cubicBezTo>
                    <a:pt x="30810" y="1945958"/>
                    <a:pt x="48908" y="1934528"/>
                    <a:pt x="57480" y="1916430"/>
                  </a:cubicBezTo>
                  <a:close/>
                </a:path>
              </a:pathLst>
            </a:custGeom>
            <a:solidFill>
              <a:srgbClr val="723E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38C7C96-A385-4D3F-B56D-23D7880A3C1E}"/>
                </a:ext>
              </a:extLst>
            </p:cNvPr>
            <p:cNvSpPr/>
            <p:nvPr/>
          </p:nvSpPr>
          <p:spPr>
            <a:xfrm>
              <a:off x="13602592" y="5711975"/>
              <a:ext cx="838200" cy="1933575"/>
            </a:xfrm>
            <a:custGeom>
              <a:avLst/>
              <a:gdLst>
                <a:gd name="connsiteX0" fmla="*/ 782003 w 838200"/>
                <a:gd name="connsiteY0" fmla="*/ 1916430 h 1933575"/>
                <a:gd name="connsiteX1" fmla="*/ 0 w 838200"/>
                <a:gd name="connsiteY1" fmla="*/ 49530 h 1933575"/>
                <a:gd name="connsiteX2" fmla="*/ 124778 w 838200"/>
                <a:gd name="connsiteY2" fmla="*/ 0 h 1933575"/>
                <a:gd name="connsiteX3" fmla="*/ 836295 w 838200"/>
                <a:gd name="connsiteY3" fmla="*/ 1894523 h 1933575"/>
                <a:gd name="connsiteX4" fmla="*/ 822960 w 838200"/>
                <a:gd name="connsiteY4" fmla="*/ 1940242 h 1933575"/>
                <a:gd name="connsiteX5" fmla="*/ 782003 w 838200"/>
                <a:gd name="connsiteY5" fmla="*/ 1916430 h 19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200" h="1933575">
                  <a:moveTo>
                    <a:pt x="782003" y="1916430"/>
                  </a:moveTo>
                  <a:lnTo>
                    <a:pt x="0" y="49530"/>
                  </a:lnTo>
                  <a:lnTo>
                    <a:pt x="124778" y="0"/>
                  </a:lnTo>
                  <a:lnTo>
                    <a:pt x="836295" y="1894523"/>
                  </a:lnTo>
                  <a:cubicBezTo>
                    <a:pt x="843915" y="1913573"/>
                    <a:pt x="837248" y="1934528"/>
                    <a:pt x="822960" y="1940242"/>
                  </a:cubicBezTo>
                  <a:cubicBezTo>
                    <a:pt x="807720" y="1945958"/>
                    <a:pt x="789623" y="1934528"/>
                    <a:pt x="782003" y="1916430"/>
                  </a:cubicBezTo>
                  <a:close/>
                </a:path>
              </a:pathLst>
            </a:custGeom>
            <a:solidFill>
              <a:srgbClr val="723E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9ADDED-356D-40B2-AB77-75E08513EAAA}"/>
                </a:ext>
              </a:extLst>
            </p:cNvPr>
            <p:cNvSpPr/>
            <p:nvPr/>
          </p:nvSpPr>
          <p:spPr>
            <a:xfrm>
              <a:off x="11948100" y="5711975"/>
              <a:ext cx="800100" cy="1933575"/>
            </a:xfrm>
            <a:custGeom>
              <a:avLst/>
              <a:gdLst>
                <a:gd name="connsiteX0" fmla="*/ 655320 w 800100"/>
                <a:gd name="connsiteY0" fmla="*/ 57150 h 1933575"/>
                <a:gd name="connsiteX1" fmla="*/ 735330 w 800100"/>
                <a:gd name="connsiteY1" fmla="*/ 88583 h 1933575"/>
                <a:gd name="connsiteX2" fmla="*/ 0 w 800100"/>
                <a:gd name="connsiteY2" fmla="*/ 1938338 h 1933575"/>
                <a:gd name="connsiteX3" fmla="*/ 20002 w 800100"/>
                <a:gd name="connsiteY3" fmla="*/ 1916430 h 1933575"/>
                <a:gd name="connsiteX4" fmla="*/ 802005 w 800100"/>
                <a:gd name="connsiteY4" fmla="*/ 49530 h 1933575"/>
                <a:gd name="connsiteX5" fmla="*/ 677227 w 800100"/>
                <a:gd name="connsiteY5" fmla="*/ 0 h 1933575"/>
                <a:gd name="connsiteX6" fmla="*/ 655320 w 800100"/>
                <a:gd name="connsiteY6" fmla="*/ 57150 h 19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0100" h="1933575">
                  <a:moveTo>
                    <a:pt x="655320" y="57150"/>
                  </a:moveTo>
                  <a:lnTo>
                    <a:pt x="735330" y="88583"/>
                  </a:lnTo>
                  <a:lnTo>
                    <a:pt x="0" y="1938338"/>
                  </a:lnTo>
                  <a:cubicBezTo>
                    <a:pt x="8572" y="1934528"/>
                    <a:pt x="16192" y="1926908"/>
                    <a:pt x="20002" y="1916430"/>
                  </a:cubicBezTo>
                  <a:lnTo>
                    <a:pt x="802005" y="49530"/>
                  </a:lnTo>
                  <a:lnTo>
                    <a:pt x="677227" y="0"/>
                  </a:lnTo>
                  <a:lnTo>
                    <a:pt x="655320" y="571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ECCA244-8A2C-446C-9C92-B71F739CF71C}"/>
                </a:ext>
              </a:extLst>
            </p:cNvPr>
            <p:cNvSpPr/>
            <p:nvPr/>
          </p:nvSpPr>
          <p:spPr>
            <a:xfrm>
              <a:off x="13110150" y="5839610"/>
              <a:ext cx="133350" cy="2057400"/>
            </a:xfrm>
            <a:custGeom>
              <a:avLst/>
              <a:gdLst>
                <a:gd name="connsiteX0" fmla="*/ 0 w 133350"/>
                <a:gd name="connsiteY0" fmla="*/ 54293 h 2057400"/>
                <a:gd name="connsiteX1" fmla="*/ 100013 w 133350"/>
                <a:gd name="connsiteY1" fmla="*/ 54293 h 2057400"/>
                <a:gd name="connsiteX2" fmla="*/ 62865 w 133350"/>
                <a:gd name="connsiteY2" fmla="*/ 2061210 h 2057400"/>
                <a:gd name="connsiteX3" fmla="*/ 66675 w 133350"/>
                <a:gd name="connsiteY3" fmla="*/ 2061210 h 2057400"/>
                <a:gd name="connsiteX4" fmla="*/ 96202 w 133350"/>
                <a:gd name="connsiteY4" fmla="*/ 2024063 h 2057400"/>
                <a:gd name="connsiteX5" fmla="*/ 134302 w 133350"/>
                <a:gd name="connsiteY5" fmla="*/ 0 h 2057400"/>
                <a:gd name="connsiteX6" fmla="*/ 0 w 133350"/>
                <a:gd name="connsiteY6" fmla="*/ 0 h 2057400"/>
                <a:gd name="connsiteX7" fmla="*/ 0 w 133350"/>
                <a:gd name="connsiteY7" fmla="*/ 54293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2057400">
                  <a:moveTo>
                    <a:pt x="0" y="54293"/>
                  </a:moveTo>
                  <a:lnTo>
                    <a:pt x="100013" y="54293"/>
                  </a:lnTo>
                  <a:lnTo>
                    <a:pt x="62865" y="2061210"/>
                  </a:lnTo>
                  <a:cubicBezTo>
                    <a:pt x="63817" y="2061210"/>
                    <a:pt x="64770" y="2061210"/>
                    <a:pt x="66675" y="2061210"/>
                  </a:cubicBezTo>
                  <a:cubicBezTo>
                    <a:pt x="82867" y="2061210"/>
                    <a:pt x="95250" y="2045018"/>
                    <a:pt x="96202" y="2024063"/>
                  </a:cubicBezTo>
                  <a:lnTo>
                    <a:pt x="134302" y="0"/>
                  </a:lnTo>
                  <a:lnTo>
                    <a:pt x="0" y="0"/>
                  </a:lnTo>
                  <a:lnTo>
                    <a:pt x="0" y="5429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5A91BCA-7081-46B2-927A-26C069110377}"/>
                </a:ext>
              </a:extLst>
            </p:cNvPr>
            <p:cNvSpPr/>
            <p:nvPr/>
          </p:nvSpPr>
          <p:spPr>
            <a:xfrm>
              <a:off x="13602592" y="5711975"/>
              <a:ext cx="838200" cy="1933575"/>
            </a:xfrm>
            <a:custGeom>
              <a:avLst/>
              <a:gdLst>
                <a:gd name="connsiteX0" fmla="*/ 836295 w 838200"/>
                <a:gd name="connsiteY0" fmla="*/ 1894523 h 1933575"/>
                <a:gd name="connsiteX1" fmla="*/ 124778 w 838200"/>
                <a:gd name="connsiteY1" fmla="*/ 0 h 1933575"/>
                <a:gd name="connsiteX2" fmla="*/ 0 w 838200"/>
                <a:gd name="connsiteY2" fmla="*/ 49530 h 1933575"/>
                <a:gd name="connsiteX3" fmla="*/ 14288 w 838200"/>
                <a:gd name="connsiteY3" fmla="*/ 83820 h 1933575"/>
                <a:gd name="connsiteX4" fmla="*/ 91440 w 838200"/>
                <a:gd name="connsiteY4" fmla="*/ 53340 h 1933575"/>
                <a:gd name="connsiteX5" fmla="*/ 799148 w 838200"/>
                <a:gd name="connsiteY5" fmla="*/ 1937385 h 1933575"/>
                <a:gd name="connsiteX6" fmla="*/ 822960 w 838200"/>
                <a:gd name="connsiteY6" fmla="*/ 1940242 h 1933575"/>
                <a:gd name="connsiteX7" fmla="*/ 836295 w 838200"/>
                <a:gd name="connsiteY7" fmla="*/ 1894523 h 193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8200" h="1933575">
                  <a:moveTo>
                    <a:pt x="836295" y="1894523"/>
                  </a:moveTo>
                  <a:lnTo>
                    <a:pt x="124778" y="0"/>
                  </a:lnTo>
                  <a:lnTo>
                    <a:pt x="0" y="49530"/>
                  </a:lnTo>
                  <a:lnTo>
                    <a:pt x="14288" y="83820"/>
                  </a:lnTo>
                  <a:lnTo>
                    <a:pt x="91440" y="53340"/>
                  </a:lnTo>
                  <a:lnTo>
                    <a:pt x="799148" y="1937385"/>
                  </a:lnTo>
                  <a:cubicBezTo>
                    <a:pt x="806768" y="1942148"/>
                    <a:pt x="815340" y="1943100"/>
                    <a:pt x="822960" y="1940242"/>
                  </a:cubicBezTo>
                  <a:cubicBezTo>
                    <a:pt x="837248" y="1933575"/>
                    <a:pt x="843915" y="1913573"/>
                    <a:pt x="836295" y="189452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4B9A9D9-6A96-4FF2-A453-C6A463F2C529}"/>
                </a:ext>
              </a:extLst>
            </p:cNvPr>
            <p:cNvSpPr/>
            <p:nvPr/>
          </p:nvSpPr>
          <p:spPr>
            <a:xfrm>
              <a:off x="10743130" y="3966995"/>
              <a:ext cx="1476375" cy="847725"/>
            </a:xfrm>
            <a:custGeom>
              <a:avLst/>
              <a:gdLst>
                <a:gd name="connsiteX0" fmla="*/ 1485005 w 1476375"/>
                <a:gd name="connsiteY0" fmla="*/ 847725 h 847725"/>
                <a:gd name="connsiteX1" fmla="*/ 247708 w 1476375"/>
                <a:gd name="connsiteY1" fmla="*/ 847725 h 847725"/>
                <a:gd name="connsiteX2" fmla="*/ 2915 w 1476375"/>
                <a:gd name="connsiteY2" fmla="*/ 78105 h 847725"/>
                <a:gd name="connsiteX3" fmla="*/ 60065 w 1476375"/>
                <a:gd name="connsiteY3" fmla="*/ 0 h 847725"/>
                <a:gd name="connsiteX4" fmla="*/ 1170680 w 1476375"/>
                <a:gd name="connsiteY4" fmla="*/ 0 h 847725"/>
                <a:gd name="connsiteX5" fmla="*/ 1227830 w 1476375"/>
                <a:gd name="connsiteY5" fmla="*/ 41910 h 847725"/>
                <a:gd name="connsiteX6" fmla="*/ 1485005 w 1476375"/>
                <a:gd name="connsiteY6" fmla="*/ 847725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6375" h="847725">
                  <a:moveTo>
                    <a:pt x="1485005" y="847725"/>
                  </a:moveTo>
                  <a:lnTo>
                    <a:pt x="247708" y="847725"/>
                  </a:lnTo>
                  <a:lnTo>
                    <a:pt x="2915" y="78105"/>
                  </a:lnTo>
                  <a:cubicBezTo>
                    <a:pt x="-9467" y="39053"/>
                    <a:pt x="19108" y="0"/>
                    <a:pt x="60065" y="0"/>
                  </a:cubicBezTo>
                  <a:lnTo>
                    <a:pt x="1170680" y="0"/>
                  </a:lnTo>
                  <a:cubicBezTo>
                    <a:pt x="1196398" y="0"/>
                    <a:pt x="1220210" y="17145"/>
                    <a:pt x="1227830" y="41910"/>
                  </a:cubicBezTo>
                  <a:lnTo>
                    <a:pt x="1485005" y="8477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6EC3E88-1690-4312-A147-90741A19B93B}"/>
                </a:ext>
              </a:extLst>
            </p:cNvPr>
            <p:cNvSpPr/>
            <p:nvPr/>
          </p:nvSpPr>
          <p:spPr>
            <a:xfrm>
              <a:off x="10778372" y="3982236"/>
              <a:ext cx="1428750" cy="828675"/>
            </a:xfrm>
            <a:custGeom>
              <a:avLst/>
              <a:gdLst>
                <a:gd name="connsiteX0" fmla="*/ 1429760 w 1428750"/>
                <a:gd name="connsiteY0" fmla="*/ 832485 h 828675"/>
                <a:gd name="connsiteX1" fmla="*/ 245803 w 1428750"/>
                <a:gd name="connsiteY1" fmla="*/ 832485 h 828675"/>
                <a:gd name="connsiteX2" fmla="*/ 2915 w 1428750"/>
                <a:gd name="connsiteY2" fmla="*/ 77152 h 828675"/>
                <a:gd name="connsiteX3" fmla="*/ 60065 w 1428750"/>
                <a:gd name="connsiteY3" fmla="*/ 0 h 828675"/>
                <a:gd name="connsiteX4" fmla="*/ 1119245 w 1428750"/>
                <a:gd name="connsiteY4" fmla="*/ 0 h 828675"/>
                <a:gd name="connsiteX5" fmla="*/ 1176395 w 1428750"/>
                <a:gd name="connsiteY5" fmla="*/ 40958 h 828675"/>
                <a:gd name="connsiteX6" fmla="*/ 1429760 w 1428750"/>
                <a:gd name="connsiteY6" fmla="*/ 83248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0" h="828675">
                  <a:moveTo>
                    <a:pt x="1429760" y="832485"/>
                  </a:moveTo>
                  <a:lnTo>
                    <a:pt x="245803" y="832485"/>
                  </a:lnTo>
                  <a:lnTo>
                    <a:pt x="2915" y="77152"/>
                  </a:lnTo>
                  <a:cubicBezTo>
                    <a:pt x="-9468" y="39052"/>
                    <a:pt x="19107" y="0"/>
                    <a:pt x="60065" y="0"/>
                  </a:cubicBezTo>
                  <a:lnTo>
                    <a:pt x="1119245" y="0"/>
                  </a:lnTo>
                  <a:cubicBezTo>
                    <a:pt x="1144963" y="0"/>
                    <a:pt x="1167823" y="16192"/>
                    <a:pt x="1176395" y="40958"/>
                  </a:cubicBezTo>
                  <a:lnTo>
                    <a:pt x="1429760" y="832485"/>
                  </a:lnTo>
                  <a:close/>
                </a:path>
              </a:pathLst>
            </a:custGeom>
            <a:solidFill>
              <a:srgbClr val="E1EDF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2DAEE49-ABF6-437D-A5C3-CD162DA6ACCC}"/>
                </a:ext>
              </a:extLst>
            </p:cNvPr>
            <p:cNvSpPr/>
            <p:nvPr/>
          </p:nvSpPr>
          <p:spPr>
            <a:xfrm>
              <a:off x="10910827" y="4095583"/>
              <a:ext cx="561975" cy="28575"/>
            </a:xfrm>
            <a:custGeom>
              <a:avLst/>
              <a:gdLst>
                <a:gd name="connsiteX0" fmla="*/ 554355 w 561975"/>
                <a:gd name="connsiteY0" fmla="*/ 28575 h 28575"/>
                <a:gd name="connsiteX1" fmla="*/ 14288 w 561975"/>
                <a:gd name="connsiteY1" fmla="*/ 28575 h 28575"/>
                <a:gd name="connsiteX2" fmla="*/ 0 w 561975"/>
                <a:gd name="connsiteY2" fmla="*/ 14288 h 28575"/>
                <a:gd name="connsiteX3" fmla="*/ 0 w 561975"/>
                <a:gd name="connsiteY3" fmla="*/ 14288 h 28575"/>
                <a:gd name="connsiteX4" fmla="*/ 14288 w 561975"/>
                <a:gd name="connsiteY4" fmla="*/ 0 h 28575"/>
                <a:gd name="connsiteX5" fmla="*/ 554355 w 561975"/>
                <a:gd name="connsiteY5" fmla="*/ 0 h 28575"/>
                <a:gd name="connsiteX6" fmla="*/ 568643 w 561975"/>
                <a:gd name="connsiteY6" fmla="*/ 14288 h 28575"/>
                <a:gd name="connsiteX7" fmla="*/ 568643 w 561975"/>
                <a:gd name="connsiteY7" fmla="*/ 14288 h 28575"/>
                <a:gd name="connsiteX8" fmla="*/ 554355 w 561975"/>
                <a:gd name="connsiteY8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1975" h="28575">
                  <a:moveTo>
                    <a:pt x="554355" y="28575"/>
                  </a:moveTo>
                  <a:lnTo>
                    <a:pt x="14288" y="28575"/>
                  </a:lnTo>
                  <a:cubicBezTo>
                    <a:pt x="6668" y="28575"/>
                    <a:pt x="0" y="21908"/>
                    <a:pt x="0" y="14288"/>
                  </a:cubicBezTo>
                  <a:lnTo>
                    <a:pt x="0" y="14288"/>
                  </a:lnTo>
                  <a:cubicBezTo>
                    <a:pt x="0" y="6667"/>
                    <a:pt x="6668" y="0"/>
                    <a:pt x="14288" y="0"/>
                  </a:cubicBezTo>
                  <a:lnTo>
                    <a:pt x="554355" y="0"/>
                  </a:lnTo>
                  <a:cubicBezTo>
                    <a:pt x="561975" y="0"/>
                    <a:pt x="568643" y="6667"/>
                    <a:pt x="568643" y="14288"/>
                  </a:cubicBezTo>
                  <a:lnTo>
                    <a:pt x="568643" y="14288"/>
                  </a:lnTo>
                  <a:cubicBezTo>
                    <a:pt x="568643" y="21908"/>
                    <a:pt x="561975" y="28575"/>
                    <a:pt x="554355" y="28575"/>
                  </a:cubicBezTo>
                  <a:close/>
                </a:path>
              </a:pathLst>
            </a:custGeom>
            <a:solidFill>
              <a:srgbClr val="C2E0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2A745CC-C70C-4257-B94F-29DB80D286A4}"/>
                </a:ext>
              </a:extLst>
            </p:cNvPr>
            <p:cNvSpPr/>
            <p:nvPr/>
          </p:nvSpPr>
          <p:spPr>
            <a:xfrm>
              <a:off x="10932734" y="4163211"/>
              <a:ext cx="628650" cy="28575"/>
            </a:xfrm>
            <a:custGeom>
              <a:avLst/>
              <a:gdLst>
                <a:gd name="connsiteX0" fmla="*/ 616268 w 628650"/>
                <a:gd name="connsiteY0" fmla="*/ 28575 h 28575"/>
                <a:gd name="connsiteX1" fmla="*/ 14288 w 628650"/>
                <a:gd name="connsiteY1" fmla="*/ 28575 h 28575"/>
                <a:gd name="connsiteX2" fmla="*/ 0 w 628650"/>
                <a:gd name="connsiteY2" fmla="*/ 14288 h 28575"/>
                <a:gd name="connsiteX3" fmla="*/ 0 w 628650"/>
                <a:gd name="connsiteY3" fmla="*/ 14288 h 28575"/>
                <a:gd name="connsiteX4" fmla="*/ 14288 w 628650"/>
                <a:gd name="connsiteY4" fmla="*/ 0 h 28575"/>
                <a:gd name="connsiteX5" fmla="*/ 616268 w 628650"/>
                <a:gd name="connsiteY5" fmla="*/ 0 h 28575"/>
                <a:gd name="connsiteX6" fmla="*/ 630555 w 628650"/>
                <a:gd name="connsiteY6" fmla="*/ 14288 h 28575"/>
                <a:gd name="connsiteX7" fmla="*/ 630555 w 628650"/>
                <a:gd name="connsiteY7" fmla="*/ 14288 h 28575"/>
                <a:gd name="connsiteX8" fmla="*/ 616268 w 628650"/>
                <a:gd name="connsiteY8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28575">
                  <a:moveTo>
                    <a:pt x="616268" y="28575"/>
                  </a:moveTo>
                  <a:lnTo>
                    <a:pt x="14288" y="28575"/>
                  </a:lnTo>
                  <a:cubicBezTo>
                    <a:pt x="6668" y="28575"/>
                    <a:pt x="0" y="21908"/>
                    <a:pt x="0" y="14288"/>
                  </a:cubicBezTo>
                  <a:lnTo>
                    <a:pt x="0" y="14288"/>
                  </a:lnTo>
                  <a:cubicBezTo>
                    <a:pt x="0" y="6667"/>
                    <a:pt x="6668" y="0"/>
                    <a:pt x="14288" y="0"/>
                  </a:cubicBezTo>
                  <a:lnTo>
                    <a:pt x="616268" y="0"/>
                  </a:lnTo>
                  <a:cubicBezTo>
                    <a:pt x="623888" y="0"/>
                    <a:pt x="630555" y="6667"/>
                    <a:pt x="630555" y="14288"/>
                  </a:cubicBezTo>
                  <a:lnTo>
                    <a:pt x="630555" y="14288"/>
                  </a:lnTo>
                  <a:cubicBezTo>
                    <a:pt x="630555" y="21908"/>
                    <a:pt x="623888" y="28575"/>
                    <a:pt x="616268" y="28575"/>
                  </a:cubicBezTo>
                  <a:close/>
                </a:path>
              </a:pathLst>
            </a:custGeom>
            <a:solidFill>
              <a:srgbClr val="C2E0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77E274-B853-4033-AD5B-94EB45792A00}"/>
                </a:ext>
              </a:extLst>
            </p:cNvPr>
            <p:cNvSpPr/>
            <p:nvPr/>
          </p:nvSpPr>
          <p:spPr>
            <a:xfrm>
              <a:off x="10954642" y="4230838"/>
              <a:ext cx="552450" cy="28575"/>
            </a:xfrm>
            <a:custGeom>
              <a:avLst/>
              <a:gdLst>
                <a:gd name="connsiteX0" fmla="*/ 538163 w 552450"/>
                <a:gd name="connsiteY0" fmla="*/ 28575 h 28575"/>
                <a:gd name="connsiteX1" fmla="*/ 14288 w 552450"/>
                <a:gd name="connsiteY1" fmla="*/ 28575 h 28575"/>
                <a:gd name="connsiteX2" fmla="*/ 0 w 552450"/>
                <a:gd name="connsiteY2" fmla="*/ 14288 h 28575"/>
                <a:gd name="connsiteX3" fmla="*/ 0 w 552450"/>
                <a:gd name="connsiteY3" fmla="*/ 14288 h 28575"/>
                <a:gd name="connsiteX4" fmla="*/ 14288 w 552450"/>
                <a:gd name="connsiteY4" fmla="*/ 0 h 28575"/>
                <a:gd name="connsiteX5" fmla="*/ 538163 w 552450"/>
                <a:gd name="connsiteY5" fmla="*/ 0 h 28575"/>
                <a:gd name="connsiteX6" fmla="*/ 552450 w 552450"/>
                <a:gd name="connsiteY6" fmla="*/ 14288 h 28575"/>
                <a:gd name="connsiteX7" fmla="*/ 552450 w 552450"/>
                <a:gd name="connsiteY7" fmla="*/ 14288 h 28575"/>
                <a:gd name="connsiteX8" fmla="*/ 538163 w 552450"/>
                <a:gd name="connsiteY8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450" h="28575">
                  <a:moveTo>
                    <a:pt x="538163" y="28575"/>
                  </a:moveTo>
                  <a:lnTo>
                    <a:pt x="14288" y="28575"/>
                  </a:lnTo>
                  <a:cubicBezTo>
                    <a:pt x="6668" y="28575"/>
                    <a:pt x="0" y="21908"/>
                    <a:pt x="0" y="14288"/>
                  </a:cubicBezTo>
                  <a:lnTo>
                    <a:pt x="0" y="14288"/>
                  </a:lnTo>
                  <a:cubicBezTo>
                    <a:pt x="0" y="6668"/>
                    <a:pt x="6668" y="0"/>
                    <a:pt x="14288" y="0"/>
                  </a:cubicBezTo>
                  <a:lnTo>
                    <a:pt x="538163" y="0"/>
                  </a:lnTo>
                  <a:cubicBezTo>
                    <a:pt x="545783" y="0"/>
                    <a:pt x="552450" y="6668"/>
                    <a:pt x="552450" y="14288"/>
                  </a:cubicBezTo>
                  <a:lnTo>
                    <a:pt x="552450" y="14288"/>
                  </a:lnTo>
                  <a:cubicBezTo>
                    <a:pt x="552450" y="21908"/>
                    <a:pt x="546735" y="28575"/>
                    <a:pt x="538163" y="28575"/>
                  </a:cubicBezTo>
                  <a:close/>
                </a:path>
              </a:pathLst>
            </a:custGeom>
            <a:solidFill>
              <a:srgbClr val="C2E0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CA8045D-2AF3-40FF-8969-64F49E48406F}"/>
                </a:ext>
              </a:extLst>
            </p:cNvPr>
            <p:cNvSpPr/>
            <p:nvPr/>
          </p:nvSpPr>
          <p:spPr>
            <a:xfrm>
              <a:off x="10975597" y="4297513"/>
              <a:ext cx="438150" cy="28575"/>
            </a:xfrm>
            <a:custGeom>
              <a:avLst/>
              <a:gdLst>
                <a:gd name="connsiteX0" fmla="*/ 429578 w 438150"/>
                <a:gd name="connsiteY0" fmla="*/ 28575 h 28575"/>
                <a:gd name="connsiteX1" fmla="*/ 14288 w 438150"/>
                <a:gd name="connsiteY1" fmla="*/ 28575 h 28575"/>
                <a:gd name="connsiteX2" fmla="*/ 0 w 438150"/>
                <a:gd name="connsiteY2" fmla="*/ 14288 h 28575"/>
                <a:gd name="connsiteX3" fmla="*/ 0 w 438150"/>
                <a:gd name="connsiteY3" fmla="*/ 14288 h 28575"/>
                <a:gd name="connsiteX4" fmla="*/ 14288 w 438150"/>
                <a:gd name="connsiteY4" fmla="*/ 0 h 28575"/>
                <a:gd name="connsiteX5" fmla="*/ 429578 w 438150"/>
                <a:gd name="connsiteY5" fmla="*/ 0 h 28575"/>
                <a:gd name="connsiteX6" fmla="*/ 443865 w 438150"/>
                <a:gd name="connsiteY6" fmla="*/ 14288 h 28575"/>
                <a:gd name="connsiteX7" fmla="*/ 443865 w 438150"/>
                <a:gd name="connsiteY7" fmla="*/ 14288 h 28575"/>
                <a:gd name="connsiteX8" fmla="*/ 429578 w 438150"/>
                <a:gd name="connsiteY8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150" h="28575">
                  <a:moveTo>
                    <a:pt x="429578" y="28575"/>
                  </a:moveTo>
                  <a:lnTo>
                    <a:pt x="14288" y="28575"/>
                  </a:lnTo>
                  <a:cubicBezTo>
                    <a:pt x="6668" y="28575"/>
                    <a:pt x="0" y="21908"/>
                    <a:pt x="0" y="14288"/>
                  </a:cubicBezTo>
                  <a:lnTo>
                    <a:pt x="0" y="14288"/>
                  </a:lnTo>
                  <a:cubicBezTo>
                    <a:pt x="0" y="6668"/>
                    <a:pt x="6668" y="0"/>
                    <a:pt x="14288" y="0"/>
                  </a:cubicBezTo>
                  <a:lnTo>
                    <a:pt x="429578" y="0"/>
                  </a:lnTo>
                  <a:cubicBezTo>
                    <a:pt x="437198" y="0"/>
                    <a:pt x="443865" y="6668"/>
                    <a:pt x="443865" y="14288"/>
                  </a:cubicBezTo>
                  <a:lnTo>
                    <a:pt x="443865" y="14288"/>
                  </a:lnTo>
                  <a:cubicBezTo>
                    <a:pt x="444818" y="21908"/>
                    <a:pt x="438150" y="28575"/>
                    <a:pt x="429578" y="28575"/>
                  </a:cubicBezTo>
                  <a:close/>
                </a:path>
              </a:pathLst>
            </a:custGeom>
            <a:solidFill>
              <a:srgbClr val="C2E0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B1C90BD-DEB1-416A-A7EE-07F1A45D9336}"/>
                </a:ext>
              </a:extLst>
            </p:cNvPr>
            <p:cNvSpPr/>
            <p:nvPr/>
          </p:nvSpPr>
          <p:spPr>
            <a:xfrm>
              <a:off x="10997504" y="4365141"/>
              <a:ext cx="628650" cy="28575"/>
            </a:xfrm>
            <a:custGeom>
              <a:avLst/>
              <a:gdLst>
                <a:gd name="connsiteX0" fmla="*/ 616268 w 628650"/>
                <a:gd name="connsiteY0" fmla="*/ 28575 h 28575"/>
                <a:gd name="connsiteX1" fmla="*/ 14288 w 628650"/>
                <a:gd name="connsiteY1" fmla="*/ 28575 h 28575"/>
                <a:gd name="connsiteX2" fmla="*/ 0 w 628650"/>
                <a:gd name="connsiteY2" fmla="*/ 14288 h 28575"/>
                <a:gd name="connsiteX3" fmla="*/ 0 w 628650"/>
                <a:gd name="connsiteY3" fmla="*/ 14288 h 28575"/>
                <a:gd name="connsiteX4" fmla="*/ 14288 w 628650"/>
                <a:gd name="connsiteY4" fmla="*/ 0 h 28575"/>
                <a:gd name="connsiteX5" fmla="*/ 616268 w 628650"/>
                <a:gd name="connsiteY5" fmla="*/ 0 h 28575"/>
                <a:gd name="connsiteX6" fmla="*/ 630555 w 628650"/>
                <a:gd name="connsiteY6" fmla="*/ 14288 h 28575"/>
                <a:gd name="connsiteX7" fmla="*/ 630555 w 628650"/>
                <a:gd name="connsiteY7" fmla="*/ 14288 h 28575"/>
                <a:gd name="connsiteX8" fmla="*/ 616268 w 628650"/>
                <a:gd name="connsiteY8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28575">
                  <a:moveTo>
                    <a:pt x="616268" y="28575"/>
                  </a:moveTo>
                  <a:lnTo>
                    <a:pt x="14288" y="28575"/>
                  </a:lnTo>
                  <a:cubicBezTo>
                    <a:pt x="6668" y="28575"/>
                    <a:pt x="0" y="21908"/>
                    <a:pt x="0" y="14288"/>
                  </a:cubicBezTo>
                  <a:lnTo>
                    <a:pt x="0" y="14288"/>
                  </a:lnTo>
                  <a:cubicBezTo>
                    <a:pt x="0" y="6667"/>
                    <a:pt x="6668" y="0"/>
                    <a:pt x="14288" y="0"/>
                  </a:cubicBezTo>
                  <a:lnTo>
                    <a:pt x="616268" y="0"/>
                  </a:lnTo>
                  <a:cubicBezTo>
                    <a:pt x="623888" y="0"/>
                    <a:pt x="630555" y="6667"/>
                    <a:pt x="630555" y="14288"/>
                  </a:cubicBezTo>
                  <a:lnTo>
                    <a:pt x="630555" y="14288"/>
                  </a:lnTo>
                  <a:cubicBezTo>
                    <a:pt x="630555" y="21908"/>
                    <a:pt x="624840" y="28575"/>
                    <a:pt x="616268" y="28575"/>
                  </a:cubicBezTo>
                  <a:close/>
                </a:path>
              </a:pathLst>
            </a:custGeom>
            <a:solidFill>
              <a:srgbClr val="C2E0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3619EAA-F197-4650-889B-D4D405E4178C}"/>
                </a:ext>
              </a:extLst>
            </p:cNvPr>
            <p:cNvSpPr/>
            <p:nvPr/>
          </p:nvSpPr>
          <p:spPr>
            <a:xfrm>
              <a:off x="11019412" y="4432768"/>
              <a:ext cx="552450" cy="28575"/>
            </a:xfrm>
            <a:custGeom>
              <a:avLst/>
              <a:gdLst>
                <a:gd name="connsiteX0" fmla="*/ 538163 w 552450"/>
                <a:gd name="connsiteY0" fmla="*/ 28575 h 28575"/>
                <a:gd name="connsiteX1" fmla="*/ 14288 w 552450"/>
                <a:gd name="connsiteY1" fmla="*/ 28575 h 28575"/>
                <a:gd name="connsiteX2" fmla="*/ 0 w 552450"/>
                <a:gd name="connsiteY2" fmla="*/ 14288 h 28575"/>
                <a:gd name="connsiteX3" fmla="*/ 0 w 552450"/>
                <a:gd name="connsiteY3" fmla="*/ 14288 h 28575"/>
                <a:gd name="connsiteX4" fmla="*/ 14288 w 552450"/>
                <a:gd name="connsiteY4" fmla="*/ 0 h 28575"/>
                <a:gd name="connsiteX5" fmla="*/ 538163 w 552450"/>
                <a:gd name="connsiteY5" fmla="*/ 0 h 28575"/>
                <a:gd name="connsiteX6" fmla="*/ 552450 w 552450"/>
                <a:gd name="connsiteY6" fmla="*/ 14288 h 28575"/>
                <a:gd name="connsiteX7" fmla="*/ 552450 w 552450"/>
                <a:gd name="connsiteY7" fmla="*/ 14288 h 28575"/>
                <a:gd name="connsiteX8" fmla="*/ 538163 w 552450"/>
                <a:gd name="connsiteY8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450" h="28575">
                  <a:moveTo>
                    <a:pt x="538163" y="28575"/>
                  </a:moveTo>
                  <a:lnTo>
                    <a:pt x="14288" y="28575"/>
                  </a:lnTo>
                  <a:cubicBezTo>
                    <a:pt x="6667" y="28575"/>
                    <a:pt x="0" y="21907"/>
                    <a:pt x="0" y="14288"/>
                  </a:cubicBezTo>
                  <a:lnTo>
                    <a:pt x="0" y="14288"/>
                  </a:lnTo>
                  <a:cubicBezTo>
                    <a:pt x="0" y="6667"/>
                    <a:pt x="6667" y="0"/>
                    <a:pt x="14288" y="0"/>
                  </a:cubicBezTo>
                  <a:lnTo>
                    <a:pt x="538163" y="0"/>
                  </a:lnTo>
                  <a:cubicBezTo>
                    <a:pt x="545782" y="0"/>
                    <a:pt x="552450" y="6667"/>
                    <a:pt x="552450" y="14288"/>
                  </a:cubicBezTo>
                  <a:lnTo>
                    <a:pt x="552450" y="14288"/>
                  </a:lnTo>
                  <a:cubicBezTo>
                    <a:pt x="553402" y="21907"/>
                    <a:pt x="546735" y="28575"/>
                    <a:pt x="538163" y="28575"/>
                  </a:cubicBezTo>
                  <a:close/>
                </a:path>
              </a:pathLst>
            </a:custGeom>
            <a:solidFill>
              <a:srgbClr val="C2E0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0901A19-92F8-4650-B31F-FBABA83F10A8}"/>
                </a:ext>
              </a:extLst>
            </p:cNvPr>
            <p:cNvSpPr/>
            <p:nvPr/>
          </p:nvSpPr>
          <p:spPr>
            <a:xfrm>
              <a:off x="11062275" y="4567070"/>
              <a:ext cx="628650" cy="28575"/>
            </a:xfrm>
            <a:custGeom>
              <a:avLst/>
              <a:gdLst>
                <a:gd name="connsiteX0" fmla="*/ 616267 w 628650"/>
                <a:gd name="connsiteY0" fmla="*/ 28575 h 28575"/>
                <a:gd name="connsiteX1" fmla="*/ 14288 w 628650"/>
                <a:gd name="connsiteY1" fmla="*/ 28575 h 28575"/>
                <a:gd name="connsiteX2" fmla="*/ 0 w 628650"/>
                <a:gd name="connsiteY2" fmla="*/ 14288 h 28575"/>
                <a:gd name="connsiteX3" fmla="*/ 0 w 628650"/>
                <a:gd name="connsiteY3" fmla="*/ 14288 h 28575"/>
                <a:gd name="connsiteX4" fmla="*/ 14288 w 628650"/>
                <a:gd name="connsiteY4" fmla="*/ 0 h 28575"/>
                <a:gd name="connsiteX5" fmla="*/ 616267 w 628650"/>
                <a:gd name="connsiteY5" fmla="*/ 0 h 28575"/>
                <a:gd name="connsiteX6" fmla="*/ 630555 w 628650"/>
                <a:gd name="connsiteY6" fmla="*/ 14288 h 28575"/>
                <a:gd name="connsiteX7" fmla="*/ 630555 w 628650"/>
                <a:gd name="connsiteY7" fmla="*/ 14288 h 28575"/>
                <a:gd name="connsiteX8" fmla="*/ 616267 w 628650"/>
                <a:gd name="connsiteY8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28575">
                  <a:moveTo>
                    <a:pt x="616267" y="28575"/>
                  </a:moveTo>
                  <a:lnTo>
                    <a:pt x="14288" y="28575"/>
                  </a:lnTo>
                  <a:cubicBezTo>
                    <a:pt x="6667" y="28575"/>
                    <a:pt x="0" y="21908"/>
                    <a:pt x="0" y="14288"/>
                  </a:cubicBezTo>
                  <a:lnTo>
                    <a:pt x="0" y="14288"/>
                  </a:lnTo>
                  <a:cubicBezTo>
                    <a:pt x="0" y="6667"/>
                    <a:pt x="6667" y="0"/>
                    <a:pt x="14288" y="0"/>
                  </a:cubicBezTo>
                  <a:lnTo>
                    <a:pt x="616267" y="0"/>
                  </a:lnTo>
                  <a:cubicBezTo>
                    <a:pt x="623888" y="0"/>
                    <a:pt x="630555" y="6667"/>
                    <a:pt x="630555" y="14288"/>
                  </a:cubicBezTo>
                  <a:lnTo>
                    <a:pt x="630555" y="14288"/>
                  </a:lnTo>
                  <a:cubicBezTo>
                    <a:pt x="630555" y="21908"/>
                    <a:pt x="623888" y="28575"/>
                    <a:pt x="616267" y="28575"/>
                  </a:cubicBezTo>
                  <a:close/>
                </a:path>
              </a:pathLst>
            </a:custGeom>
            <a:solidFill>
              <a:srgbClr val="C2E0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B31A495-B48D-46BB-907C-772DCAEF05CC}"/>
                </a:ext>
              </a:extLst>
            </p:cNvPr>
            <p:cNvSpPr/>
            <p:nvPr/>
          </p:nvSpPr>
          <p:spPr>
            <a:xfrm>
              <a:off x="11084182" y="4634698"/>
              <a:ext cx="628650" cy="28575"/>
            </a:xfrm>
            <a:custGeom>
              <a:avLst/>
              <a:gdLst>
                <a:gd name="connsiteX0" fmla="*/ 616268 w 628650"/>
                <a:gd name="connsiteY0" fmla="*/ 28575 h 28575"/>
                <a:gd name="connsiteX1" fmla="*/ 14288 w 628650"/>
                <a:gd name="connsiteY1" fmla="*/ 28575 h 28575"/>
                <a:gd name="connsiteX2" fmla="*/ 0 w 628650"/>
                <a:gd name="connsiteY2" fmla="*/ 14288 h 28575"/>
                <a:gd name="connsiteX3" fmla="*/ 0 w 628650"/>
                <a:gd name="connsiteY3" fmla="*/ 14288 h 28575"/>
                <a:gd name="connsiteX4" fmla="*/ 14288 w 628650"/>
                <a:gd name="connsiteY4" fmla="*/ 0 h 28575"/>
                <a:gd name="connsiteX5" fmla="*/ 616268 w 628650"/>
                <a:gd name="connsiteY5" fmla="*/ 0 h 28575"/>
                <a:gd name="connsiteX6" fmla="*/ 630555 w 628650"/>
                <a:gd name="connsiteY6" fmla="*/ 14288 h 28575"/>
                <a:gd name="connsiteX7" fmla="*/ 630555 w 628650"/>
                <a:gd name="connsiteY7" fmla="*/ 14288 h 28575"/>
                <a:gd name="connsiteX8" fmla="*/ 616268 w 628650"/>
                <a:gd name="connsiteY8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28575">
                  <a:moveTo>
                    <a:pt x="616268" y="28575"/>
                  </a:moveTo>
                  <a:lnTo>
                    <a:pt x="14288" y="28575"/>
                  </a:lnTo>
                  <a:cubicBezTo>
                    <a:pt x="6668" y="28575"/>
                    <a:pt x="0" y="21908"/>
                    <a:pt x="0" y="14288"/>
                  </a:cubicBezTo>
                  <a:lnTo>
                    <a:pt x="0" y="14288"/>
                  </a:lnTo>
                  <a:cubicBezTo>
                    <a:pt x="0" y="6667"/>
                    <a:pt x="6668" y="0"/>
                    <a:pt x="14288" y="0"/>
                  </a:cubicBezTo>
                  <a:lnTo>
                    <a:pt x="616268" y="0"/>
                  </a:lnTo>
                  <a:cubicBezTo>
                    <a:pt x="623888" y="0"/>
                    <a:pt x="630555" y="6667"/>
                    <a:pt x="630555" y="14288"/>
                  </a:cubicBezTo>
                  <a:lnTo>
                    <a:pt x="630555" y="14288"/>
                  </a:lnTo>
                  <a:cubicBezTo>
                    <a:pt x="630555" y="21908"/>
                    <a:pt x="623888" y="28575"/>
                    <a:pt x="616268" y="28575"/>
                  </a:cubicBezTo>
                  <a:close/>
                </a:path>
              </a:pathLst>
            </a:custGeom>
            <a:solidFill>
              <a:srgbClr val="C2E0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1B72B12-99C2-4E12-9A9E-8F04B1A6928C}"/>
                </a:ext>
              </a:extLst>
            </p:cNvPr>
            <p:cNvSpPr/>
            <p:nvPr/>
          </p:nvSpPr>
          <p:spPr>
            <a:xfrm>
              <a:off x="11622247" y="4067961"/>
              <a:ext cx="438150" cy="590550"/>
            </a:xfrm>
            <a:custGeom>
              <a:avLst/>
              <a:gdLst>
                <a:gd name="connsiteX0" fmla="*/ 398242 w 438150"/>
                <a:gd name="connsiteY0" fmla="*/ 595313 h 590550"/>
                <a:gd name="connsiteX1" fmla="*/ 203932 w 438150"/>
                <a:gd name="connsiteY1" fmla="*/ 595313 h 590550"/>
                <a:gd name="connsiteX2" fmla="*/ 163927 w 438150"/>
                <a:gd name="connsiteY2" fmla="*/ 566738 h 590550"/>
                <a:gd name="connsiteX3" fmla="*/ 2002 w 438150"/>
                <a:gd name="connsiteY3" fmla="*/ 54292 h 590550"/>
                <a:gd name="connsiteX4" fmla="*/ 42007 w 438150"/>
                <a:gd name="connsiteY4" fmla="*/ 0 h 590550"/>
                <a:gd name="connsiteX5" fmla="*/ 236317 w 438150"/>
                <a:gd name="connsiteY5" fmla="*/ 0 h 590550"/>
                <a:gd name="connsiteX6" fmla="*/ 276322 w 438150"/>
                <a:gd name="connsiteY6" fmla="*/ 28575 h 590550"/>
                <a:gd name="connsiteX7" fmla="*/ 438247 w 438150"/>
                <a:gd name="connsiteY7" fmla="*/ 541020 h 590550"/>
                <a:gd name="connsiteX8" fmla="*/ 398242 w 438150"/>
                <a:gd name="connsiteY8" fmla="*/ 595313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150" h="590550">
                  <a:moveTo>
                    <a:pt x="398242" y="595313"/>
                  </a:moveTo>
                  <a:lnTo>
                    <a:pt x="203932" y="595313"/>
                  </a:lnTo>
                  <a:cubicBezTo>
                    <a:pt x="185835" y="595313"/>
                    <a:pt x="169642" y="583883"/>
                    <a:pt x="163927" y="566738"/>
                  </a:cubicBezTo>
                  <a:lnTo>
                    <a:pt x="2002" y="54292"/>
                  </a:lnTo>
                  <a:cubicBezTo>
                    <a:pt x="-6570" y="27622"/>
                    <a:pt x="13432" y="0"/>
                    <a:pt x="42007" y="0"/>
                  </a:cubicBezTo>
                  <a:lnTo>
                    <a:pt x="236317" y="0"/>
                  </a:lnTo>
                  <a:cubicBezTo>
                    <a:pt x="254415" y="0"/>
                    <a:pt x="270607" y="11430"/>
                    <a:pt x="276322" y="28575"/>
                  </a:cubicBezTo>
                  <a:lnTo>
                    <a:pt x="438247" y="541020"/>
                  </a:lnTo>
                  <a:cubicBezTo>
                    <a:pt x="445867" y="567690"/>
                    <a:pt x="425865" y="595313"/>
                    <a:pt x="398242" y="595313"/>
                  </a:cubicBezTo>
                  <a:close/>
                </a:path>
              </a:pathLst>
            </a:custGeom>
            <a:solidFill>
              <a:srgbClr val="C2E0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C1BD646-B2F4-4A86-A29E-BDC81581E3D1}"/>
                </a:ext>
              </a:extLst>
            </p:cNvPr>
            <p:cNvSpPr/>
            <p:nvPr/>
          </p:nvSpPr>
          <p:spPr>
            <a:xfrm>
              <a:off x="10947022" y="4789956"/>
              <a:ext cx="1419225" cy="76200"/>
            </a:xfrm>
            <a:custGeom>
              <a:avLst/>
              <a:gdLst>
                <a:gd name="connsiteX0" fmla="*/ 1384935 w 1419225"/>
                <a:gd name="connsiteY0" fmla="*/ 80010 h 76200"/>
                <a:gd name="connsiteX1" fmla="*/ 40005 w 1419225"/>
                <a:gd name="connsiteY1" fmla="*/ 80010 h 76200"/>
                <a:gd name="connsiteX2" fmla="*/ 0 w 1419225"/>
                <a:gd name="connsiteY2" fmla="*/ 40005 h 76200"/>
                <a:gd name="connsiteX3" fmla="*/ 0 w 1419225"/>
                <a:gd name="connsiteY3" fmla="*/ 40005 h 76200"/>
                <a:gd name="connsiteX4" fmla="*/ 40005 w 1419225"/>
                <a:gd name="connsiteY4" fmla="*/ 0 h 76200"/>
                <a:gd name="connsiteX5" fmla="*/ 1384935 w 1419225"/>
                <a:gd name="connsiteY5" fmla="*/ 0 h 76200"/>
                <a:gd name="connsiteX6" fmla="*/ 1424940 w 1419225"/>
                <a:gd name="connsiteY6" fmla="*/ 40005 h 76200"/>
                <a:gd name="connsiteX7" fmla="*/ 1424940 w 1419225"/>
                <a:gd name="connsiteY7" fmla="*/ 40005 h 76200"/>
                <a:gd name="connsiteX8" fmla="*/ 1384935 w 1419225"/>
                <a:gd name="connsiteY8" fmla="*/ 8001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9225" h="76200">
                  <a:moveTo>
                    <a:pt x="1384935" y="80010"/>
                  </a:moveTo>
                  <a:lnTo>
                    <a:pt x="40005" y="80010"/>
                  </a:lnTo>
                  <a:cubicBezTo>
                    <a:pt x="18098" y="80010"/>
                    <a:pt x="0" y="61913"/>
                    <a:pt x="0" y="40005"/>
                  </a:cubicBezTo>
                  <a:lnTo>
                    <a:pt x="0" y="40005"/>
                  </a:lnTo>
                  <a:cubicBezTo>
                    <a:pt x="0" y="18097"/>
                    <a:pt x="18098" y="0"/>
                    <a:pt x="40005" y="0"/>
                  </a:cubicBezTo>
                  <a:lnTo>
                    <a:pt x="1384935" y="0"/>
                  </a:lnTo>
                  <a:cubicBezTo>
                    <a:pt x="1406843" y="0"/>
                    <a:pt x="1424940" y="18097"/>
                    <a:pt x="1424940" y="40005"/>
                  </a:cubicBezTo>
                  <a:lnTo>
                    <a:pt x="1424940" y="40005"/>
                  </a:lnTo>
                  <a:cubicBezTo>
                    <a:pt x="1424940" y="62865"/>
                    <a:pt x="1406843" y="80010"/>
                    <a:pt x="1384935" y="8001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2ECE509-F511-4BEB-8425-C3C98DC240EA}"/>
                </a:ext>
              </a:extLst>
            </p:cNvPr>
            <p:cNvSpPr/>
            <p:nvPr/>
          </p:nvSpPr>
          <p:spPr>
            <a:xfrm>
              <a:off x="12641817" y="3594411"/>
              <a:ext cx="228600" cy="209550"/>
            </a:xfrm>
            <a:custGeom>
              <a:avLst/>
              <a:gdLst>
                <a:gd name="connsiteX0" fmla="*/ 78760 w 228600"/>
                <a:gd name="connsiteY0" fmla="*/ 211612 h 209550"/>
                <a:gd name="connsiteX1" fmla="*/ 49233 w 228600"/>
                <a:gd name="connsiteY1" fmla="*/ 194467 h 209550"/>
                <a:gd name="connsiteX2" fmla="*/ 4465 w 228600"/>
                <a:gd name="connsiteY2" fmla="*/ 115410 h 209550"/>
                <a:gd name="connsiteX3" fmla="*/ 1608 w 228600"/>
                <a:gd name="connsiteY3" fmla="*/ 89692 h 209550"/>
                <a:gd name="connsiteX4" fmla="*/ 17800 w 228600"/>
                <a:gd name="connsiteY4" fmla="*/ 69690 h 209550"/>
                <a:gd name="connsiteX5" fmla="*/ 142577 w 228600"/>
                <a:gd name="connsiteY5" fmla="*/ 3967 h 209550"/>
                <a:gd name="connsiteX6" fmla="*/ 188297 w 228600"/>
                <a:gd name="connsiteY6" fmla="*/ 17302 h 209550"/>
                <a:gd name="connsiteX7" fmla="*/ 231160 w 228600"/>
                <a:gd name="connsiteY7" fmla="*/ 95407 h 209550"/>
                <a:gd name="connsiteX8" fmla="*/ 234017 w 228600"/>
                <a:gd name="connsiteY8" fmla="*/ 121125 h 209550"/>
                <a:gd name="connsiteX9" fmla="*/ 217825 w 228600"/>
                <a:gd name="connsiteY9" fmla="*/ 141127 h 209550"/>
                <a:gd name="connsiteX10" fmla="*/ 95905 w 228600"/>
                <a:gd name="connsiteY10" fmla="*/ 207802 h 209550"/>
                <a:gd name="connsiteX11" fmla="*/ 78760 w 228600"/>
                <a:gd name="connsiteY11" fmla="*/ 211612 h 209550"/>
                <a:gd name="connsiteX12" fmla="*/ 157817 w 228600"/>
                <a:gd name="connsiteY12" fmla="*/ 15397 h 209550"/>
                <a:gd name="connsiteX13" fmla="*/ 149245 w 228600"/>
                <a:gd name="connsiteY13" fmla="*/ 17302 h 209550"/>
                <a:gd name="connsiteX14" fmla="*/ 24467 w 228600"/>
                <a:gd name="connsiteY14" fmla="*/ 83025 h 209550"/>
                <a:gd name="connsiteX15" fmla="*/ 15895 w 228600"/>
                <a:gd name="connsiteY15" fmla="*/ 94455 h 209550"/>
                <a:gd name="connsiteX16" fmla="*/ 17800 w 228600"/>
                <a:gd name="connsiteY16" fmla="*/ 108742 h 209550"/>
                <a:gd name="connsiteX17" fmla="*/ 17800 w 228600"/>
                <a:gd name="connsiteY17" fmla="*/ 108742 h 209550"/>
                <a:gd name="connsiteX18" fmla="*/ 62567 w 228600"/>
                <a:gd name="connsiteY18" fmla="*/ 187800 h 209550"/>
                <a:gd name="connsiteX19" fmla="*/ 87333 w 228600"/>
                <a:gd name="connsiteY19" fmla="*/ 194467 h 209550"/>
                <a:gd name="connsiteX20" fmla="*/ 209252 w 228600"/>
                <a:gd name="connsiteY20" fmla="*/ 127792 h 209550"/>
                <a:gd name="connsiteX21" fmla="*/ 217825 w 228600"/>
                <a:gd name="connsiteY21" fmla="*/ 117315 h 209550"/>
                <a:gd name="connsiteX22" fmla="*/ 215920 w 228600"/>
                <a:gd name="connsiteY22" fmla="*/ 103980 h 209550"/>
                <a:gd name="connsiteX23" fmla="*/ 173058 w 228600"/>
                <a:gd name="connsiteY23" fmla="*/ 25875 h 209550"/>
                <a:gd name="connsiteX24" fmla="*/ 157817 w 228600"/>
                <a:gd name="connsiteY24" fmla="*/ 15397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600" h="209550">
                  <a:moveTo>
                    <a:pt x="78760" y="211612"/>
                  </a:moveTo>
                  <a:cubicBezTo>
                    <a:pt x="67330" y="211612"/>
                    <a:pt x="55900" y="205897"/>
                    <a:pt x="49233" y="194467"/>
                  </a:cubicBezTo>
                  <a:lnTo>
                    <a:pt x="4465" y="115410"/>
                  </a:lnTo>
                  <a:cubicBezTo>
                    <a:pt x="-298" y="107790"/>
                    <a:pt x="-1250" y="98265"/>
                    <a:pt x="1608" y="89692"/>
                  </a:cubicBezTo>
                  <a:cubicBezTo>
                    <a:pt x="4465" y="81120"/>
                    <a:pt x="10180" y="73500"/>
                    <a:pt x="17800" y="69690"/>
                  </a:cubicBezTo>
                  <a:lnTo>
                    <a:pt x="142577" y="3967"/>
                  </a:lnTo>
                  <a:cubicBezTo>
                    <a:pt x="158770" y="-4605"/>
                    <a:pt x="178772" y="1110"/>
                    <a:pt x="188297" y="17302"/>
                  </a:cubicBezTo>
                  <a:lnTo>
                    <a:pt x="231160" y="95407"/>
                  </a:lnTo>
                  <a:cubicBezTo>
                    <a:pt x="235922" y="103027"/>
                    <a:pt x="236875" y="112552"/>
                    <a:pt x="234017" y="121125"/>
                  </a:cubicBezTo>
                  <a:cubicBezTo>
                    <a:pt x="231160" y="129697"/>
                    <a:pt x="225445" y="137317"/>
                    <a:pt x="217825" y="141127"/>
                  </a:cubicBezTo>
                  <a:lnTo>
                    <a:pt x="95905" y="207802"/>
                  </a:lnTo>
                  <a:cubicBezTo>
                    <a:pt x="89237" y="210660"/>
                    <a:pt x="83522" y="211612"/>
                    <a:pt x="78760" y="211612"/>
                  </a:cubicBezTo>
                  <a:close/>
                  <a:moveTo>
                    <a:pt x="157817" y="15397"/>
                  </a:moveTo>
                  <a:cubicBezTo>
                    <a:pt x="154960" y="15397"/>
                    <a:pt x="152102" y="16350"/>
                    <a:pt x="149245" y="17302"/>
                  </a:cubicBezTo>
                  <a:lnTo>
                    <a:pt x="24467" y="83025"/>
                  </a:lnTo>
                  <a:cubicBezTo>
                    <a:pt x="19705" y="84930"/>
                    <a:pt x="16847" y="89692"/>
                    <a:pt x="15895" y="94455"/>
                  </a:cubicBezTo>
                  <a:cubicBezTo>
                    <a:pt x="14942" y="99217"/>
                    <a:pt x="14942" y="103980"/>
                    <a:pt x="17800" y="108742"/>
                  </a:cubicBezTo>
                  <a:lnTo>
                    <a:pt x="17800" y="108742"/>
                  </a:lnTo>
                  <a:lnTo>
                    <a:pt x="62567" y="187800"/>
                  </a:lnTo>
                  <a:cubicBezTo>
                    <a:pt x="67330" y="196372"/>
                    <a:pt x="78760" y="199230"/>
                    <a:pt x="87333" y="194467"/>
                  </a:cubicBezTo>
                  <a:lnTo>
                    <a:pt x="209252" y="127792"/>
                  </a:lnTo>
                  <a:cubicBezTo>
                    <a:pt x="213062" y="125887"/>
                    <a:pt x="216872" y="122077"/>
                    <a:pt x="217825" y="117315"/>
                  </a:cubicBezTo>
                  <a:cubicBezTo>
                    <a:pt x="218777" y="112552"/>
                    <a:pt x="218777" y="107790"/>
                    <a:pt x="215920" y="103980"/>
                  </a:cubicBezTo>
                  <a:lnTo>
                    <a:pt x="173058" y="25875"/>
                  </a:lnTo>
                  <a:cubicBezTo>
                    <a:pt x="171152" y="19207"/>
                    <a:pt x="164485" y="15397"/>
                    <a:pt x="157817" y="15397"/>
                  </a:cubicBezTo>
                  <a:close/>
                </a:path>
              </a:pathLst>
            </a:custGeom>
            <a:solidFill>
              <a:srgbClr val="483A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3299249-3275-4C58-8190-CDA337F2C16A}"/>
                </a:ext>
              </a:extLst>
            </p:cNvPr>
            <p:cNvSpPr/>
            <p:nvPr/>
          </p:nvSpPr>
          <p:spPr>
            <a:xfrm>
              <a:off x="11892444" y="4460119"/>
              <a:ext cx="342900" cy="171450"/>
            </a:xfrm>
            <a:custGeom>
              <a:avLst/>
              <a:gdLst>
                <a:gd name="connsiteX0" fmla="*/ 317593 w 342900"/>
                <a:gd name="connsiteY0" fmla="*/ 160292 h 171450"/>
                <a:gd name="connsiteX1" fmla="*/ 302353 w 342900"/>
                <a:gd name="connsiteY1" fmla="*/ 178389 h 171450"/>
                <a:gd name="connsiteX2" fmla="*/ 218533 w 342900"/>
                <a:gd name="connsiteY2" fmla="*/ 124097 h 171450"/>
                <a:gd name="connsiteX3" fmla="*/ 139476 w 342900"/>
                <a:gd name="connsiteY3" fmla="*/ 135527 h 171450"/>
                <a:gd name="connsiteX4" fmla="*/ 115663 w 342900"/>
                <a:gd name="connsiteY4" fmla="*/ 124097 h 171450"/>
                <a:gd name="connsiteX5" fmla="*/ 17556 w 342900"/>
                <a:gd name="connsiteY5" fmla="*/ 162197 h 171450"/>
                <a:gd name="connsiteX6" fmla="*/ 3268 w 342900"/>
                <a:gd name="connsiteY6" fmla="*/ 139337 h 171450"/>
                <a:gd name="connsiteX7" fmla="*/ 18508 w 342900"/>
                <a:gd name="connsiteY7" fmla="*/ 118382 h 171450"/>
                <a:gd name="connsiteX8" fmla="*/ 18508 w 342900"/>
                <a:gd name="connsiteY8" fmla="*/ 118382 h 171450"/>
                <a:gd name="connsiteX9" fmla="*/ 128046 w 342900"/>
                <a:gd name="connsiteY9" fmla="*/ 24084 h 171450"/>
                <a:gd name="connsiteX10" fmla="*/ 221391 w 342900"/>
                <a:gd name="connsiteY10" fmla="*/ 3129 h 171450"/>
                <a:gd name="connsiteX11" fmla="*/ 348073 w 342900"/>
                <a:gd name="connsiteY11" fmla="*/ 86949 h 171450"/>
                <a:gd name="connsiteX12" fmla="*/ 317593 w 342900"/>
                <a:gd name="connsiteY12" fmla="*/ 16029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171450">
                  <a:moveTo>
                    <a:pt x="317593" y="160292"/>
                  </a:moveTo>
                  <a:cubicBezTo>
                    <a:pt x="309021" y="171722"/>
                    <a:pt x="302353" y="178389"/>
                    <a:pt x="302353" y="178389"/>
                  </a:cubicBezTo>
                  <a:cubicBezTo>
                    <a:pt x="302353" y="178389"/>
                    <a:pt x="237583" y="128859"/>
                    <a:pt x="218533" y="124097"/>
                  </a:cubicBezTo>
                  <a:cubicBezTo>
                    <a:pt x="200436" y="119334"/>
                    <a:pt x="161383" y="133622"/>
                    <a:pt x="139476" y="135527"/>
                  </a:cubicBezTo>
                  <a:cubicBezTo>
                    <a:pt x="117568" y="136479"/>
                    <a:pt x="115663" y="124097"/>
                    <a:pt x="115663" y="124097"/>
                  </a:cubicBezTo>
                  <a:cubicBezTo>
                    <a:pt x="115663" y="124097"/>
                    <a:pt x="31843" y="159339"/>
                    <a:pt x="17556" y="162197"/>
                  </a:cubicBezTo>
                  <a:cubicBezTo>
                    <a:pt x="4221" y="165054"/>
                    <a:pt x="-5304" y="161244"/>
                    <a:pt x="3268" y="139337"/>
                  </a:cubicBezTo>
                  <a:cubicBezTo>
                    <a:pt x="5173" y="134574"/>
                    <a:pt x="10888" y="126954"/>
                    <a:pt x="18508" y="118382"/>
                  </a:cubicBezTo>
                  <a:lnTo>
                    <a:pt x="18508" y="118382"/>
                  </a:lnTo>
                  <a:cubicBezTo>
                    <a:pt x="47083" y="85997"/>
                    <a:pt x="106138" y="33609"/>
                    <a:pt x="128046" y="24084"/>
                  </a:cubicBezTo>
                  <a:cubicBezTo>
                    <a:pt x="155668" y="10749"/>
                    <a:pt x="191863" y="-7348"/>
                    <a:pt x="221391" y="3129"/>
                  </a:cubicBezTo>
                  <a:cubicBezTo>
                    <a:pt x="250918" y="14559"/>
                    <a:pt x="348073" y="86949"/>
                    <a:pt x="348073" y="86949"/>
                  </a:cubicBezTo>
                  <a:cubicBezTo>
                    <a:pt x="350931" y="110762"/>
                    <a:pt x="331881" y="141242"/>
                    <a:pt x="317593" y="160292"/>
                  </a:cubicBezTo>
                  <a:close/>
                </a:path>
              </a:pathLst>
            </a:custGeom>
            <a:solidFill>
              <a:srgbClr val="FFE1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3E54B50-645C-451B-AC30-7509BEFBC6D6}"/>
                </a:ext>
              </a:extLst>
            </p:cNvPr>
            <p:cNvSpPr/>
            <p:nvPr/>
          </p:nvSpPr>
          <p:spPr>
            <a:xfrm>
              <a:off x="11892444" y="4542701"/>
              <a:ext cx="333375" cy="95250"/>
            </a:xfrm>
            <a:custGeom>
              <a:avLst/>
              <a:gdLst>
                <a:gd name="connsiteX0" fmla="*/ 337596 w 333375"/>
                <a:gd name="connsiteY0" fmla="*/ 8177 h 95250"/>
                <a:gd name="connsiteX1" fmla="*/ 317593 w 333375"/>
                <a:gd name="connsiteY1" fmla="*/ 77709 h 95250"/>
                <a:gd name="connsiteX2" fmla="*/ 302353 w 333375"/>
                <a:gd name="connsiteY2" fmla="*/ 95807 h 95250"/>
                <a:gd name="connsiteX3" fmla="*/ 218533 w 333375"/>
                <a:gd name="connsiteY3" fmla="*/ 41514 h 95250"/>
                <a:gd name="connsiteX4" fmla="*/ 139476 w 333375"/>
                <a:gd name="connsiteY4" fmla="*/ 52944 h 95250"/>
                <a:gd name="connsiteX5" fmla="*/ 115663 w 333375"/>
                <a:gd name="connsiteY5" fmla="*/ 41514 h 95250"/>
                <a:gd name="connsiteX6" fmla="*/ 17556 w 333375"/>
                <a:gd name="connsiteY6" fmla="*/ 79614 h 95250"/>
                <a:gd name="connsiteX7" fmla="*/ 3268 w 333375"/>
                <a:gd name="connsiteY7" fmla="*/ 56754 h 95250"/>
                <a:gd name="connsiteX8" fmla="*/ 18508 w 333375"/>
                <a:gd name="connsiteY8" fmla="*/ 35799 h 95250"/>
                <a:gd name="connsiteX9" fmla="*/ 8031 w 333375"/>
                <a:gd name="connsiteY9" fmla="*/ 68184 h 95250"/>
                <a:gd name="connsiteX10" fmla="*/ 169003 w 333375"/>
                <a:gd name="connsiteY10" fmla="*/ 1509 h 95250"/>
                <a:gd name="connsiteX11" fmla="*/ 176623 w 333375"/>
                <a:gd name="connsiteY11" fmla="*/ 1509 h 95250"/>
                <a:gd name="connsiteX12" fmla="*/ 172813 w 333375"/>
                <a:gd name="connsiteY12" fmla="*/ 9129 h 95250"/>
                <a:gd name="connsiteX13" fmla="*/ 118521 w 333375"/>
                <a:gd name="connsiteY13" fmla="*/ 42467 h 95250"/>
                <a:gd name="connsiteX14" fmla="*/ 221391 w 333375"/>
                <a:gd name="connsiteY14" fmla="*/ 31989 h 95250"/>
                <a:gd name="connsiteX15" fmla="*/ 290923 w 333375"/>
                <a:gd name="connsiteY15" fmla="*/ 70089 h 95250"/>
                <a:gd name="connsiteX16" fmla="*/ 337596 w 333375"/>
                <a:gd name="connsiteY16" fmla="*/ 817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75" h="95250">
                  <a:moveTo>
                    <a:pt x="337596" y="8177"/>
                  </a:moveTo>
                  <a:lnTo>
                    <a:pt x="317593" y="77709"/>
                  </a:lnTo>
                  <a:cubicBezTo>
                    <a:pt x="309021" y="89139"/>
                    <a:pt x="302353" y="95807"/>
                    <a:pt x="302353" y="95807"/>
                  </a:cubicBezTo>
                  <a:cubicBezTo>
                    <a:pt x="302353" y="95807"/>
                    <a:pt x="237583" y="46277"/>
                    <a:pt x="218533" y="41514"/>
                  </a:cubicBezTo>
                  <a:cubicBezTo>
                    <a:pt x="200436" y="36752"/>
                    <a:pt x="161383" y="51039"/>
                    <a:pt x="139476" y="52944"/>
                  </a:cubicBezTo>
                  <a:cubicBezTo>
                    <a:pt x="117568" y="53897"/>
                    <a:pt x="115663" y="41514"/>
                    <a:pt x="115663" y="41514"/>
                  </a:cubicBezTo>
                  <a:cubicBezTo>
                    <a:pt x="115663" y="41514"/>
                    <a:pt x="31843" y="76757"/>
                    <a:pt x="17556" y="79614"/>
                  </a:cubicBezTo>
                  <a:cubicBezTo>
                    <a:pt x="4221" y="82472"/>
                    <a:pt x="-5304" y="78662"/>
                    <a:pt x="3268" y="56754"/>
                  </a:cubicBezTo>
                  <a:cubicBezTo>
                    <a:pt x="5173" y="51992"/>
                    <a:pt x="10888" y="44372"/>
                    <a:pt x="18508" y="35799"/>
                  </a:cubicBezTo>
                  <a:cubicBezTo>
                    <a:pt x="11841" y="45324"/>
                    <a:pt x="3268" y="55802"/>
                    <a:pt x="8031" y="68184"/>
                  </a:cubicBezTo>
                  <a:cubicBezTo>
                    <a:pt x="13746" y="83424"/>
                    <a:pt x="104233" y="40562"/>
                    <a:pt x="169003" y="1509"/>
                  </a:cubicBezTo>
                  <a:cubicBezTo>
                    <a:pt x="169956" y="557"/>
                    <a:pt x="175671" y="-1348"/>
                    <a:pt x="176623" y="1509"/>
                  </a:cubicBezTo>
                  <a:cubicBezTo>
                    <a:pt x="177576" y="3414"/>
                    <a:pt x="173766" y="8177"/>
                    <a:pt x="172813" y="9129"/>
                  </a:cubicBezTo>
                  <a:cubicBezTo>
                    <a:pt x="162336" y="20559"/>
                    <a:pt x="107091" y="25322"/>
                    <a:pt x="118521" y="42467"/>
                  </a:cubicBezTo>
                  <a:cubicBezTo>
                    <a:pt x="133761" y="67232"/>
                    <a:pt x="189958" y="21512"/>
                    <a:pt x="221391" y="31989"/>
                  </a:cubicBezTo>
                  <a:cubicBezTo>
                    <a:pt x="251871" y="42467"/>
                    <a:pt x="290923" y="70089"/>
                    <a:pt x="290923" y="70089"/>
                  </a:cubicBezTo>
                  <a:cubicBezTo>
                    <a:pt x="290923" y="70089"/>
                    <a:pt x="309021" y="16749"/>
                    <a:pt x="337596" y="8177"/>
                  </a:cubicBezTo>
                  <a:close/>
                </a:path>
              </a:pathLst>
            </a:custGeom>
            <a:solidFill>
              <a:srgbClr val="FFD19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2CDF51B-E622-42BD-953C-E16BB96C7A1A}"/>
                </a:ext>
              </a:extLst>
            </p:cNvPr>
            <p:cNvSpPr/>
            <p:nvPr/>
          </p:nvSpPr>
          <p:spPr>
            <a:xfrm>
              <a:off x="12184320" y="4305645"/>
              <a:ext cx="1200150" cy="638175"/>
            </a:xfrm>
            <a:custGeom>
              <a:avLst/>
              <a:gdLst>
                <a:gd name="connsiteX0" fmla="*/ 0 w 1200150"/>
                <a:gd name="connsiteY0" fmla="*/ 332863 h 638175"/>
                <a:gd name="connsiteX1" fmla="*/ 559118 w 1200150"/>
                <a:gd name="connsiteY1" fmla="*/ 641473 h 638175"/>
                <a:gd name="connsiteX2" fmla="*/ 1202055 w 1200150"/>
                <a:gd name="connsiteY2" fmla="*/ 215706 h 638175"/>
                <a:gd name="connsiteX3" fmla="*/ 1027747 w 1200150"/>
                <a:gd name="connsiteY3" fmla="*/ 2346 h 638175"/>
                <a:gd name="connsiteX4" fmla="*/ 591502 w 1200150"/>
                <a:gd name="connsiteY4" fmla="*/ 407158 h 638175"/>
                <a:gd name="connsiteX5" fmla="*/ 54293 w 1200150"/>
                <a:gd name="connsiteY5" fmla="*/ 232851 h 638175"/>
                <a:gd name="connsiteX6" fmla="*/ 26670 w 1200150"/>
                <a:gd name="connsiteY6" fmla="*/ 267141 h 638175"/>
                <a:gd name="connsiteX7" fmla="*/ 0 w 1200150"/>
                <a:gd name="connsiteY7" fmla="*/ 332863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0150" h="638175">
                  <a:moveTo>
                    <a:pt x="0" y="332863"/>
                  </a:moveTo>
                  <a:cubicBezTo>
                    <a:pt x="0" y="332863"/>
                    <a:pt x="320040" y="612898"/>
                    <a:pt x="559118" y="641473"/>
                  </a:cubicBezTo>
                  <a:cubicBezTo>
                    <a:pt x="798195" y="670048"/>
                    <a:pt x="1202055" y="215706"/>
                    <a:pt x="1202055" y="215706"/>
                  </a:cubicBezTo>
                  <a:cubicBezTo>
                    <a:pt x="1202055" y="215706"/>
                    <a:pt x="1176338" y="-26229"/>
                    <a:pt x="1027747" y="2346"/>
                  </a:cubicBezTo>
                  <a:cubicBezTo>
                    <a:pt x="878205" y="30921"/>
                    <a:pt x="678180" y="390966"/>
                    <a:pt x="591502" y="407158"/>
                  </a:cubicBezTo>
                  <a:cubicBezTo>
                    <a:pt x="504825" y="424303"/>
                    <a:pt x="54293" y="232851"/>
                    <a:pt x="54293" y="232851"/>
                  </a:cubicBezTo>
                  <a:cubicBezTo>
                    <a:pt x="54293" y="232851"/>
                    <a:pt x="41910" y="241423"/>
                    <a:pt x="26670" y="267141"/>
                  </a:cubicBezTo>
                  <a:cubicBezTo>
                    <a:pt x="9525" y="294763"/>
                    <a:pt x="0" y="332863"/>
                    <a:pt x="0" y="33286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5F4CA28-E197-4486-ACE2-B25778FCB257}"/>
                </a:ext>
              </a:extLst>
            </p:cNvPr>
            <p:cNvSpPr/>
            <p:nvPr/>
          </p:nvSpPr>
          <p:spPr>
            <a:xfrm>
              <a:off x="12660432" y="3155684"/>
              <a:ext cx="695325" cy="866775"/>
            </a:xfrm>
            <a:custGeom>
              <a:avLst/>
              <a:gdLst>
                <a:gd name="connsiteX0" fmla="*/ 612595 w 695325"/>
                <a:gd name="connsiteY0" fmla="*/ 103604 h 866775"/>
                <a:gd name="connsiteX1" fmla="*/ 295413 w 695325"/>
                <a:gd name="connsiteY1" fmla="*/ 3591 h 866775"/>
                <a:gd name="connsiteX2" fmla="*/ 12520 w 695325"/>
                <a:gd name="connsiteY2" fmla="*/ 233144 h 866775"/>
                <a:gd name="connsiteX3" fmla="*/ 18235 w 695325"/>
                <a:gd name="connsiteY3" fmla="*/ 421739 h 866775"/>
                <a:gd name="connsiteX4" fmla="*/ 264933 w 695325"/>
                <a:gd name="connsiteY4" fmla="*/ 833219 h 866775"/>
                <a:gd name="connsiteX5" fmla="*/ 415428 w 695325"/>
                <a:gd name="connsiteY5" fmla="*/ 817027 h 866775"/>
                <a:gd name="connsiteX6" fmla="*/ 436383 w 695325"/>
                <a:gd name="connsiteY6" fmla="*/ 825599 h 866775"/>
                <a:gd name="connsiteX7" fmla="*/ 462101 w 695325"/>
                <a:gd name="connsiteY7" fmla="*/ 874177 h 866775"/>
                <a:gd name="connsiteX8" fmla="*/ 692606 w 695325"/>
                <a:gd name="connsiteY8" fmla="*/ 824647 h 866775"/>
                <a:gd name="connsiteX9" fmla="*/ 646885 w 695325"/>
                <a:gd name="connsiteY9" fmla="*/ 693202 h 866775"/>
                <a:gd name="connsiteX10" fmla="*/ 612595 w 695325"/>
                <a:gd name="connsiteY10" fmla="*/ 10360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5325" h="866775">
                  <a:moveTo>
                    <a:pt x="612595" y="103604"/>
                  </a:moveTo>
                  <a:cubicBezTo>
                    <a:pt x="524965" y="3591"/>
                    <a:pt x="395426" y="-7839"/>
                    <a:pt x="295413" y="3591"/>
                  </a:cubicBezTo>
                  <a:cubicBezTo>
                    <a:pt x="163968" y="17879"/>
                    <a:pt x="50620" y="106461"/>
                    <a:pt x="12520" y="233144"/>
                  </a:cubicBezTo>
                  <a:cubicBezTo>
                    <a:pt x="-3672" y="287436"/>
                    <a:pt x="-6530" y="351254"/>
                    <a:pt x="18235" y="421739"/>
                  </a:cubicBezTo>
                  <a:cubicBezTo>
                    <a:pt x="100151" y="646529"/>
                    <a:pt x="184923" y="790356"/>
                    <a:pt x="264933" y="833219"/>
                  </a:cubicBezTo>
                  <a:cubicBezTo>
                    <a:pt x="295413" y="849411"/>
                    <a:pt x="353515" y="838934"/>
                    <a:pt x="415428" y="817027"/>
                  </a:cubicBezTo>
                  <a:cubicBezTo>
                    <a:pt x="424001" y="814169"/>
                    <a:pt x="432573" y="817979"/>
                    <a:pt x="436383" y="825599"/>
                  </a:cubicBezTo>
                  <a:lnTo>
                    <a:pt x="462101" y="874177"/>
                  </a:lnTo>
                  <a:lnTo>
                    <a:pt x="692606" y="824647"/>
                  </a:lnTo>
                  <a:cubicBezTo>
                    <a:pt x="692606" y="824647"/>
                    <a:pt x="663078" y="760829"/>
                    <a:pt x="646885" y="693202"/>
                  </a:cubicBezTo>
                  <a:cubicBezTo>
                    <a:pt x="681176" y="650339"/>
                    <a:pt x="772615" y="287436"/>
                    <a:pt x="612595" y="103604"/>
                  </a:cubicBezTo>
                  <a:close/>
                </a:path>
              </a:pathLst>
            </a:custGeom>
            <a:solidFill>
              <a:srgbClr val="FFE1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C3913BE-CE32-404B-A86F-82A1FD2D2ED2}"/>
                </a:ext>
              </a:extLst>
            </p:cNvPr>
            <p:cNvSpPr/>
            <p:nvPr/>
          </p:nvSpPr>
          <p:spPr>
            <a:xfrm>
              <a:off x="12580301" y="3086859"/>
              <a:ext cx="819150" cy="800100"/>
            </a:xfrm>
            <a:custGeom>
              <a:avLst/>
              <a:gdLst>
                <a:gd name="connsiteX0" fmla="*/ 226954 w 819150"/>
                <a:gd name="connsiteY0" fmla="*/ 493421 h 800100"/>
                <a:gd name="connsiteX1" fmla="*/ 293629 w 819150"/>
                <a:gd name="connsiteY1" fmla="*/ 532474 h 800100"/>
                <a:gd name="connsiteX2" fmla="*/ 365066 w 819150"/>
                <a:gd name="connsiteY2" fmla="*/ 661061 h 800100"/>
                <a:gd name="connsiteX3" fmla="*/ 390784 w 819150"/>
                <a:gd name="connsiteY3" fmla="*/ 661061 h 800100"/>
                <a:gd name="connsiteX4" fmla="*/ 402214 w 819150"/>
                <a:gd name="connsiteY4" fmla="*/ 641059 h 800100"/>
                <a:gd name="connsiteX5" fmla="*/ 375544 w 819150"/>
                <a:gd name="connsiteY5" fmla="*/ 551524 h 800100"/>
                <a:gd name="connsiteX6" fmla="*/ 421264 w 819150"/>
                <a:gd name="connsiteY6" fmla="*/ 467704 h 800100"/>
                <a:gd name="connsiteX7" fmla="*/ 458412 w 819150"/>
                <a:gd name="connsiteY7" fmla="*/ 469609 h 800100"/>
                <a:gd name="connsiteX8" fmla="*/ 478414 w 819150"/>
                <a:gd name="connsiteY8" fmla="*/ 652489 h 800100"/>
                <a:gd name="connsiteX9" fmla="*/ 545089 w 819150"/>
                <a:gd name="connsiteY9" fmla="*/ 791554 h 800100"/>
                <a:gd name="connsiteX10" fmla="*/ 771784 w 819150"/>
                <a:gd name="connsiteY10" fmla="*/ 725831 h 800100"/>
                <a:gd name="connsiteX11" fmla="*/ 808932 w 819150"/>
                <a:gd name="connsiteY11" fmla="*/ 295301 h 800100"/>
                <a:gd name="connsiteX12" fmla="*/ 634624 w 819150"/>
                <a:gd name="connsiteY12" fmla="*/ 74321 h 800100"/>
                <a:gd name="connsiteX13" fmla="*/ 591762 w 819150"/>
                <a:gd name="connsiteY13" fmla="*/ 71464 h 800100"/>
                <a:gd name="connsiteX14" fmla="*/ 561282 w 819150"/>
                <a:gd name="connsiteY14" fmla="*/ 61939 h 800100"/>
                <a:gd name="connsiteX15" fmla="*/ 246004 w 819150"/>
                <a:gd name="connsiteY15" fmla="*/ 32411 h 800100"/>
                <a:gd name="connsiteX16" fmla="*/ 259 w 819150"/>
                <a:gd name="connsiteY16" fmla="*/ 410554 h 800100"/>
                <a:gd name="connsiteX17" fmla="*/ 80269 w 819150"/>
                <a:gd name="connsiteY17" fmla="*/ 454369 h 800100"/>
                <a:gd name="connsiteX18" fmla="*/ 130751 w 819150"/>
                <a:gd name="connsiteY18" fmla="*/ 464846 h 800100"/>
                <a:gd name="connsiteX19" fmla="*/ 226954 w 819150"/>
                <a:gd name="connsiteY19" fmla="*/ 493421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19150" h="800100">
                  <a:moveTo>
                    <a:pt x="226954" y="493421"/>
                  </a:moveTo>
                  <a:cubicBezTo>
                    <a:pt x="255529" y="491516"/>
                    <a:pt x="283151" y="505804"/>
                    <a:pt x="293629" y="532474"/>
                  </a:cubicBezTo>
                  <a:cubicBezTo>
                    <a:pt x="312679" y="577241"/>
                    <a:pt x="342207" y="641059"/>
                    <a:pt x="365066" y="661061"/>
                  </a:cubicBezTo>
                  <a:cubicBezTo>
                    <a:pt x="369829" y="664871"/>
                    <a:pt x="380307" y="666776"/>
                    <a:pt x="390784" y="661061"/>
                  </a:cubicBezTo>
                  <a:cubicBezTo>
                    <a:pt x="401262" y="655346"/>
                    <a:pt x="403166" y="646774"/>
                    <a:pt x="402214" y="641059"/>
                  </a:cubicBezTo>
                  <a:cubicBezTo>
                    <a:pt x="400309" y="622009"/>
                    <a:pt x="386021" y="579146"/>
                    <a:pt x="375544" y="551524"/>
                  </a:cubicBezTo>
                  <a:cubicBezTo>
                    <a:pt x="362209" y="515329"/>
                    <a:pt x="378401" y="477229"/>
                    <a:pt x="421264" y="467704"/>
                  </a:cubicBezTo>
                  <a:cubicBezTo>
                    <a:pt x="428884" y="465799"/>
                    <a:pt x="448887" y="466751"/>
                    <a:pt x="458412" y="469609"/>
                  </a:cubicBezTo>
                  <a:cubicBezTo>
                    <a:pt x="526039" y="490564"/>
                    <a:pt x="479366" y="597244"/>
                    <a:pt x="478414" y="652489"/>
                  </a:cubicBezTo>
                  <a:cubicBezTo>
                    <a:pt x="477462" y="691541"/>
                    <a:pt x="524134" y="782981"/>
                    <a:pt x="545089" y="791554"/>
                  </a:cubicBezTo>
                  <a:cubicBezTo>
                    <a:pt x="613669" y="818224"/>
                    <a:pt x="717491" y="794411"/>
                    <a:pt x="771784" y="725831"/>
                  </a:cubicBezTo>
                  <a:cubicBezTo>
                    <a:pt x="827029" y="658204"/>
                    <a:pt x="838459" y="430556"/>
                    <a:pt x="808932" y="295301"/>
                  </a:cubicBezTo>
                  <a:cubicBezTo>
                    <a:pt x="778452" y="159094"/>
                    <a:pt x="669866" y="82894"/>
                    <a:pt x="634624" y="74321"/>
                  </a:cubicBezTo>
                  <a:cubicBezTo>
                    <a:pt x="616527" y="69559"/>
                    <a:pt x="602239" y="69559"/>
                    <a:pt x="591762" y="71464"/>
                  </a:cubicBezTo>
                  <a:cubicBezTo>
                    <a:pt x="581284" y="72416"/>
                    <a:pt x="569854" y="68606"/>
                    <a:pt x="561282" y="61939"/>
                  </a:cubicBezTo>
                  <a:cubicBezTo>
                    <a:pt x="525087" y="30506"/>
                    <a:pt x="416501" y="-41884"/>
                    <a:pt x="246004" y="32411"/>
                  </a:cubicBezTo>
                  <a:cubicBezTo>
                    <a:pt x="32644" y="124804"/>
                    <a:pt x="-3551" y="321971"/>
                    <a:pt x="259" y="410554"/>
                  </a:cubicBezTo>
                  <a:cubicBezTo>
                    <a:pt x="3116" y="468656"/>
                    <a:pt x="48837" y="463894"/>
                    <a:pt x="80269" y="454369"/>
                  </a:cubicBezTo>
                  <a:cubicBezTo>
                    <a:pt x="97414" y="448654"/>
                    <a:pt x="116464" y="453416"/>
                    <a:pt x="130751" y="464846"/>
                  </a:cubicBezTo>
                  <a:cubicBezTo>
                    <a:pt x="147896" y="481039"/>
                    <a:pt x="179329" y="497231"/>
                    <a:pt x="226954" y="493421"/>
                  </a:cubicBezTo>
                  <a:close/>
                </a:path>
              </a:pathLst>
            </a:custGeom>
            <a:solidFill>
              <a:srgbClr val="483A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6456D50-3A46-4177-B5CC-4034DF45F0C6}"/>
                </a:ext>
              </a:extLst>
            </p:cNvPr>
            <p:cNvSpPr/>
            <p:nvPr/>
          </p:nvSpPr>
          <p:spPr>
            <a:xfrm>
              <a:off x="13101751" y="3939169"/>
              <a:ext cx="314325" cy="123825"/>
            </a:xfrm>
            <a:custGeom>
              <a:avLst/>
              <a:gdLst>
                <a:gd name="connsiteX0" fmla="*/ 14114 w 314325"/>
                <a:gd name="connsiteY0" fmla="*/ 127839 h 123825"/>
                <a:gd name="connsiteX1" fmla="*/ 1731 w 314325"/>
                <a:gd name="connsiteY1" fmla="*/ 92597 h 123825"/>
                <a:gd name="connsiteX2" fmla="*/ 230331 w 314325"/>
                <a:gd name="connsiteY2" fmla="*/ 204 h 123825"/>
                <a:gd name="connsiteX3" fmla="*/ 293196 w 314325"/>
                <a:gd name="connsiteY3" fmla="*/ 48781 h 123825"/>
                <a:gd name="connsiteX4" fmla="*/ 320819 w 314325"/>
                <a:gd name="connsiteY4" fmla="*/ 128792 h 123825"/>
                <a:gd name="connsiteX5" fmla="*/ 14114 w 314325"/>
                <a:gd name="connsiteY5" fmla="*/ 128792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325" h="123825">
                  <a:moveTo>
                    <a:pt x="14114" y="127839"/>
                  </a:moveTo>
                  <a:cubicBezTo>
                    <a:pt x="14114" y="127839"/>
                    <a:pt x="-5889" y="105931"/>
                    <a:pt x="1731" y="92597"/>
                  </a:cubicBezTo>
                  <a:cubicBezTo>
                    <a:pt x="11256" y="75452"/>
                    <a:pt x="112221" y="-4558"/>
                    <a:pt x="230331" y="204"/>
                  </a:cubicBezTo>
                  <a:cubicBezTo>
                    <a:pt x="248428" y="1156"/>
                    <a:pt x="271289" y="1156"/>
                    <a:pt x="293196" y="48781"/>
                  </a:cubicBezTo>
                  <a:cubicBezTo>
                    <a:pt x="315103" y="96406"/>
                    <a:pt x="320819" y="128792"/>
                    <a:pt x="320819" y="128792"/>
                  </a:cubicBezTo>
                  <a:lnTo>
                    <a:pt x="14114" y="12879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385DEFB-F118-427D-BAF0-FBE85C8C4CB1}"/>
                </a:ext>
              </a:extLst>
            </p:cNvPr>
            <p:cNvSpPr/>
            <p:nvPr/>
          </p:nvSpPr>
          <p:spPr>
            <a:xfrm>
              <a:off x="12718672" y="4005260"/>
              <a:ext cx="1104900" cy="2019300"/>
            </a:xfrm>
            <a:custGeom>
              <a:avLst/>
              <a:gdLst>
                <a:gd name="connsiteX0" fmla="*/ 846773 w 1104900"/>
                <a:gd name="connsiteY0" fmla="*/ 1996275 h 2019300"/>
                <a:gd name="connsiteX1" fmla="*/ 823913 w 1104900"/>
                <a:gd name="connsiteY1" fmla="*/ 2001037 h 2019300"/>
                <a:gd name="connsiteX2" fmla="*/ 561023 w 1104900"/>
                <a:gd name="connsiteY2" fmla="*/ 2021993 h 2019300"/>
                <a:gd name="connsiteX3" fmla="*/ 25718 w 1104900"/>
                <a:gd name="connsiteY3" fmla="*/ 1627658 h 2019300"/>
                <a:gd name="connsiteX4" fmla="*/ 0 w 1104900"/>
                <a:gd name="connsiteY4" fmla="*/ 1575270 h 2019300"/>
                <a:gd name="connsiteX5" fmla="*/ 224790 w 1104900"/>
                <a:gd name="connsiteY5" fmla="*/ 1046633 h 2019300"/>
                <a:gd name="connsiteX6" fmla="*/ 181928 w 1104900"/>
                <a:gd name="connsiteY6" fmla="*/ 704685 h 2019300"/>
                <a:gd name="connsiteX7" fmla="*/ 49530 w 1104900"/>
                <a:gd name="connsiteY7" fmla="*/ 498945 h 2019300"/>
                <a:gd name="connsiteX8" fmla="*/ 35243 w 1104900"/>
                <a:gd name="connsiteY8" fmla="*/ 300825 h 2019300"/>
                <a:gd name="connsiteX9" fmla="*/ 278130 w 1104900"/>
                <a:gd name="connsiteY9" fmla="*/ 88418 h 2019300"/>
                <a:gd name="connsiteX10" fmla="*/ 783907 w 1104900"/>
                <a:gd name="connsiteY10" fmla="*/ 3645 h 2019300"/>
                <a:gd name="connsiteX11" fmla="*/ 1098232 w 1104900"/>
                <a:gd name="connsiteY11" fmla="*/ 275108 h 2019300"/>
                <a:gd name="connsiteX12" fmla="*/ 846773 w 1104900"/>
                <a:gd name="connsiteY12" fmla="*/ 1996275 h 201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900" h="2019300">
                  <a:moveTo>
                    <a:pt x="846773" y="1996275"/>
                  </a:moveTo>
                  <a:cubicBezTo>
                    <a:pt x="839153" y="1998180"/>
                    <a:pt x="831532" y="2000085"/>
                    <a:pt x="823913" y="2001037"/>
                  </a:cubicBezTo>
                  <a:cubicBezTo>
                    <a:pt x="723900" y="2020087"/>
                    <a:pt x="561023" y="2021993"/>
                    <a:pt x="561023" y="2021993"/>
                  </a:cubicBezTo>
                  <a:cubicBezTo>
                    <a:pt x="240030" y="2016278"/>
                    <a:pt x="77153" y="1717193"/>
                    <a:pt x="25718" y="1627658"/>
                  </a:cubicBezTo>
                  <a:cubicBezTo>
                    <a:pt x="7620" y="1596225"/>
                    <a:pt x="0" y="1575270"/>
                    <a:pt x="0" y="1575270"/>
                  </a:cubicBezTo>
                  <a:cubicBezTo>
                    <a:pt x="18098" y="1565745"/>
                    <a:pt x="236220" y="1447635"/>
                    <a:pt x="224790" y="1046633"/>
                  </a:cubicBezTo>
                  <a:cubicBezTo>
                    <a:pt x="221932" y="963765"/>
                    <a:pt x="223838" y="777075"/>
                    <a:pt x="181928" y="704685"/>
                  </a:cubicBezTo>
                  <a:cubicBezTo>
                    <a:pt x="159068" y="664680"/>
                    <a:pt x="91440" y="584670"/>
                    <a:pt x="49530" y="498945"/>
                  </a:cubicBezTo>
                  <a:cubicBezTo>
                    <a:pt x="14288" y="429413"/>
                    <a:pt x="-2857" y="356070"/>
                    <a:pt x="35243" y="300825"/>
                  </a:cubicBezTo>
                  <a:cubicBezTo>
                    <a:pt x="129540" y="161760"/>
                    <a:pt x="278130" y="88418"/>
                    <a:pt x="278130" y="88418"/>
                  </a:cubicBezTo>
                  <a:cubicBezTo>
                    <a:pt x="278130" y="88418"/>
                    <a:pt x="551498" y="-21120"/>
                    <a:pt x="783907" y="3645"/>
                  </a:cubicBezTo>
                  <a:cubicBezTo>
                    <a:pt x="931545" y="18885"/>
                    <a:pt x="1062990" y="88418"/>
                    <a:pt x="1098232" y="275108"/>
                  </a:cubicBezTo>
                  <a:cubicBezTo>
                    <a:pt x="1188720" y="754215"/>
                    <a:pt x="846773" y="1996275"/>
                    <a:pt x="846773" y="199627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11DDE80-D0C8-48CD-96C8-F70BB808CCE5}"/>
                </a:ext>
              </a:extLst>
            </p:cNvPr>
            <p:cNvSpPr/>
            <p:nvPr/>
          </p:nvSpPr>
          <p:spPr>
            <a:xfrm>
              <a:off x="12717720" y="4480393"/>
              <a:ext cx="314325" cy="1152525"/>
            </a:xfrm>
            <a:custGeom>
              <a:avLst/>
              <a:gdLst>
                <a:gd name="connsiteX0" fmla="*/ 314325 w 314325"/>
                <a:gd name="connsiteY0" fmla="*/ 466725 h 1152525"/>
                <a:gd name="connsiteX1" fmla="*/ 25718 w 314325"/>
                <a:gd name="connsiteY1" fmla="*/ 1153478 h 1152525"/>
                <a:gd name="connsiteX2" fmla="*/ 0 w 314325"/>
                <a:gd name="connsiteY2" fmla="*/ 1101090 h 1152525"/>
                <a:gd name="connsiteX3" fmla="*/ 224790 w 314325"/>
                <a:gd name="connsiteY3" fmla="*/ 572452 h 1152525"/>
                <a:gd name="connsiteX4" fmla="*/ 181927 w 314325"/>
                <a:gd name="connsiteY4" fmla="*/ 230505 h 1152525"/>
                <a:gd name="connsiteX5" fmla="*/ 49530 w 314325"/>
                <a:gd name="connsiteY5" fmla="*/ 24765 h 1152525"/>
                <a:gd name="connsiteX6" fmla="*/ 67627 w 314325"/>
                <a:gd name="connsiteY6" fmla="*/ 18097 h 1152525"/>
                <a:gd name="connsiteX7" fmla="*/ 177165 w 314325"/>
                <a:gd name="connsiteY7" fmla="*/ 0 h 1152525"/>
                <a:gd name="connsiteX8" fmla="*/ 232410 w 314325"/>
                <a:gd name="connsiteY8" fmla="*/ 45720 h 1152525"/>
                <a:gd name="connsiteX9" fmla="*/ 314325 w 314325"/>
                <a:gd name="connsiteY9" fmla="*/ 466725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4325" h="1152525">
                  <a:moveTo>
                    <a:pt x="314325" y="466725"/>
                  </a:moveTo>
                  <a:cubicBezTo>
                    <a:pt x="354330" y="862013"/>
                    <a:pt x="84772" y="1110615"/>
                    <a:pt x="25718" y="1153478"/>
                  </a:cubicBezTo>
                  <a:cubicBezTo>
                    <a:pt x="7620" y="1122045"/>
                    <a:pt x="0" y="1101090"/>
                    <a:pt x="0" y="1101090"/>
                  </a:cubicBezTo>
                  <a:cubicBezTo>
                    <a:pt x="18097" y="1091565"/>
                    <a:pt x="223838" y="913447"/>
                    <a:pt x="224790" y="572452"/>
                  </a:cubicBezTo>
                  <a:cubicBezTo>
                    <a:pt x="224790" y="489585"/>
                    <a:pt x="223838" y="302895"/>
                    <a:pt x="181927" y="230505"/>
                  </a:cubicBezTo>
                  <a:cubicBezTo>
                    <a:pt x="159068" y="190500"/>
                    <a:pt x="91440" y="110490"/>
                    <a:pt x="49530" y="24765"/>
                  </a:cubicBezTo>
                  <a:lnTo>
                    <a:pt x="67627" y="18097"/>
                  </a:lnTo>
                  <a:lnTo>
                    <a:pt x="177165" y="0"/>
                  </a:lnTo>
                  <a:lnTo>
                    <a:pt x="232410" y="45720"/>
                  </a:lnTo>
                  <a:cubicBezTo>
                    <a:pt x="233363" y="44767"/>
                    <a:pt x="288607" y="210502"/>
                    <a:pt x="314325" y="46672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A9AE616-B2D8-4875-87C6-4693686BF603}"/>
                </a:ext>
              </a:extLst>
            </p:cNvPr>
            <p:cNvSpPr/>
            <p:nvPr/>
          </p:nvSpPr>
          <p:spPr>
            <a:xfrm>
              <a:off x="13502579" y="4008906"/>
              <a:ext cx="323850" cy="1990725"/>
            </a:xfrm>
            <a:custGeom>
              <a:avLst/>
              <a:gdLst>
                <a:gd name="connsiteX0" fmla="*/ 62865 w 323850"/>
                <a:gd name="connsiteY0" fmla="*/ 1992630 h 1990725"/>
                <a:gd name="connsiteX1" fmla="*/ 40005 w 323850"/>
                <a:gd name="connsiteY1" fmla="*/ 1997392 h 1990725"/>
                <a:gd name="connsiteX2" fmla="*/ 232410 w 323850"/>
                <a:gd name="connsiteY2" fmla="*/ 965835 h 1990725"/>
                <a:gd name="connsiteX3" fmla="*/ 180023 w 323850"/>
                <a:gd name="connsiteY3" fmla="*/ 146685 h 1990725"/>
                <a:gd name="connsiteX4" fmla="*/ 0 w 323850"/>
                <a:gd name="connsiteY4" fmla="*/ 0 h 1990725"/>
                <a:gd name="connsiteX5" fmla="*/ 314325 w 323850"/>
                <a:gd name="connsiteY5" fmla="*/ 271463 h 1990725"/>
                <a:gd name="connsiteX6" fmla="*/ 62865 w 323850"/>
                <a:gd name="connsiteY6" fmla="*/ 1992630 h 199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1990725">
                  <a:moveTo>
                    <a:pt x="62865" y="1992630"/>
                  </a:moveTo>
                  <a:cubicBezTo>
                    <a:pt x="55245" y="1994535"/>
                    <a:pt x="47625" y="1996440"/>
                    <a:pt x="40005" y="1997392"/>
                  </a:cubicBezTo>
                  <a:cubicBezTo>
                    <a:pt x="60960" y="1889760"/>
                    <a:pt x="190500" y="1211580"/>
                    <a:pt x="232410" y="965835"/>
                  </a:cubicBezTo>
                  <a:cubicBezTo>
                    <a:pt x="316230" y="480060"/>
                    <a:pt x="228600" y="234315"/>
                    <a:pt x="180023" y="146685"/>
                  </a:cubicBezTo>
                  <a:cubicBezTo>
                    <a:pt x="140018" y="75247"/>
                    <a:pt x="64770" y="38100"/>
                    <a:pt x="0" y="0"/>
                  </a:cubicBezTo>
                  <a:cubicBezTo>
                    <a:pt x="147638" y="15240"/>
                    <a:pt x="279083" y="84772"/>
                    <a:pt x="314325" y="271463"/>
                  </a:cubicBezTo>
                  <a:cubicBezTo>
                    <a:pt x="404813" y="750570"/>
                    <a:pt x="62865" y="1992630"/>
                    <a:pt x="62865" y="199263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F6FEAFD-55CF-489A-B113-5385B29672DA}"/>
                </a:ext>
              </a:extLst>
            </p:cNvPr>
            <p:cNvSpPr/>
            <p:nvPr/>
          </p:nvSpPr>
          <p:spPr>
            <a:xfrm>
              <a:off x="11852850" y="7318843"/>
              <a:ext cx="152400" cy="142875"/>
            </a:xfrm>
            <a:custGeom>
              <a:avLst/>
              <a:gdLst>
                <a:gd name="connsiteX0" fmla="*/ 137160 w 152400"/>
                <a:gd name="connsiteY0" fmla="*/ 131445 h 142875"/>
                <a:gd name="connsiteX1" fmla="*/ 60960 w 152400"/>
                <a:gd name="connsiteY1" fmla="*/ 145732 h 142875"/>
                <a:gd name="connsiteX2" fmla="*/ 0 w 152400"/>
                <a:gd name="connsiteY2" fmla="*/ 127635 h 142875"/>
                <a:gd name="connsiteX3" fmla="*/ 0 w 152400"/>
                <a:gd name="connsiteY3" fmla="*/ 20003 h 142875"/>
                <a:gd name="connsiteX4" fmla="*/ 155257 w 152400"/>
                <a:gd name="connsiteY4" fmla="*/ 0 h 142875"/>
                <a:gd name="connsiteX5" fmla="*/ 137160 w 152400"/>
                <a:gd name="connsiteY5" fmla="*/ 13144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42875">
                  <a:moveTo>
                    <a:pt x="137160" y="131445"/>
                  </a:moveTo>
                  <a:cubicBezTo>
                    <a:pt x="137160" y="131445"/>
                    <a:pt x="102870" y="145732"/>
                    <a:pt x="60960" y="145732"/>
                  </a:cubicBezTo>
                  <a:cubicBezTo>
                    <a:pt x="13335" y="145732"/>
                    <a:pt x="0" y="127635"/>
                    <a:pt x="0" y="127635"/>
                  </a:cubicBezTo>
                  <a:lnTo>
                    <a:pt x="0" y="20003"/>
                  </a:lnTo>
                  <a:lnTo>
                    <a:pt x="155257" y="0"/>
                  </a:lnTo>
                  <a:lnTo>
                    <a:pt x="137160" y="131445"/>
                  </a:lnTo>
                  <a:close/>
                </a:path>
              </a:pathLst>
            </a:custGeom>
            <a:solidFill>
              <a:srgbClr val="FFE1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CF0091F-B67C-4967-94E0-ACD4D8DF98C5}"/>
                </a:ext>
              </a:extLst>
            </p:cNvPr>
            <p:cNvSpPr/>
            <p:nvPr/>
          </p:nvSpPr>
          <p:spPr>
            <a:xfrm>
              <a:off x="11655452" y="5573746"/>
              <a:ext cx="1552575" cy="1771650"/>
            </a:xfrm>
            <a:custGeom>
              <a:avLst/>
              <a:gdLst>
                <a:gd name="connsiteX0" fmla="*/ 1554711 w 1552575"/>
                <a:gd name="connsiteY0" fmla="*/ 372544 h 1771650"/>
                <a:gd name="connsiteX1" fmla="*/ 1430886 w 1552575"/>
                <a:gd name="connsiteY1" fmla="*/ 585904 h 1771650"/>
                <a:gd name="connsiteX2" fmla="*/ 977495 w 1552575"/>
                <a:gd name="connsiteY2" fmla="*/ 574475 h 1771650"/>
                <a:gd name="connsiteX3" fmla="*/ 352655 w 1552575"/>
                <a:gd name="connsiteY3" fmla="*/ 434457 h 1771650"/>
                <a:gd name="connsiteX4" fmla="*/ 335511 w 1552575"/>
                <a:gd name="connsiteY4" fmla="*/ 448744 h 1771650"/>
                <a:gd name="connsiteX5" fmla="*/ 420283 w 1552575"/>
                <a:gd name="connsiteY5" fmla="*/ 945950 h 1771650"/>
                <a:gd name="connsiteX6" fmla="*/ 357418 w 1552575"/>
                <a:gd name="connsiteY6" fmla="*/ 1764147 h 1771650"/>
                <a:gd name="connsiteX7" fmla="*/ 305983 w 1552575"/>
                <a:gd name="connsiteY7" fmla="*/ 1776529 h 1771650"/>
                <a:gd name="connsiteX8" fmla="*/ 276455 w 1552575"/>
                <a:gd name="connsiteY8" fmla="*/ 1779387 h 1771650"/>
                <a:gd name="connsiteX9" fmla="*/ 189778 w 1552575"/>
                <a:gd name="connsiteY9" fmla="*/ 1771767 h 1771650"/>
                <a:gd name="connsiteX10" fmla="*/ 5945 w 1552575"/>
                <a:gd name="connsiteY10" fmla="*/ 520182 h 1771650"/>
                <a:gd name="connsiteX11" fmla="*/ 182158 w 1552575"/>
                <a:gd name="connsiteY11" fmla="*/ 53457 h 1771650"/>
                <a:gd name="connsiteX12" fmla="*/ 1079413 w 1552575"/>
                <a:gd name="connsiteY12" fmla="*/ 4879 h 1771650"/>
                <a:gd name="connsiteX13" fmla="*/ 1079413 w 1552575"/>
                <a:gd name="connsiteY13" fmla="*/ 4879 h 1771650"/>
                <a:gd name="connsiteX14" fmla="*/ 1244195 w 1552575"/>
                <a:gd name="connsiteY14" fmla="*/ 225859 h 1771650"/>
                <a:gd name="connsiteX15" fmla="*/ 1554711 w 1552575"/>
                <a:gd name="connsiteY15" fmla="*/ 372544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52575" h="1771650">
                  <a:moveTo>
                    <a:pt x="1554711" y="372544"/>
                  </a:moveTo>
                  <a:cubicBezTo>
                    <a:pt x="1553758" y="442077"/>
                    <a:pt x="1535661" y="553519"/>
                    <a:pt x="1430886" y="585904"/>
                  </a:cubicBezTo>
                  <a:cubicBezTo>
                    <a:pt x="1274675" y="632577"/>
                    <a:pt x="1159423" y="605907"/>
                    <a:pt x="977495" y="574475"/>
                  </a:cubicBezTo>
                  <a:cubicBezTo>
                    <a:pt x="826048" y="548757"/>
                    <a:pt x="425998" y="462079"/>
                    <a:pt x="352655" y="434457"/>
                  </a:cubicBezTo>
                  <a:cubicBezTo>
                    <a:pt x="343130" y="430647"/>
                    <a:pt x="333605" y="439219"/>
                    <a:pt x="335511" y="448744"/>
                  </a:cubicBezTo>
                  <a:cubicBezTo>
                    <a:pt x="369800" y="618289"/>
                    <a:pt x="397423" y="691632"/>
                    <a:pt x="420283" y="945950"/>
                  </a:cubicBezTo>
                  <a:cubicBezTo>
                    <a:pt x="439333" y="1159309"/>
                    <a:pt x="357418" y="1764147"/>
                    <a:pt x="357418" y="1764147"/>
                  </a:cubicBezTo>
                  <a:cubicBezTo>
                    <a:pt x="357418" y="1764147"/>
                    <a:pt x="332653" y="1771767"/>
                    <a:pt x="305983" y="1776529"/>
                  </a:cubicBezTo>
                  <a:cubicBezTo>
                    <a:pt x="295505" y="1778434"/>
                    <a:pt x="285980" y="1779387"/>
                    <a:pt x="276455" y="1779387"/>
                  </a:cubicBezTo>
                  <a:cubicBezTo>
                    <a:pt x="237403" y="1779387"/>
                    <a:pt x="189778" y="1771767"/>
                    <a:pt x="189778" y="1771767"/>
                  </a:cubicBezTo>
                  <a:cubicBezTo>
                    <a:pt x="189778" y="1771767"/>
                    <a:pt x="27853" y="881179"/>
                    <a:pt x="5945" y="520182"/>
                  </a:cubicBezTo>
                  <a:cubicBezTo>
                    <a:pt x="-15962" y="159184"/>
                    <a:pt x="18328" y="129657"/>
                    <a:pt x="182158" y="53457"/>
                  </a:cubicBezTo>
                  <a:cubicBezTo>
                    <a:pt x="345988" y="-22743"/>
                    <a:pt x="1079413" y="4879"/>
                    <a:pt x="1079413" y="4879"/>
                  </a:cubicBezTo>
                  <a:lnTo>
                    <a:pt x="1079413" y="4879"/>
                  </a:lnTo>
                  <a:cubicBezTo>
                    <a:pt x="1081318" y="11547"/>
                    <a:pt x="1122275" y="123942"/>
                    <a:pt x="1244195" y="225859"/>
                  </a:cubicBezTo>
                  <a:cubicBezTo>
                    <a:pt x="1315633" y="286819"/>
                    <a:pt x="1416598" y="343969"/>
                    <a:pt x="1554711" y="37254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43EB15-1088-4451-93EA-D4506BBCB5C7}"/>
                </a:ext>
              </a:extLst>
            </p:cNvPr>
            <p:cNvSpPr/>
            <p:nvPr/>
          </p:nvSpPr>
          <p:spPr>
            <a:xfrm>
              <a:off x="12711052" y="5577673"/>
              <a:ext cx="47625" cy="57150"/>
            </a:xfrm>
            <a:custGeom>
              <a:avLst/>
              <a:gdLst>
                <a:gd name="connsiteX0" fmla="*/ 53340 w 47625"/>
                <a:gd name="connsiteY0" fmla="*/ 62865 h 57150"/>
                <a:gd name="connsiteX1" fmla="*/ 22860 w 47625"/>
                <a:gd name="connsiteY1" fmla="*/ 953 h 57150"/>
                <a:gd name="connsiteX2" fmla="*/ 22860 w 47625"/>
                <a:gd name="connsiteY2" fmla="*/ 953 h 57150"/>
                <a:gd name="connsiteX3" fmla="*/ 0 w 47625"/>
                <a:gd name="connsiteY3" fmla="*/ 0 h 57150"/>
                <a:gd name="connsiteX4" fmla="*/ 53340 w 47625"/>
                <a:gd name="connsiteY4" fmla="*/ 6286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7150">
                  <a:moveTo>
                    <a:pt x="53340" y="62865"/>
                  </a:moveTo>
                  <a:cubicBezTo>
                    <a:pt x="33338" y="28575"/>
                    <a:pt x="23813" y="3810"/>
                    <a:pt x="22860" y="953"/>
                  </a:cubicBezTo>
                  <a:lnTo>
                    <a:pt x="22860" y="953"/>
                  </a:lnTo>
                  <a:cubicBezTo>
                    <a:pt x="22860" y="953"/>
                    <a:pt x="14288" y="953"/>
                    <a:pt x="0" y="0"/>
                  </a:cubicBezTo>
                  <a:cubicBezTo>
                    <a:pt x="14288" y="20003"/>
                    <a:pt x="32385" y="41910"/>
                    <a:pt x="53340" y="62865"/>
                  </a:cubicBezTo>
                  <a:close/>
                </a:path>
              </a:pathLst>
            </a:custGeom>
            <a:solidFill>
              <a:srgbClr val="33305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889DDC4-F580-4BF3-9B7B-C51F5091BCBC}"/>
                </a:ext>
              </a:extLst>
            </p:cNvPr>
            <p:cNvSpPr/>
            <p:nvPr/>
          </p:nvSpPr>
          <p:spPr>
            <a:xfrm>
              <a:off x="11901182" y="5891072"/>
              <a:ext cx="1304925" cy="1447800"/>
            </a:xfrm>
            <a:custGeom>
              <a:avLst/>
              <a:gdLst>
                <a:gd name="connsiteX0" fmla="*/ 1208015 w 1304925"/>
                <a:gd name="connsiteY0" fmla="*/ 27596 h 1447800"/>
                <a:gd name="connsiteX1" fmla="*/ 1095620 w 1304925"/>
                <a:gd name="connsiteY1" fmla="*/ 152374 h 1447800"/>
                <a:gd name="connsiteX2" fmla="*/ 642230 w 1304925"/>
                <a:gd name="connsiteY2" fmla="*/ 140944 h 1447800"/>
                <a:gd name="connsiteX3" fmla="*/ 17390 w 1304925"/>
                <a:gd name="connsiteY3" fmla="*/ 926 h 1447800"/>
                <a:gd name="connsiteX4" fmla="*/ 245 w 1304925"/>
                <a:gd name="connsiteY4" fmla="*/ 15214 h 1447800"/>
                <a:gd name="connsiteX5" fmla="*/ 85018 w 1304925"/>
                <a:gd name="connsiteY5" fmla="*/ 512419 h 1447800"/>
                <a:gd name="connsiteX6" fmla="*/ 89780 w 1304925"/>
                <a:gd name="connsiteY6" fmla="*/ 1452536 h 1447800"/>
                <a:gd name="connsiteX7" fmla="*/ 110735 w 1304925"/>
                <a:gd name="connsiteY7" fmla="*/ 1446821 h 1447800"/>
                <a:gd name="connsiteX8" fmla="*/ 173600 w 1304925"/>
                <a:gd name="connsiteY8" fmla="*/ 628624 h 1447800"/>
                <a:gd name="connsiteX9" fmla="*/ 88828 w 1304925"/>
                <a:gd name="connsiteY9" fmla="*/ 131419 h 1447800"/>
                <a:gd name="connsiteX10" fmla="*/ 105972 w 1304925"/>
                <a:gd name="connsiteY10" fmla="*/ 117131 h 1447800"/>
                <a:gd name="connsiteX11" fmla="*/ 730813 w 1304925"/>
                <a:gd name="connsiteY11" fmla="*/ 257149 h 1447800"/>
                <a:gd name="connsiteX12" fmla="*/ 1184203 w 1304925"/>
                <a:gd name="connsiteY12" fmla="*/ 268579 h 1447800"/>
                <a:gd name="connsiteX13" fmla="*/ 1308028 w 1304925"/>
                <a:gd name="connsiteY13" fmla="*/ 55219 h 1447800"/>
                <a:gd name="connsiteX14" fmla="*/ 1208015 w 1304925"/>
                <a:gd name="connsiteY14" fmla="*/ 27596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4925" h="1447800">
                  <a:moveTo>
                    <a:pt x="1208015" y="27596"/>
                  </a:moveTo>
                  <a:cubicBezTo>
                    <a:pt x="1193728" y="80936"/>
                    <a:pt x="1161343" y="132371"/>
                    <a:pt x="1095620" y="152374"/>
                  </a:cubicBezTo>
                  <a:cubicBezTo>
                    <a:pt x="939410" y="199046"/>
                    <a:pt x="824158" y="172376"/>
                    <a:pt x="642230" y="140944"/>
                  </a:cubicBezTo>
                  <a:cubicBezTo>
                    <a:pt x="490783" y="115226"/>
                    <a:pt x="90733" y="28549"/>
                    <a:pt x="17390" y="926"/>
                  </a:cubicBezTo>
                  <a:cubicBezTo>
                    <a:pt x="7865" y="-2884"/>
                    <a:pt x="-1660" y="5689"/>
                    <a:pt x="245" y="15214"/>
                  </a:cubicBezTo>
                  <a:cubicBezTo>
                    <a:pt x="34535" y="184759"/>
                    <a:pt x="62158" y="258101"/>
                    <a:pt x="85018" y="512419"/>
                  </a:cubicBezTo>
                  <a:cubicBezTo>
                    <a:pt x="99305" y="679106"/>
                    <a:pt x="93590" y="1221079"/>
                    <a:pt x="89780" y="1452536"/>
                  </a:cubicBezTo>
                  <a:cubicBezTo>
                    <a:pt x="102163" y="1449679"/>
                    <a:pt x="110735" y="1446821"/>
                    <a:pt x="110735" y="1446821"/>
                  </a:cubicBezTo>
                  <a:cubicBezTo>
                    <a:pt x="110735" y="1446821"/>
                    <a:pt x="192650" y="841984"/>
                    <a:pt x="173600" y="628624"/>
                  </a:cubicBezTo>
                  <a:cubicBezTo>
                    <a:pt x="150740" y="374306"/>
                    <a:pt x="123118" y="300964"/>
                    <a:pt x="88828" y="131419"/>
                  </a:cubicBezTo>
                  <a:cubicBezTo>
                    <a:pt x="86922" y="121894"/>
                    <a:pt x="96447" y="113321"/>
                    <a:pt x="105972" y="117131"/>
                  </a:cubicBezTo>
                  <a:cubicBezTo>
                    <a:pt x="179315" y="144754"/>
                    <a:pt x="579365" y="231431"/>
                    <a:pt x="730813" y="257149"/>
                  </a:cubicBezTo>
                  <a:cubicBezTo>
                    <a:pt x="911788" y="288581"/>
                    <a:pt x="1027040" y="315251"/>
                    <a:pt x="1184203" y="268579"/>
                  </a:cubicBezTo>
                  <a:cubicBezTo>
                    <a:pt x="1288978" y="237146"/>
                    <a:pt x="1307075" y="125704"/>
                    <a:pt x="1308028" y="55219"/>
                  </a:cubicBezTo>
                  <a:cubicBezTo>
                    <a:pt x="1272785" y="47599"/>
                    <a:pt x="1239448" y="38074"/>
                    <a:pt x="1208015" y="27596"/>
                  </a:cubicBezTo>
                  <a:close/>
                </a:path>
              </a:pathLst>
            </a:custGeom>
            <a:solidFill>
              <a:schemeClr val="accent3">
                <a:lumMod val="50000"/>
                <a:alpha val="38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88F65ED-6E1D-40D7-ACF6-93AC43D3475D}"/>
                </a:ext>
              </a:extLst>
            </p:cNvPr>
            <p:cNvSpPr/>
            <p:nvPr/>
          </p:nvSpPr>
          <p:spPr>
            <a:xfrm>
              <a:off x="11488995" y="7432191"/>
              <a:ext cx="561975" cy="219075"/>
            </a:xfrm>
            <a:custGeom>
              <a:avLst/>
              <a:gdLst>
                <a:gd name="connsiteX0" fmla="*/ 360997 w 561975"/>
                <a:gd name="connsiteY0" fmla="*/ 0 h 219075"/>
                <a:gd name="connsiteX1" fmla="*/ 438150 w 561975"/>
                <a:gd name="connsiteY1" fmla="*/ 16193 h 219075"/>
                <a:gd name="connsiteX2" fmla="*/ 514350 w 561975"/>
                <a:gd name="connsiteY2" fmla="*/ 0 h 219075"/>
                <a:gd name="connsiteX3" fmla="*/ 550545 w 561975"/>
                <a:gd name="connsiteY3" fmla="*/ 210502 h 219075"/>
                <a:gd name="connsiteX4" fmla="*/ 536257 w 561975"/>
                <a:gd name="connsiteY4" fmla="*/ 220027 h 219075"/>
                <a:gd name="connsiteX5" fmla="*/ 11430 w 561975"/>
                <a:gd name="connsiteY5" fmla="*/ 220027 h 219075"/>
                <a:gd name="connsiteX6" fmla="*/ 0 w 561975"/>
                <a:gd name="connsiteY6" fmla="*/ 208598 h 219075"/>
                <a:gd name="connsiteX7" fmla="*/ 37147 w 561975"/>
                <a:gd name="connsiteY7" fmla="*/ 165735 h 219075"/>
                <a:gd name="connsiteX8" fmla="*/ 173355 w 561975"/>
                <a:gd name="connsiteY8" fmla="*/ 129540 h 219075"/>
                <a:gd name="connsiteX9" fmla="*/ 294322 w 561975"/>
                <a:gd name="connsiteY9" fmla="*/ 51435 h 219075"/>
                <a:gd name="connsiteX10" fmla="*/ 360997 w 561975"/>
                <a:gd name="connsiteY10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975" h="219075">
                  <a:moveTo>
                    <a:pt x="360997" y="0"/>
                  </a:moveTo>
                  <a:cubicBezTo>
                    <a:pt x="360997" y="0"/>
                    <a:pt x="401955" y="16193"/>
                    <a:pt x="438150" y="16193"/>
                  </a:cubicBezTo>
                  <a:cubicBezTo>
                    <a:pt x="481965" y="16193"/>
                    <a:pt x="514350" y="0"/>
                    <a:pt x="514350" y="0"/>
                  </a:cubicBezTo>
                  <a:cubicBezTo>
                    <a:pt x="514350" y="0"/>
                    <a:pt x="592455" y="100013"/>
                    <a:pt x="550545" y="210502"/>
                  </a:cubicBezTo>
                  <a:cubicBezTo>
                    <a:pt x="548640" y="216218"/>
                    <a:pt x="542925" y="220027"/>
                    <a:pt x="536257" y="220027"/>
                  </a:cubicBezTo>
                  <a:lnTo>
                    <a:pt x="11430" y="220027"/>
                  </a:lnTo>
                  <a:cubicBezTo>
                    <a:pt x="4763" y="220027"/>
                    <a:pt x="0" y="215265"/>
                    <a:pt x="0" y="208598"/>
                  </a:cubicBezTo>
                  <a:cubicBezTo>
                    <a:pt x="0" y="195263"/>
                    <a:pt x="4763" y="175260"/>
                    <a:pt x="37147" y="165735"/>
                  </a:cubicBezTo>
                  <a:cubicBezTo>
                    <a:pt x="85725" y="150495"/>
                    <a:pt x="135255" y="142875"/>
                    <a:pt x="173355" y="129540"/>
                  </a:cubicBezTo>
                  <a:cubicBezTo>
                    <a:pt x="210502" y="116205"/>
                    <a:pt x="264795" y="60960"/>
                    <a:pt x="294322" y="51435"/>
                  </a:cubicBezTo>
                  <a:cubicBezTo>
                    <a:pt x="332422" y="38100"/>
                    <a:pt x="360997" y="0"/>
                    <a:pt x="360997" y="0"/>
                  </a:cubicBezTo>
                  <a:close/>
                </a:path>
              </a:pathLst>
            </a:custGeom>
            <a:solidFill>
              <a:srgbClr val="1A1A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88AD675-6ACA-4E5F-AF6C-C559F6C4FFF3}"/>
                </a:ext>
              </a:extLst>
            </p:cNvPr>
            <p:cNvSpPr/>
            <p:nvPr/>
          </p:nvSpPr>
          <p:spPr>
            <a:xfrm>
              <a:off x="11219260" y="4656606"/>
              <a:ext cx="400050" cy="152400"/>
            </a:xfrm>
            <a:custGeom>
              <a:avLst/>
              <a:gdLst>
                <a:gd name="connsiteX0" fmla="*/ 392606 w 400050"/>
                <a:gd name="connsiteY0" fmla="*/ 145732 h 152400"/>
                <a:gd name="connsiteX1" fmla="*/ 322122 w 400050"/>
                <a:gd name="connsiteY1" fmla="*/ 128588 h 152400"/>
                <a:gd name="connsiteX2" fmla="*/ 296404 w 400050"/>
                <a:gd name="connsiteY2" fmla="*/ 124777 h 152400"/>
                <a:gd name="connsiteX3" fmla="*/ 265924 w 400050"/>
                <a:gd name="connsiteY3" fmla="*/ 125730 h 152400"/>
                <a:gd name="connsiteX4" fmla="*/ 15417 w 400050"/>
                <a:gd name="connsiteY4" fmla="*/ 160020 h 152400"/>
                <a:gd name="connsiteX5" fmla="*/ 177 w 400050"/>
                <a:gd name="connsiteY5" fmla="*/ 148590 h 152400"/>
                <a:gd name="connsiteX6" fmla="*/ 9702 w 400050"/>
                <a:gd name="connsiteY6" fmla="*/ 122872 h 152400"/>
                <a:gd name="connsiteX7" fmla="*/ 34467 w 400050"/>
                <a:gd name="connsiteY7" fmla="*/ 101917 h 152400"/>
                <a:gd name="connsiteX8" fmla="*/ 107809 w 400050"/>
                <a:gd name="connsiteY8" fmla="*/ 39052 h 152400"/>
                <a:gd name="connsiteX9" fmla="*/ 221156 w 400050"/>
                <a:gd name="connsiteY9" fmla="*/ 0 h 152400"/>
                <a:gd name="connsiteX10" fmla="*/ 272592 w 400050"/>
                <a:gd name="connsiteY10" fmla="*/ 10477 h 152400"/>
                <a:gd name="connsiteX11" fmla="*/ 365937 w 400050"/>
                <a:gd name="connsiteY11" fmla="*/ 31432 h 152400"/>
                <a:gd name="connsiteX12" fmla="*/ 393559 w 400050"/>
                <a:gd name="connsiteY12" fmla="*/ 36195 h 152400"/>
                <a:gd name="connsiteX13" fmla="*/ 404037 w 400050"/>
                <a:gd name="connsiteY13" fmla="*/ 36195 h 152400"/>
                <a:gd name="connsiteX14" fmla="*/ 392606 w 400050"/>
                <a:gd name="connsiteY14" fmla="*/ 145732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0050" h="152400">
                  <a:moveTo>
                    <a:pt x="392606" y="145732"/>
                  </a:moveTo>
                  <a:cubicBezTo>
                    <a:pt x="392606" y="145732"/>
                    <a:pt x="345934" y="133350"/>
                    <a:pt x="322122" y="128588"/>
                  </a:cubicBezTo>
                  <a:cubicBezTo>
                    <a:pt x="312597" y="126682"/>
                    <a:pt x="303072" y="125730"/>
                    <a:pt x="296404" y="124777"/>
                  </a:cubicBezTo>
                  <a:cubicBezTo>
                    <a:pt x="285927" y="123825"/>
                    <a:pt x="275449" y="124777"/>
                    <a:pt x="265924" y="125730"/>
                  </a:cubicBezTo>
                  <a:lnTo>
                    <a:pt x="15417" y="160020"/>
                  </a:lnTo>
                  <a:cubicBezTo>
                    <a:pt x="7797" y="160972"/>
                    <a:pt x="1129" y="156210"/>
                    <a:pt x="177" y="148590"/>
                  </a:cubicBezTo>
                  <a:cubicBezTo>
                    <a:pt x="-776" y="139065"/>
                    <a:pt x="2081" y="128588"/>
                    <a:pt x="9702" y="122872"/>
                  </a:cubicBezTo>
                  <a:lnTo>
                    <a:pt x="34467" y="101917"/>
                  </a:lnTo>
                  <a:lnTo>
                    <a:pt x="107809" y="39052"/>
                  </a:lnTo>
                  <a:cubicBezTo>
                    <a:pt x="144004" y="7620"/>
                    <a:pt x="172579" y="1905"/>
                    <a:pt x="221156" y="0"/>
                  </a:cubicBezTo>
                  <a:cubicBezTo>
                    <a:pt x="229729" y="0"/>
                    <a:pt x="265924" y="9525"/>
                    <a:pt x="272592" y="10477"/>
                  </a:cubicBezTo>
                  <a:cubicBezTo>
                    <a:pt x="322122" y="19050"/>
                    <a:pt x="332599" y="24765"/>
                    <a:pt x="365937" y="31432"/>
                  </a:cubicBezTo>
                  <a:cubicBezTo>
                    <a:pt x="379272" y="34290"/>
                    <a:pt x="387844" y="35242"/>
                    <a:pt x="393559" y="36195"/>
                  </a:cubicBezTo>
                  <a:cubicBezTo>
                    <a:pt x="402131" y="37147"/>
                    <a:pt x="404037" y="36195"/>
                    <a:pt x="404037" y="36195"/>
                  </a:cubicBezTo>
                  <a:cubicBezTo>
                    <a:pt x="420229" y="98107"/>
                    <a:pt x="392606" y="145732"/>
                    <a:pt x="392606" y="145732"/>
                  </a:cubicBezTo>
                  <a:close/>
                </a:path>
              </a:pathLst>
            </a:custGeom>
            <a:solidFill>
              <a:srgbClr val="FFE1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401AD98-CB89-40AA-B151-6EDF4D0320E4}"/>
                </a:ext>
              </a:extLst>
            </p:cNvPr>
            <p:cNvSpPr/>
            <p:nvPr/>
          </p:nvSpPr>
          <p:spPr>
            <a:xfrm>
              <a:off x="11604247" y="4718518"/>
              <a:ext cx="409575" cy="104775"/>
            </a:xfrm>
            <a:custGeom>
              <a:avLst/>
              <a:gdLst>
                <a:gd name="connsiteX0" fmla="*/ 390525 w 409575"/>
                <a:gd name="connsiteY0" fmla="*/ 108585 h 104775"/>
                <a:gd name="connsiteX1" fmla="*/ 388620 w 409575"/>
                <a:gd name="connsiteY1" fmla="*/ 108585 h 104775"/>
                <a:gd name="connsiteX2" fmla="*/ 321945 w 409575"/>
                <a:gd name="connsiteY2" fmla="*/ 81915 h 104775"/>
                <a:gd name="connsiteX3" fmla="*/ 300038 w 409575"/>
                <a:gd name="connsiteY3" fmla="*/ 75247 h 104775"/>
                <a:gd name="connsiteX4" fmla="*/ 265748 w 409575"/>
                <a:gd name="connsiteY4" fmla="*/ 71438 h 104775"/>
                <a:gd name="connsiteX5" fmla="*/ 14288 w 409575"/>
                <a:gd name="connsiteY5" fmla="*/ 71438 h 104775"/>
                <a:gd name="connsiteX6" fmla="*/ 0 w 409575"/>
                <a:gd name="connsiteY6" fmla="*/ 57150 h 104775"/>
                <a:gd name="connsiteX7" fmla="*/ 13335 w 409575"/>
                <a:gd name="connsiteY7" fmla="*/ 33338 h 104775"/>
                <a:gd name="connsiteX8" fmla="*/ 40957 w 409575"/>
                <a:gd name="connsiteY8" fmla="*/ 16192 h 104775"/>
                <a:gd name="connsiteX9" fmla="*/ 23813 w 409575"/>
                <a:gd name="connsiteY9" fmla="*/ 52388 h 104775"/>
                <a:gd name="connsiteX10" fmla="*/ 120015 w 409575"/>
                <a:gd name="connsiteY10" fmla="*/ 33338 h 104775"/>
                <a:gd name="connsiteX11" fmla="*/ 120968 w 409575"/>
                <a:gd name="connsiteY11" fmla="*/ 36195 h 104775"/>
                <a:gd name="connsiteX12" fmla="*/ 129540 w 409575"/>
                <a:gd name="connsiteY12" fmla="*/ 61913 h 104775"/>
                <a:gd name="connsiteX13" fmla="*/ 194310 w 409575"/>
                <a:gd name="connsiteY13" fmla="*/ 58102 h 104775"/>
                <a:gd name="connsiteX14" fmla="*/ 301943 w 409575"/>
                <a:gd name="connsiteY14" fmla="*/ 54292 h 104775"/>
                <a:gd name="connsiteX15" fmla="*/ 357188 w 409575"/>
                <a:gd name="connsiteY15" fmla="*/ 73342 h 104775"/>
                <a:gd name="connsiteX16" fmla="*/ 381953 w 409575"/>
                <a:gd name="connsiteY16" fmla="*/ 55245 h 104775"/>
                <a:gd name="connsiteX17" fmla="*/ 403860 w 409575"/>
                <a:gd name="connsiteY17" fmla="*/ 0 h 104775"/>
                <a:gd name="connsiteX18" fmla="*/ 414338 w 409575"/>
                <a:gd name="connsiteY18" fmla="*/ 952 h 104775"/>
                <a:gd name="connsiteX19" fmla="*/ 390525 w 409575"/>
                <a:gd name="connsiteY19" fmla="*/ 10858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9575" h="104775">
                  <a:moveTo>
                    <a:pt x="390525" y="108585"/>
                  </a:moveTo>
                  <a:cubicBezTo>
                    <a:pt x="390525" y="109538"/>
                    <a:pt x="389573" y="109538"/>
                    <a:pt x="388620" y="108585"/>
                  </a:cubicBezTo>
                  <a:cubicBezTo>
                    <a:pt x="381953" y="105727"/>
                    <a:pt x="342900" y="89535"/>
                    <a:pt x="321945" y="81915"/>
                  </a:cubicBezTo>
                  <a:cubicBezTo>
                    <a:pt x="314325" y="79057"/>
                    <a:pt x="306705" y="77152"/>
                    <a:pt x="300038" y="75247"/>
                  </a:cubicBezTo>
                  <a:cubicBezTo>
                    <a:pt x="290513" y="73342"/>
                    <a:pt x="275273" y="71438"/>
                    <a:pt x="265748" y="71438"/>
                  </a:cubicBezTo>
                  <a:lnTo>
                    <a:pt x="14288" y="71438"/>
                  </a:lnTo>
                  <a:cubicBezTo>
                    <a:pt x="6668" y="71438"/>
                    <a:pt x="0" y="65722"/>
                    <a:pt x="0" y="57150"/>
                  </a:cubicBezTo>
                  <a:cubicBezTo>
                    <a:pt x="0" y="47625"/>
                    <a:pt x="4763" y="38100"/>
                    <a:pt x="13335" y="33338"/>
                  </a:cubicBezTo>
                  <a:lnTo>
                    <a:pt x="40957" y="16192"/>
                  </a:lnTo>
                  <a:cubicBezTo>
                    <a:pt x="15240" y="36195"/>
                    <a:pt x="11430" y="50482"/>
                    <a:pt x="23813" y="52388"/>
                  </a:cubicBezTo>
                  <a:cubicBezTo>
                    <a:pt x="34290" y="53340"/>
                    <a:pt x="58103" y="50482"/>
                    <a:pt x="120015" y="33338"/>
                  </a:cubicBezTo>
                  <a:cubicBezTo>
                    <a:pt x="120968" y="33338"/>
                    <a:pt x="121920" y="35242"/>
                    <a:pt x="120968" y="36195"/>
                  </a:cubicBezTo>
                  <a:cubicBezTo>
                    <a:pt x="106680" y="44767"/>
                    <a:pt x="112395" y="62865"/>
                    <a:pt x="129540" y="61913"/>
                  </a:cubicBezTo>
                  <a:cubicBezTo>
                    <a:pt x="140018" y="60960"/>
                    <a:pt x="183832" y="59055"/>
                    <a:pt x="194310" y="58102"/>
                  </a:cubicBezTo>
                  <a:cubicBezTo>
                    <a:pt x="233363" y="56197"/>
                    <a:pt x="291465" y="52388"/>
                    <a:pt x="301943" y="54292"/>
                  </a:cubicBezTo>
                  <a:cubicBezTo>
                    <a:pt x="323850" y="58102"/>
                    <a:pt x="340995" y="64770"/>
                    <a:pt x="357188" y="73342"/>
                  </a:cubicBezTo>
                  <a:cubicBezTo>
                    <a:pt x="367665" y="79057"/>
                    <a:pt x="378143" y="66675"/>
                    <a:pt x="381953" y="55245"/>
                  </a:cubicBezTo>
                  <a:cubicBezTo>
                    <a:pt x="387668" y="39052"/>
                    <a:pt x="395288" y="17145"/>
                    <a:pt x="403860" y="0"/>
                  </a:cubicBezTo>
                  <a:cubicBezTo>
                    <a:pt x="412432" y="1905"/>
                    <a:pt x="414338" y="952"/>
                    <a:pt x="414338" y="952"/>
                  </a:cubicBezTo>
                  <a:cubicBezTo>
                    <a:pt x="422910" y="61913"/>
                    <a:pt x="395288" y="102870"/>
                    <a:pt x="390525" y="108585"/>
                  </a:cubicBezTo>
                  <a:close/>
                </a:path>
              </a:pathLst>
            </a:custGeom>
            <a:solidFill>
              <a:srgbClr val="F4F4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F1A1741-DCD5-42B5-9950-32521AD9D428}"/>
                </a:ext>
              </a:extLst>
            </p:cNvPr>
            <p:cNvSpPr/>
            <p:nvPr/>
          </p:nvSpPr>
          <p:spPr>
            <a:xfrm>
              <a:off x="11587102" y="4200646"/>
              <a:ext cx="1466850" cy="742950"/>
            </a:xfrm>
            <a:custGeom>
              <a:avLst/>
              <a:gdLst>
                <a:gd name="connsiteX0" fmla="*/ 1399223 w 1466850"/>
                <a:gd name="connsiteY0" fmla="*/ 22572 h 742950"/>
                <a:gd name="connsiteX1" fmla="*/ 1136332 w 1466850"/>
                <a:gd name="connsiteY1" fmla="*/ 148302 h 742950"/>
                <a:gd name="connsiteX2" fmla="*/ 858202 w 1466850"/>
                <a:gd name="connsiteY2" fmla="*/ 528349 h 742950"/>
                <a:gd name="connsiteX3" fmla="*/ 661035 w 1466850"/>
                <a:gd name="connsiteY3" fmla="*/ 535969 h 742950"/>
                <a:gd name="connsiteX4" fmla="*/ 33338 w 1466850"/>
                <a:gd name="connsiteY4" fmla="*/ 490249 h 742950"/>
                <a:gd name="connsiteX5" fmla="*/ 0 w 1466850"/>
                <a:gd name="connsiteY5" fmla="*/ 603597 h 742950"/>
                <a:gd name="connsiteX6" fmla="*/ 871538 w 1466850"/>
                <a:gd name="connsiteY6" fmla="*/ 745519 h 742950"/>
                <a:gd name="connsiteX7" fmla="*/ 1470660 w 1466850"/>
                <a:gd name="connsiteY7" fmla="*/ 181639 h 742950"/>
                <a:gd name="connsiteX8" fmla="*/ 1399223 w 1466850"/>
                <a:gd name="connsiteY8" fmla="*/ 22572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6850" h="742950">
                  <a:moveTo>
                    <a:pt x="1399223" y="22572"/>
                  </a:moveTo>
                  <a:cubicBezTo>
                    <a:pt x="1365885" y="2569"/>
                    <a:pt x="1265873" y="-53628"/>
                    <a:pt x="1136332" y="148302"/>
                  </a:cubicBezTo>
                  <a:cubicBezTo>
                    <a:pt x="1006793" y="350232"/>
                    <a:pt x="902970" y="501679"/>
                    <a:pt x="858202" y="528349"/>
                  </a:cubicBezTo>
                  <a:cubicBezTo>
                    <a:pt x="812482" y="555972"/>
                    <a:pt x="701993" y="535969"/>
                    <a:pt x="661035" y="535969"/>
                  </a:cubicBezTo>
                  <a:cubicBezTo>
                    <a:pt x="620077" y="535969"/>
                    <a:pt x="33338" y="490249"/>
                    <a:pt x="33338" y="490249"/>
                  </a:cubicBezTo>
                  <a:cubicBezTo>
                    <a:pt x="33338" y="490249"/>
                    <a:pt x="4763" y="551209"/>
                    <a:pt x="0" y="603597"/>
                  </a:cubicBezTo>
                  <a:cubicBezTo>
                    <a:pt x="0" y="603597"/>
                    <a:pt x="538163" y="744567"/>
                    <a:pt x="871538" y="745519"/>
                  </a:cubicBezTo>
                  <a:cubicBezTo>
                    <a:pt x="1204913" y="746472"/>
                    <a:pt x="1459230" y="241647"/>
                    <a:pt x="1470660" y="181639"/>
                  </a:cubicBezTo>
                  <a:cubicBezTo>
                    <a:pt x="1483043" y="121632"/>
                    <a:pt x="1478280" y="71149"/>
                    <a:pt x="1399223" y="2257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0442A68-4909-48DE-9A3C-98910D6C18ED}"/>
                </a:ext>
              </a:extLst>
            </p:cNvPr>
            <p:cNvSpPr/>
            <p:nvPr/>
          </p:nvSpPr>
          <p:spPr>
            <a:xfrm>
              <a:off x="12656965" y="3567625"/>
              <a:ext cx="438150" cy="180975"/>
            </a:xfrm>
            <a:custGeom>
              <a:avLst/>
              <a:gdLst>
                <a:gd name="connsiteX0" fmla="*/ 7414 w 438150"/>
                <a:gd name="connsiteY0" fmla="*/ 186011 h 180975"/>
                <a:gd name="connsiteX1" fmla="*/ 747 w 438150"/>
                <a:gd name="connsiteY1" fmla="*/ 182201 h 180975"/>
                <a:gd name="connsiteX2" fmla="*/ 4557 w 438150"/>
                <a:gd name="connsiteY2" fmla="*/ 171723 h 180975"/>
                <a:gd name="connsiteX3" fmla="*/ 294117 w 438150"/>
                <a:gd name="connsiteY3" fmla="*/ 23133 h 180975"/>
                <a:gd name="connsiteX4" fmla="*/ 443660 w 438150"/>
                <a:gd name="connsiteY4" fmla="*/ 45041 h 180975"/>
                <a:gd name="connsiteX5" fmla="*/ 441755 w 438150"/>
                <a:gd name="connsiteY5" fmla="*/ 55518 h 180975"/>
                <a:gd name="connsiteX6" fmla="*/ 431277 w 438150"/>
                <a:gd name="connsiteY6" fmla="*/ 53613 h 180975"/>
                <a:gd name="connsiteX7" fmla="*/ 301737 w 438150"/>
                <a:gd name="connsiteY7" fmla="*/ 36468 h 180975"/>
                <a:gd name="connsiteX8" fmla="*/ 12177 w 438150"/>
                <a:gd name="connsiteY8" fmla="*/ 185058 h 180975"/>
                <a:gd name="connsiteX9" fmla="*/ 7414 w 438150"/>
                <a:gd name="connsiteY9" fmla="*/ 18601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150" h="180975">
                  <a:moveTo>
                    <a:pt x="7414" y="186011"/>
                  </a:moveTo>
                  <a:cubicBezTo>
                    <a:pt x="4557" y="186011"/>
                    <a:pt x="1700" y="184106"/>
                    <a:pt x="747" y="182201"/>
                  </a:cubicBezTo>
                  <a:cubicBezTo>
                    <a:pt x="-1158" y="178391"/>
                    <a:pt x="747" y="173628"/>
                    <a:pt x="4557" y="171723"/>
                  </a:cubicBezTo>
                  <a:lnTo>
                    <a:pt x="294117" y="23133"/>
                  </a:lnTo>
                  <a:cubicBezTo>
                    <a:pt x="326502" y="5988"/>
                    <a:pt x="394130" y="-28302"/>
                    <a:pt x="443660" y="45041"/>
                  </a:cubicBezTo>
                  <a:cubicBezTo>
                    <a:pt x="446517" y="48851"/>
                    <a:pt x="445564" y="53613"/>
                    <a:pt x="441755" y="55518"/>
                  </a:cubicBezTo>
                  <a:cubicBezTo>
                    <a:pt x="437945" y="58376"/>
                    <a:pt x="433182" y="57423"/>
                    <a:pt x="431277" y="53613"/>
                  </a:cubicBezTo>
                  <a:cubicBezTo>
                    <a:pt x="392225" y="-3537"/>
                    <a:pt x="346505" y="13608"/>
                    <a:pt x="301737" y="36468"/>
                  </a:cubicBezTo>
                  <a:lnTo>
                    <a:pt x="12177" y="185058"/>
                  </a:lnTo>
                  <a:cubicBezTo>
                    <a:pt x="9320" y="185058"/>
                    <a:pt x="8367" y="186011"/>
                    <a:pt x="7414" y="186011"/>
                  </a:cubicBezTo>
                  <a:close/>
                </a:path>
              </a:pathLst>
            </a:custGeom>
            <a:solidFill>
              <a:srgbClr val="483A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4F280BF-5FA8-4FB8-B595-99DB83AC18E9}"/>
                </a:ext>
              </a:extLst>
            </p:cNvPr>
            <p:cNvSpPr/>
            <p:nvPr/>
          </p:nvSpPr>
          <p:spPr>
            <a:xfrm>
              <a:off x="12954892" y="3558543"/>
              <a:ext cx="114300" cy="171450"/>
            </a:xfrm>
            <a:custGeom>
              <a:avLst/>
              <a:gdLst>
                <a:gd name="connsiteX0" fmla="*/ 0 w 114300"/>
                <a:gd name="connsiteY0" fmla="*/ 50313 h 171450"/>
                <a:gd name="connsiteX1" fmla="*/ 35243 w 114300"/>
                <a:gd name="connsiteY1" fmla="*/ 161755 h 171450"/>
                <a:gd name="connsiteX2" fmla="*/ 88583 w 114300"/>
                <a:gd name="connsiteY2" fmla="*/ 157945 h 171450"/>
                <a:gd name="connsiteX3" fmla="*/ 89535 w 114300"/>
                <a:gd name="connsiteY3" fmla="*/ 5545 h 171450"/>
                <a:gd name="connsiteX4" fmla="*/ 0 w 114300"/>
                <a:gd name="connsiteY4" fmla="*/ 50313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71450">
                  <a:moveTo>
                    <a:pt x="0" y="50313"/>
                  </a:moveTo>
                  <a:lnTo>
                    <a:pt x="35243" y="161755"/>
                  </a:lnTo>
                  <a:cubicBezTo>
                    <a:pt x="35243" y="161755"/>
                    <a:pt x="62865" y="188425"/>
                    <a:pt x="88583" y="157945"/>
                  </a:cubicBezTo>
                  <a:cubicBezTo>
                    <a:pt x="115253" y="127465"/>
                    <a:pt x="137160" y="22690"/>
                    <a:pt x="89535" y="5545"/>
                  </a:cubicBezTo>
                  <a:cubicBezTo>
                    <a:pt x="40958" y="-11600"/>
                    <a:pt x="11430" y="13165"/>
                    <a:pt x="0" y="50313"/>
                  </a:cubicBezTo>
                  <a:close/>
                </a:path>
              </a:pathLst>
            </a:custGeom>
            <a:solidFill>
              <a:srgbClr val="FFE1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2B89E4C-D0AA-4949-8EBC-16DEA17C8C68}"/>
                </a:ext>
              </a:extLst>
            </p:cNvPr>
            <p:cNvSpPr/>
            <p:nvPr/>
          </p:nvSpPr>
          <p:spPr>
            <a:xfrm>
              <a:off x="12344340" y="4194294"/>
              <a:ext cx="1924050" cy="2124075"/>
            </a:xfrm>
            <a:custGeom>
              <a:avLst/>
              <a:gdLst>
                <a:gd name="connsiteX0" fmla="*/ 1925955 w 1924050"/>
                <a:gd name="connsiteY0" fmla="*/ 1030954 h 2124075"/>
                <a:gd name="connsiteX1" fmla="*/ 1555432 w 1924050"/>
                <a:gd name="connsiteY1" fmla="*/ 9874 h 2124075"/>
                <a:gd name="connsiteX2" fmla="*/ 767715 w 1924050"/>
                <a:gd name="connsiteY2" fmla="*/ 1154779 h 2124075"/>
                <a:gd name="connsiteX3" fmla="*/ 461963 w 1924050"/>
                <a:gd name="connsiteY3" fmla="*/ 1865344 h 2124075"/>
                <a:gd name="connsiteX4" fmla="*/ 156210 w 1924050"/>
                <a:gd name="connsiteY4" fmla="*/ 1911064 h 2124075"/>
                <a:gd name="connsiteX5" fmla="*/ 0 w 1924050"/>
                <a:gd name="connsiteY5" fmla="*/ 1893919 h 2124075"/>
                <a:gd name="connsiteX6" fmla="*/ 1463993 w 1924050"/>
                <a:gd name="connsiteY6" fmla="*/ 2018697 h 2124075"/>
                <a:gd name="connsiteX7" fmla="*/ 1925955 w 1924050"/>
                <a:gd name="connsiteY7" fmla="*/ 1030954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4050" h="2124075">
                  <a:moveTo>
                    <a:pt x="1925955" y="1030954"/>
                  </a:moveTo>
                  <a:cubicBezTo>
                    <a:pt x="1925955" y="467074"/>
                    <a:pt x="1912620" y="69882"/>
                    <a:pt x="1555432" y="9874"/>
                  </a:cubicBezTo>
                  <a:cubicBezTo>
                    <a:pt x="1069657" y="-71088"/>
                    <a:pt x="689610" y="348964"/>
                    <a:pt x="767715" y="1154779"/>
                  </a:cubicBezTo>
                  <a:cubicBezTo>
                    <a:pt x="812482" y="1616742"/>
                    <a:pt x="622935" y="1774857"/>
                    <a:pt x="461963" y="1865344"/>
                  </a:cubicBezTo>
                  <a:cubicBezTo>
                    <a:pt x="358140" y="1923447"/>
                    <a:pt x="156210" y="1911064"/>
                    <a:pt x="156210" y="1911064"/>
                  </a:cubicBezTo>
                  <a:cubicBezTo>
                    <a:pt x="156210" y="1911064"/>
                    <a:pt x="62865" y="1899634"/>
                    <a:pt x="0" y="1893919"/>
                  </a:cubicBezTo>
                  <a:cubicBezTo>
                    <a:pt x="39052" y="1912017"/>
                    <a:pt x="870585" y="2321592"/>
                    <a:pt x="1463993" y="2018697"/>
                  </a:cubicBezTo>
                  <a:cubicBezTo>
                    <a:pt x="1988820" y="1751044"/>
                    <a:pt x="1925955" y="1362424"/>
                    <a:pt x="1925955" y="1030954"/>
                  </a:cubicBezTo>
                  <a:close/>
                </a:path>
              </a:pathLst>
            </a:custGeom>
            <a:solidFill>
              <a:srgbClr val="E8F6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82E32D2-E470-484D-93E6-7B435B06F2F0}"/>
                </a:ext>
              </a:extLst>
            </p:cNvPr>
            <p:cNvSpPr/>
            <p:nvPr/>
          </p:nvSpPr>
          <p:spPr>
            <a:xfrm>
              <a:off x="12343387" y="4197500"/>
              <a:ext cx="1924050" cy="2124075"/>
            </a:xfrm>
            <a:custGeom>
              <a:avLst/>
              <a:gdLst>
                <a:gd name="connsiteX0" fmla="*/ 1926907 w 1924050"/>
                <a:gd name="connsiteY0" fmla="*/ 1027747 h 2124075"/>
                <a:gd name="connsiteX1" fmla="*/ 1556385 w 1924050"/>
                <a:gd name="connsiteY1" fmla="*/ 6668 h 2124075"/>
                <a:gd name="connsiteX2" fmla="*/ 1504950 w 1924050"/>
                <a:gd name="connsiteY2" fmla="*/ 0 h 2124075"/>
                <a:gd name="connsiteX3" fmla="*/ 928688 w 1924050"/>
                <a:gd name="connsiteY3" fmla="*/ 1152525 h 2124075"/>
                <a:gd name="connsiteX4" fmla="*/ 622935 w 1924050"/>
                <a:gd name="connsiteY4" fmla="*/ 1863090 h 2124075"/>
                <a:gd name="connsiteX5" fmla="*/ 317182 w 1924050"/>
                <a:gd name="connsiteY5" fmla="*/ 1908810 h 2124075"/>
                <a:gd name="connsiteX6" fmla="*/ 303847 w 1924050"/>
                <a:gd name="connsiteY6" fmla="*/ 1905000 h 2124075"/>
                <a:gd name="connsiteX7" fmla="*/ 156210 w 1924050"/>
                <a:gd name="connsiteY7" fmla="*/ 1908810 h 2124075"/>
                <a:gd name="connsiteX8" fmla="*/ 0 w 1924050"/>
                <a:gd name="connsiteY8" fmla="*/ 1891665 h 2124075"/>
                <a:gd name="connsiteX9" fmla="*/ 1463992 w 1924050"/>
                <a:gd name="connsiteY9" fmla="*/ 2016443 h 2124075"/>
                <a:gd name="connsiteX10" fmla="*/ 1926907 w 1924050"/>
                <a:gd name="connsiteY10" fmla="*/ 1027747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24050" h="2124075">
                  <a:moveTo>
                    <a:pt x="1926907" y="1027747"/>
                  </a:moveTo>
                  <a:cubicBezTo>
                    <a:pt x="1926907" y="463868"/>
                    <a:pt x="1913572" y="66675"/>
                    <a:pt x="1556385" y="6668"/>
                  </a:cubicBezTo>
                  <a:cubicBezTo>
                    <a:pt x="1539240" y="3810"/>
                    <a:pt x="1522095" y="1905"/>
                    <a:pt x="1504950" y="0"/>
                  </a:cubicBezTo>
                  <a:cubicBezTo>
                    <a:pt x="1115377" y="38100"/>
                    <a:pt x="861060" y="448628"/>
                    <a:pt x="928688" y="1152525"/>
                  </a:cubicBezTo>
                  <a:cubicBezTo>
                    <a:pt x="973455" y="1614488"/>
                    <a:pt x="783907" y="1772603"/>
                    <a:pt x="622935" y="1863090"/>
                  </a:cubicBezTo>
                  <a:cubicBezTo>
                    <a:pt x="519113" y="1921193"/>
                    <a:pt x="317182" y="1908810"/>
                    <a:pt x="317182" y="1908810"/>
                  </a:cubicBezTo>
                  <a:cubicBezTo>
                    <a:pt x="317182" y="1908810"/>
                    <a:pt x="312420" y="1906905"/>
                    <a:pt x="303847" y="1905000"/>
                  </a:cubicBezTo>
                  <a:cubicBezTo>
                    <a:pt x="225742" y="1913573"/>
                    <a:pt x="156210" y="1908810"/>
                    <a:pt x="156210" y="1908810"/>
                  </a:cubicBezTo>
                  <a:cubicBezTo>
                    <a:pt x="156210" y="1908810"/>
                    <a:pt x="62865" y="1897380"/>
                    <a:pt x="0" y="1891665"/>
                  </a:cubicBezTo>
                  <a:cubicBezTo>
                    <a:pt x="39052" y="1909763"/>
                    <a:pt x="870585" y="2319338"/>
                    <a:pt x="1463992" y="2016443"/>
                  </a:cubicBezTo>
                  <a:cubicBezTo>
                    <a:pt x="1989772" y="1747838"/>
                    <a:pt x="1926907" y="1359218"/>
                    <a:pt x="1926907" y="1027747"/>
                  </a:cubicBezTo>
                  <a:close/>
                </a:path>
              </a:pathLst>
            </a:custGeom>
            <a:solidFill>
              <a:srgbClr val="D0E0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1125">
                <a:solidFill>
                  <a:schemeClr val="accent4"/>
                </a:solidFill>
                <a:latin typeface="+mj-lt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0734978-ABD2-411D-80C4-809909E0E662}"/>
              </a:ext>
            </a:extLst>
          </p:cNvPr>
          <p:cNvGrpSpPr/>
          <p:nvPr/>
        </p:nvGrpSpPr>
        <p:grpSpPr>
          <a:xfrm>
            <a:off x="8729883" y="4298364"/>
            <a:ext cx="1963151" cy="1963151"/>
            <a:chOff x="1362432" y="2211663"/>
            <a:chExt cx="1963151" cy="1963151"/>
          </a:xfrm>
        </p:grpSpPr>
        <p:sp>
          <p:nvSpPr>
            <p:cNvPr id="135" name="Speech Bubble: Oval 134">
              <a:extLst>
                <a:ext uri="{FF2B5EF4-FFF2-40B4-BE49-F238E27FC236}">
                  <a16:creationId xmlns:a16="http://schemas.microsoft.com/office/drawing/2014/main" id="{70C30851-62EA-4B8B-B869-C6D63A8D818B}"/>
                </a:ext>
              </a:extLst>
            </p:cNvPr>
            <p:cNvSpPr/>
            <p:nvPr/>
          </p:nvSpPr>
          <p:spPr>
            <a:xfrm rot="17659792">
              <a:off x="1362432" y="2211663"/>
              <a:ext cx="1963151" cy="1963151"/>
            </a:xfrm>
            <a:prstGeom prst="wedgeEllipseCallout">
              <a:avLst>
                <a:gd name="adj1" fmla="val -1760"/>
                <a:gd name="adj2" fmla="val -63284"/>
              </a:avLst>
            </a:prstGeom>
            <a:solidFill>
              <a:srgbClr val="ECF0F3"/>
            </a:solidFill>
            <a:ln w="44450">
              <a:solidFill>
                <a:srgbClr val="03FFFF"/>
              </a:solidFill>
            </a:ln>
            <a:effectLst>
              <a:outerShdw blurRad="279400" dist="190500" dir="276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ACFA188-1A7C-4168-9050-C32F5BD8B368}"/>
                </a:ext>
              </a:extLst>
            </p:cNvPr>
            <p:cNvSpPr txBox="1"/>
            <p:nvPr/>
          </p:nvSpPr>
          <p:spPr>
            <a:xfrm>
              <a:off x="1465584" y="2450998"/>
              <a:ext cx="1718747" cy="15188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pt-BR" sz="1200" i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Poppins SemiBold" panose="00000700000000000000" pitchFamily="2" charset="0"/>
                </a:rPr>
                <a:t>“Dificuldade de comprovar o custo x benefício e também em escolher a plataforma mais adequada!”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F81E16-1941-42EE-B04B-4CB8ED90C838}"/>
              </a:ext>
            </a:extLst>
          </p:cNvPr>
          <p:cNvGrpSpPr/>
          <p:nvPr/>
        </p:nvGrpSpPr>
        <p:grpSpPr>
          <a:xfrm>
            <a:off x="1428253" y="558141"/>
            <a:ext cx="9335495" cy="1012657"/>
            <a:chOff x="1428253" y="558141"/>
            <a:chExt cx="9335495" cy="1012657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A226AC7-A8A1-408D-AE80-FB8DDCEAB2E6}"/>
                </a:ext>
              </a:extLst>
            </p:cNvPr>
            <p:cNvSpPr txBox="1"/>
            <p:nvPr/>
          </p:nvSpPr>
          <p:spPr>
            <a:xfrm>
              <a:off x="1428253" y="739801"/>
              <a:ext cx="9335495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 dirty="0">
                  <a:solidFill>
                    <a:schemeClr val="bg1"/>
                  </a:solidFill>
                </a:rPr>
                <a:t>Dificuldades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8840724-38D2-4B4A-9850-A20B4427507C}"/>
                </a:ext>
              </a:extLst>
            </p:cNvPr>
            <p:cNvCxnSpPr>
              <a:cxnSpLocks/>
            </p:cNvCxnSpPr>
            <p:nvPr/>
          </p:nvCxnSpPr>
          <p:spPr>
            <a:xfrm>
              <a:off x="5299901" y="558141"/>
              <a:ext cx="1592199" cy="0"/>
            </a:xfrm>
            <a:prstGeom prst="line">
              <a:avLst/>
            </a:prstGeom>
            <a:ln w="44450" cap="rnd">
              <a:solidFill>
                <a:srgbClr val="03FFFF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" name="Imagem 120" descr="Ícone&#10;&#10;Descrição gerada automaticamente">
            <a:extLst>
              <a:ext uri="{FF2B5EF4-FFF2-40B4-BE49-F238E27FC236}">
                <a16:creationId xmlns:a16="http://schemas.microsoft.com/office/drawing/2014/main" id="{B8900A19-E56D-606E-8FE4-F6D19C8C4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" y="6117739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fill="hold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64 0.90301 L -3.125E-6 2.22222E-6 " pathEditMode="relative" rAng="0" ptsTypes="AA" p14:bounceEnd="67000">
                                          <p:cBhvr>
                                            <p:cTn id="1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9" y="-4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25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125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.12904 3.7037E-6 " pathEditMode="relative" rAng="0" ptsTypes="AA">
                                          <p:cBhvr>
                                            <p:cTn id="9" dur="1500" spd="-100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4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accel="14000" decel="86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.12904 3.7037E-6 " pathEditMode="relative" rAng="0" ptsTypes="AA">
                                          <p:cBhvr>
                                            <p:cTn id="14" dur="1500" spd="-100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4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64 0.90301 L -3.125E-6 2.22222E-6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9" y="-4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125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125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2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2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125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6" grpId="0" animBg="1"/>
          <p:bldP spid="116" grpId="1" animBg="1"/>
          <p:bldP spid="117" grpId="0" animBg="1"/>
          <p:bldP spid="117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 descr="Open quotation mark">
            <a:extLst>
              <a:ext uri="{FF2B5EF4-FFF2-40B4-BE49-F238E27FC236}">
                <a16:creationId xmlns:a16="http://schemas.microsoft.com/office/drawing/2014/main" id="{25355EB0-8E45-4BCF-95A3-F6FD947931A1}"/>
              </a:ext>
            </a:extLst>
          </p:cNvPr>
          <p:cNvSpPr/>
          <p:nvPr/>
        </p:nvSpPr>
        <p:spPr>
          <a:xfrm>
            <a:off x="997594" y="1228364"/>
            <a:ext cx="2408645" cy="1911501"/>
          </a:xfrm>
          <a:custGeom>
            <a:avLst/>
            <a:gdLst>
              <a:gd name="connsiteX0" fmla="*/ 1245432 w 1245432"/>
              <a:gd name="connsiteY0" fmla="*/ 0 h 988375"/>
              <a:gd name="connsiteX1" fmla="*/ 1245432 w 1245432"/>
              <a:gd name="connsiteY1" fmla="*/ 213716 h 988375"/>
              <a:gd name="connsiteX2" fmla="*/ 961224 w 1245432"/>
              <a:gd name="connsiteY2" fmla="*/ 490202 h 988375"/>
              <a:gd name="connsiteX3" fmla="*/ 1245432 w 1245432"/>
              <a:gd name="connsiteY3" fmla="*/ 490202 h 988375"/>
              <a:gd name="connsiteX4" fmla="*/ 1245432 w 1245432"/>
              <a:gd name="connsiteY4" fmla="*/ 988375 h 988375"/>
              <a:gd name="connsiteX5" fmla="*/ 747259 w 1245432"/>
              <a:gd name="connsiteY5" fmla="*/ 988375 h 988375"/>
              <a:gd name="connsiteX6" fmla="*/ 747259 w 1245432"/>
              <a:gd name="connsiteY6" fmla="*/ 490202 h 988375"/>
              <a:gd name="connsiteX7" fmla="*/ 1245432 w 1245432"/>
              <a:gd name="connsiteY7" fmla="*/ 0 h 988375"/>
              <a:gd name="connsiteX8" fmla="*/ 498173 w 1245432"/>
              <a:gd name="connsiteY8" fmla="*/ 0 h 988375"/>
              <a:gd name="connsiteX9" fmla="*/ 498173 w 1245432"/>
              <a:gd name="connsiteY9" fmla="*/ 213716 h 988375"/>
              <a:gd name="connsiteX10" fmla="*/ 213965 w 1245432"/>
              <a:gd name="connsiteY10" fmla="*/ 490202 h 988375"/>
              <a:gd name="connsiteX11" fmla="*/ 498173 w 1245432"/>
              <a:gd name="connsiteY11" fmla="*/ 490202 h 988375"/>
              <a:gd name="connsiteX12" fmla="*/ 498173 w 1245432"/>
              <a:gd name="connsiteY12" fmla="*/ 988375 h 988375"/>
              <a:gd name="connsiteX13" fmla="*/ 0 w 1245432"/>
              <a:gd name="connsiteY13" fmla="*/ 988375 h 988375"/>
              <a:gd name="connsiteX14" fmla="*/ 0 w 1245432"/>
              <a:gd name="connsiteY14" fmla="*/ 490202 h 988375"/>
              <a:gd name="connsiteX15" fmla="*/ 498173 w 1245432"/>
              <a:gd name="connsiteY15" fmla="*/ 0 h 98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5432" h="988375">
                <a:moveTo>
                  <a:pt x="1245432" y="0"/>
                </a:moveTo>
                <a:lnTo>
                  <a:pt x="1245432" y="213716"/>
                </a:lnTo>
                <a:cubicBezTo>
                  <a:pt x="1091489" y="213791"/>
                  <a:pt x="965538" y="336319"/>
                  <a:pt x="961224" y="490202"/>
                </a:cubicBezTo>
                <a:lnTo>
                  <a:pt x="1245432" y="490202"/>
                </a:lnTo>
                <a:lnTo>
                  <a:pt x="1245432" y="988375"/>
                </a:lnTo>
                <a:lnTo>
                  <a:pt x="747259" y="988375"/>
                </a:lnTo>
                <a:lnTo>
                  <a:pt x="747259" y="490202"/>
                </a:lnTo>
                <a:cubicBezTo>
                  <a:pt x="751613" y="218187"/>
                  <a:pt x="973382" y="-35"/>
                  <a:pt x="1245432" y="0"/>
                </a:cubicBezTo>
                <a:close/>
                <a:moveTo>
                  <a:pt x="498173" y="0"/>
                </a:moveTo>
                <a:lnTo>
                  <a:pt x="498173" y="213716"/>
                </a:lnTo>
                <a:cubicBezTo>
                  <a:pt x="344230" y="213791"/>
                  <a:pt x="218279" y="336319"/>
                  <a:pt x="213965" y="490202"/>
                </a:cubicBezTo>
                <a:lnTo>
                  <a:pt x="498173" y="490202"/>
                </a:lnTo>
                <a:lnTo>
                  <a:pt x="498173" y="988375"/>
                </a:lnTo>
                <a:lnTo>
                  <a:pt x="0" y="988375"/>
                </a:lnTo>
                <a:lnTo>
                  <a:pt x="0" y="490202"/>
                </a:lnTo>
                <a:cubicBezTo>
                  <a:pt x="4354" y="218187"/>
                  <a:pt x="226123" y="-35"/>
                  <a:pt x="498173" y="0"/>
                </a:cubicBezTo>
                <a:close/>
              </a:path>
            </a:pathLst>
          </a:custGeom>
          <a:solidFill>
            <a:srgbClr val="ECF0F3"/>
          </a:solidFill>
          <a:ln w="9525" cap="flat">
            <a:noFill/>
            <a:prstDash val="solid"/>
            <a:miter/>
          </a:ln>
          <a:effectLst>
            <a:innerShdw blurRad="317500" dist="50800" dir="13500000">
              <a:prstClr val="black">
                <a:alpha val="11000"/>
              </a:prstClr>
            </a:innerShdw>
          </a:effectLst>
        </p:spPr>
        <p:txBody>
          <a:bodyPr rtlCol="0" anchor="ctr"/>
          <a:lstStyle/>
          <a:p>
            <a:endParaRPr lang="pt-B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F920B-7C75-4434-A12C-4D43430B960C}"/>
              </a:ext>
            </a:extLst>
          </p:cNvPr>
          <p:cNvSpPr txBox="1"/>
          <p:nvPr/>
        </p:nvSpPr>
        <p:spPr>
          <a:xfrm>
            <a:off x="3560096" y="1238608"/>
            <a:ext cx="8100962" cy="301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spcBef>
                <a:spcPts val="12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pt-BR" sz="3200" b="1" dirty="0">
                <a:solidFill>
                  <a:srgbClr val="ECEFF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Tecnologia e Negócios estão </a:t>
            </a:r>
            <a:r>
              <a:rPr lang="pt-BR" sz="3200" b="1" dirty="0">
                <a:solidFill>
                  <a:srgbClr val="03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cada vez mais interligados</a:t>
            </a:r>
            <a:r>
              <a:rPr lang="pt-BR" sz="3200" b="1" dirty="0">
                <a:solidFill>
                  <a:srgbClr val="ECEFF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Eu penso que </a:t>
            </a:r>
            <a:r>
              <a:rPr lang="pt-BR" sz="3200" b="1" dirty="0">
                <a:solidFill>
                  <a:srgbClr val="03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ninguém pode falar de uma forma significativa </a:t>
            </a:r>
            <a:r>
              <a:rPr lang="pt-BR" sz="3200" b="1" dirty="0">
                <a:solidFill>
                  <a:srgbClr val="ECEFF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acerta de um sem falar do outro.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DAC64-FCB5-4318-B9DE-6C794B02A1FB}"/>
              </a:ext>
            </a:extLst>
          </p:cNvPr>
          <p:cNvSpPr txBox="1"/>
          <p:nvPr/>
        </p:nvSpPr>
        <p:spPr>
          <a:xfrm>
            <a:off x="3215739" y="4506369"/>
            <a:ext cx="2963717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spcBef>
                <a:spcPts val="12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>
              <a:lnSpc>
                <a:spcPct val="130000"/>
              </a:lnSpc>
            </a:pPr>
            <a:r>
              <a:rPr lang="pt-BR" sz="1600" dirty="0">
                <a:solidFill>
                  <a:srgbClr val="03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Autor </a:t>
            </a:r>
            <a:r>
              <a:rPr lang="pt-BR" sz="1600" b="1" dirty="0">
                <a:solidFill>
                  <a:srgbClr val="03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Bill Gates</a:t>
            </a:r>
          </a:p>
        </p:txBody>
      </p:sp>
      <p:grpSp>
        <p:nvGrpSpPr>
          <p:cNvPr id="9" name="IC1">
            <a:extLst>
              <a:ext uri="{FF2B5EF4-FFF2-40B4-BE49-F238E27FC236}">
                <a16:creationId xmlns:a16="http://schemas.microsoft.com/office/drawing/2014/main" id="{FC9089F0-ED98-E5A6-953C-9B4B3B136B49}"/>
              </a:ext>
            </a:extLst>
          </p:cNvPr>
          <p:cNvGrpSpPr/>
          <p:nvPr/>
        </p:nvGrpSpPr>
        <p:grpSpPr>
          <a:xfrm>
            <a:off x="2759320" y="4506369"/>
            <a:ext cx="399560" cy="399560"/>
            <a:chOff x="4780794" y="5659879"/>
            <a:chExt cx="399560" cy="399560"/>
          </a:xfrm>
        </p:grpSpPr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AC93C50F-2C53-16FA-3BE3-83B98D81CD9A}"/>
                </a:ext>
              </a:extLst>
            </p:cNvPr>
            <p:cNvGrpSpPr/>
            <p:nvPr/>
          </p:nvGrpSpPr>
          <p:grpSpPr>
            <a:xfrm>
              <a:off x="4780794" y="5659879"/>
              <a:ext cx="399560" cy="399560"/>
              <a:chOff x="4105275" y="1657350"/>
              <a:chExt cx="1428750" cy="142875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84FBEA2-C7EA-D5C5-4786-1FCB98E19102}"/>
                  </a:ext>
                </a:extLst>
              </p:cNvPr>
              <p:cNvSpPr/>
              <p:nvPr/>
            </p:nvSpPr>
            <p:spPr>
              <a:xfrm>
                <a:off x="4105275" y="1657350"/>
                <a:ext cx="1428750" cy="1428750"/>
              </a:xfrm>
              <a:prstGeom prst="ellipse">
                <a:avLst/>
              </a:prstGeom>
              <a:solidFill>
                <a:schemeClr val="bg1"/>
              </a:solidFill>
              <a:ln w="25400">
                <a:gradFill>
                  <a:gsLst>
                    <a:gs pos="2000">
                      <a:schemeClr val="accent1"/>
                    </a:gs>
                    <a:gs pos="23000">
                      <a:schemeClr val="accent2"/>
                    </a:gs>
                    <a:gs pos="82000">
                      <a:schemeClr val="accent5"/>
                    </a:gs>
                    <a:gs pos="63715">
                      <a:schemeClr val="accent4"/>
                    </a:gs>
                    <a:gs pos="41000">
                      <a:schemeClr val="accent3"/>
                    </a:gs>
                    <a:gs pos="100000">
                      <a:schemeClr val="accent6"/>
                    </a:gs>
                  </a:gsLst>
                  <a:lin ang="5400000" scaled="1"/>
                </a:gradFill>
              </a:ln>
              <a:effectLst>
                <a:outerShdw blurRad="279400" dist="190500" dir="2760000" algn="tl" rotWithShape="0">
                  <a:schemeClr val="accent1">
                    <a:alpha val="2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62AB12D-5338-E502-CE90-13D474BCC0B2}"/>
                  </a:ext>
                </a:extLst>
              </p:cNvPr>
              <p:cNvSpPr/>
              <p:nvPr/>
            </p:nvSpPr>
            <p:spPr>
              <a:xfrm>
                <a:off x="4294585" y="1846660"/>
                <a:ext cx="1050131" cy="1050131"/>
              </a:xfrm>
              <a:prstGeom prst="ellipse">
                <a:avLst/>
              </a:prstGeom>
              <a:solidFill>
                <a:srgbClr val="ECF0F3"/>
              </a:solidFill>
              <a:ln w="63500">
                <a:noFill/>
              </a:ln>
              <a:effectLst>
                <a:outerShdw blurRad="1905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91BC0F9C-11D6-B92C-9506-BF77B80AA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92993" y="5755750"/>
              <a:ext cx="207818" cy="207818"/>
            </a:xfrm>
            <a:prstGeom prst="rect">
              <a:avLst/>
            </a:prstGeom>
          </p:spPr>
        </p:pic>
      </p:grp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08853857-3C20-C629-E6FC-B2CCC178D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66" y="6041984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1.11111E-6 L 0.23021 -1.11111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2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57F9CB9E-6E9A-4BD0-B811-CBABE1B8EB4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275671" y="851128"/>
            <a:ext cx="61182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756539E-08A1-4D06-A72E-FE999E65CB94}"/>
              </a:ext>
            </a:extLst>
          </p:cNvPr>
          <p:cNvSpPr>
            <a:spLocks/>
          </p:cNvSpPr>
          <p:nvPr/>
        </p:nvSpPr>
        <p:spPr bwMode="auto">
          <a:xfrm>
            <a:off x="4976134" y="820966"/>
            <a:ext cx="828675" cy="269875"/>
          </a:xfrm>
          <a:custGeom>
            <a:avLst/>
            <a:gdLst>
              <a:gd name="T0" fmla="*/ 803 w 1176"/>
              <a:gd name="T1" fmla="*/ 98 h 382"/>
              <a:gd name="T2" fmla="*/ 565 w 1176"/>
              <a:gd name="T3" fmla="*/ 78 h 382"/>
              <a:gd name="T4" fmla="*/ 410 w 1176"/>
              <a:gd name="T5" fmla="*/ 209 h 382"/>
              <a:gd name="T6" fmla="*/ 276 w 1176"/>
              <a:gd name="T7" fmla="*/ 178 h 382"/>
              <a:gd name="T8" fmla="*/ 210 w 1176"/>
              <a:gd name="T9" fmla="*/ 237 h 382"/>
              <a:gd name="T10" fmla="*/ 57 w 1176"/>
              <a:gd name="T11" fmla="*/ 256 h 382"/>
              <a:gd name="T12" fmla="*/ 10 w 1176"/>
              <a:gd name="T13" fmla="*/ 340 h 382"/>
              <a:gd name="T14" fmla="*/ 272 w 1176"/>
              <a:gd name="T15" fmla="*/ 343 h 382"/>
              <a:gd name="T16" fmla="*/ 603 w 1176"/>
              <a:gd name="T17" fmla="*/ 356 h 382"/>
              <a:gd name="T18" fmla="*/ 1005 w 1176"/>
              <a:gd name="T19" fmla="*/ 350 h 382"/>
              <a:gd name="T20" fmla="*/ 1158 w 1176"/>
              <a:gd name="T21" fmla="*/ 356 h 382"/>
              <a:gd name="T22" fmla="*/ 1096 w 1176"/>
              <a:gd name="T23" fmla="*/ 237 h 382"/>
              <a:gd name="T24" fmla="*/ 896 w 1176"/>
              <a:gd name="T25" fmla="*/ 256 h 382"/>
              <a:gd name="T26" fmla="*/ 803 w 1176"/>
              <a:gd name="T27" fmla="*/ 98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76" h="382">
                <a:moveTo>
                  <a:pt x="803" y="98"/>
                </a:moveTo>
                <a:cubicBezTo>
                  <a:pt x="694" y="0"/>
                  <a:pt x="610" y="52"/>
                  <a:pt x="565" y="78"/>
                </a:cubicBezTo>
                <a:cubicBezTo>
                  <a:pt x="507" y="111"/>
                  <a:pt x="469" y="198"/>
                  <a:pt x="410" y="209"/>
                </a:cubicBezTo>
                <a:cubicBezTo>
                  <a:pt x="360" y="219"/>
                  <a:pt x="329" y="164"/>
                  <a:pt x="276" y="178"/>
                </a:cubicBezTo>
                <a:cubicBezTo>
                  <a:pt x="241" y="187"/>
                  <a:pt x="249" y="216"/>
                  <a:pt x="210" y="237"/>
                </a:cubicBezTo>
                <a:cubicBezTo>
                  <a:pt x="153" y="269"/>
                  <a:pt x="108" y="226"/>
                  <a:pt x="57" y="256"/>
                </a:cubicBezTo>
                <a:cubicBezTo>
                  <a:pt x="26" y="275"/>
                  <a:pt x="0" y="317"/>
                  <a:pt x="10" y="340"/>
                </a:cubicBezTo>
                <a:cubicBezTo>
                  <a:pt x="27" y="376"/>
                  <a:pt x="123" y="351"/>
                  <a:pt x="272" y="343"/>
                </a:cubicBezTo>
                <a:cubicBezTo>
                  <a:pt x="414" y="336"/>
                  <a:pt x="386" y="355"/>
                  <a:pt x="603" y="356"/>
                </a:cubicBezTo>
                <a:cubicBezTo>
                  <a:pt x="876" y="357"/>
                  <a:pt x="870" y="327"/>
                  <a:pt x="1005" y="350"/>
                </a:cubicBezTo>
                <a:cubicBezTo>
                  <a:pt x="1082" y="362"/>
                  <a:pt x="1141" y="382"/>
                  <a:pt x="1158" y="356"/>
                </a:cubicBezTo>
                <a:cubicBezTo>
                  <a:pt x="1176" y="330"/>
                  <a:pt x="1146" y="262"/>
                  <a:pt x="1096" y="237"/>
                </a:cubicBezTo>
                <a:cubicBezTo>
                  <a:pt x="1035" y="208"/>
                  <a:pt x="994" y="265"/>
                  <a:pt x="896" y="256"/>
                </a:cubicBezTo>
                <a:cubicBezTo>
                  <a:pt x="850" y="252"/>
                  <a:pt x="880" y="169"/>
                  <a:pt x="803" y="98"/>
                </a:cubicBezTo>
                <a:close/>
              </a:path>
            </a:pathLst>
          </a:custGeom>
          <a:solidFill>
            <a:srgbClr val="ECF0F3"/>
          </a:solidFill>
          <a:ln w="50800">
            <a:noFill/>
          </a:ln>
          <a:effectLst>
            <a:outerShdw blurRad="508000" dist="190500" dir="1200000" algn="tl" rotWithShape="0">
              <a:schemeClr val="tx1">
                <a:lumMod val="85000"/>
                <a:lumOff val="1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B0A2DC1-9D9F-43DB-A776-8059BA3E3C61}"/>
              </a:ext>
            </a:extLst>
          </p:cNvPr>
          <p:cNvSpPr>
            <a:spLocks/>
          </p:cNvSpPr>
          <p:nvPr/>
        </p:nvSpPr>
        <p:spPr bwMode="auto">
          <a:xfrm>
            <a:off x="2091646" y="1352778"/>
            <a:ext cx="1600200" cy="519113"/>
          </a:xfrm>
          <a:custGeom>
            <a:avLst/>
            <a:gdLst>
              <a:gd name="T0" fmla="*/ 1552 w 2273"/>
              <a:gd name="T1" fmla="*/ 189 h 737"/>
              <a:gd name="T2" fmla="*/ 1093 w 2273"/>
              <a:gd name="T3" fmla="*/ 150 h 737"/>
              <a:gd name="T4" fmla="*/ 792 w 2273"/>
              <a:gd name="T5" fmla="*/ 404 h 737"/>
              <a:gd name="T6" fmla="*/ 533 w 2273"/>
              <a:gd name="T7" fmla="*/ 344 h 737"/>
              <a:gd name="T8" fmla="*/ 407 w 2273"/>
              <a:gd name="T9" fmla="*/ 458 h 737"/>
              <a:gd name="T10" fmla="*/ 111 w 2273"/>
              <a:gd name="T11" fmla="*/ 494 h 737"/>
              <a:gd name="T12" fmla="*/ 21 w 2273"/>
              <a:gd name="T13" fmla="*/ 657 h 737"/>
              <a:gd name="T14" fmla="*/ 527 w 2273"/>
              <a:gd name="T15" fmla="*/ 663 h 737"/>
              <a:gd name="T16" fmla="*/ 1166 w 2273"/>
              <a:gd name="T17" fmla="*/ 687 h 737"/>
              <a:gd name="T18" fmla="*/ 1944 w 2273"/>
              <a:gd name="T19" fmla="*/ 675 h 737"/>
              <a:gd name="T20" fmla="*/ 2239 w 2273"/>
              <a:gd name="T21" fmla="*/ 687 h 737"/>
              <a:gd name="T22" fmla="*/ 2118 w 2273"/>
              <a:gd name="T23" fmla="*/ 458 h 737"/>
              <a:gd name="T24" fmla="*/ 1733 w 2273"/>
              <a:gd name="T25" fmla="*/ 494 h 737"/>
              <a:gd name="T26" fmla="*/ 1552 w 2273"/>
              <a:gd name="T27" fmla="*/ 189 h 7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73" h="737">
                <a:moveTo>
                  <a:pt x="1552" y="189"/>
                </a:moveTo>
                <a:cubicBezTo>
                  <a:pt x="1342" y="0"/>
                  <a:pt x="1179" y="100"/>
                  <a:pt x="1093" y="150"/>
                </a:cubicBezTo>
                <a:cubicBezTo>
                  <a:pt x="981" y="214"/>
                  <a:pt x="906" y="382"/>
                  <a:pt x="792" y="404"/>
                </a:cubicBezTo>
                <a:cubicBezTo>
                  <a:pt x="696" y="422"/>
                  <a:pt x="636" y="317"/>
                  <a:pt x="533" y="344"/>
                </a:cubicBezTo>
                <a:cubicBezTo>
                  <a:pt x="466" y="361"/>
                  <a:pt x="481" y="417"/>
                  <a:pt x="407" y="458"/>
                </a:cubicBezTo>
                <a:cubicBezTo>
                  <a:pt x="296" y="519"/>
                  <a:pt x="210" y="435"/>
                  <a:pt x="111" y="494"/>
                </a:cubicBezTo>
                <a:cubicBezTo>
                  <a:pt x="50" y="531"/>
                  <a:pt x="0" y="613"/>
                  <a:pt x="21" y="657"/>
                </a:cubicBezTo>
                <a:cubicBezTo>
                  <a:pt x="53" y="725"/>
                  <a:pt x="239" y="678"/>
                  <a:pt x="527" y="663"/>
                </a:cubicBezTo>
                <a:cubicBezTo>
                  <a:pt x="801" y="649"/>
                  <a:pt x="746" y="685"/>
                  <a:pt x="1166" y="687"/>
                </a:cubicBezTo>
                <a:cubicBezTo>
                  <a:pt x="1694" y="690"/>
                  <a:pt x="1683" y="632"/>
                  <a:pt x="1944" y="675"/>
                </a:cubicBezTo>
                <a:cubicBezTo>
                  <a:pt x="2092" y="700"/>
                  <a:pt x="2206" y="737"/>
                  <a:pt x="2239" y="687"/>
                </a:cubicBezTo>
                <a:cubicBezTo>
                  <a:pt x="2273" y="636"/>
                  <a:pt x="2215" y="505"/>
                  <a:pt x="2118" y="458"/>
                </a:cubicBezTo>
                <a:cubicBezTo>
                  <a:pt x="2001" y="401"/>
                  <a:pt x="1922" y="512"/>
                  <a:pt x="1733" y="494"/>
                </a:cubicBezTo>
                <a:cubicBezTo>
                  <a:pt x="1644" y="486"/>
                  <a:pt x="1702" y="325"/>
                  <a:pt x="1552" y="189"/>
                </a:cubicBezTo>
                <a:close/>
              </a:path>
            </a:pathLst>
          </a:custGeom>
          <a:solidFill>
            <a:srgbClr val="ECF0F3"/>
          </a:solidFill>
          <a:ln w="50800">
            <a:noFill/>
          </a:ln>
          <a:effectLst>
            <a:outerShdw blurRad="508000" dist="190500" dir="1200000" algn="tl" rotWithShape="0">
              <a:schemeClr val="tx1">
                <a:lumMod val="85000"/>
                <a:lumOff val="1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F9803C23-BE54-DB2E-BF00-3925CAEE425E}"/>
              </a:ext>
            </a:extLst>
          </p:cNvPr>
          <p:cNvGrpSpPr/>
          <p:nvPr/>
        </p:nvGrpSpPr>
        <p:grpSpPr>
          <a:xfrm>
            <a:off x="1422831" y="2009554"/>
            <a:ext cx="4533900" cy="4870450"/>
            <a:chOff x="2529796" y="1105128"/>
            <a:chExt cx="4533900" cy="4870450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F6CE2206-825D-468B-BAB1-8411D4B55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721" y="5165953"/>
              <a:ext cx="1235075" cy="8096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50%</a:t>
              </a:r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A73D2CF7-FBBA-59A7-3CC3-4EEB6DB45B12}"/>
                </a:ext>
              </a:extLst>
            </p:cNvPr>
            <p:cNvGrpSpPr/>
            <p:nvPr/>
          </p:nvGrpSpPr>
          <p:grpSpPr>
            <a:xfrm>
              <a:off x="2529796" y="1105128"/>
              <a:ext cx="4533900" cy="1809751"/>
              <a:chOff x="2529796" y="1105128"/>
              <a:chExt cx="4533900" cy="1809751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A734B8BB-5BB0-4C6A-865F-96474857A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796" y="1173391"/>
                <a:ext cx="4351338" cy="1741488"/>
              </a:xfrm>
              <a:custGeom>
                <a:avLst/>
                <a:gdLst>
                  <a:gd name="T0" fmla="*/ 9 w 2741"/>
                  <a:gd name="T1" fmla="*/ 1097 h 1097"/>
                  <a:gd name="T2" fmla="*/ 914 w 2741"/>
                  <a:gd name="T3" fmla="*/ 793 h 1097"/>
                  <a:gd name="T4" fmla="*/ 1518 w 2741"/>
                  <a:gd name="T5" fmla="*/ 310 h 1097"/>
                  <a:gd name="T6" fmla="*/ 2741 w 2741"/>
                  <a:gd name="T7" fmla="*/ 27 h 1097"/>
                  <a:gd name="T8" fmla="*/ 2734 w 2741"/>
                  <a:gd name="T9" fmla="*/ 0 h 1097"/>
                  <a:gd name="T10" fmla="*/ 1505 w 2741"/>
                  <a:gd name="T11" fmla="*/ 284 h 1097"/>
                  <a:gd name="T12" fmla="*/ 901 w 2741"/>
                  <a:gd name="T13" fmla="*/ 767 h 1097"/>
                  <a:gd name="T14" fmla="*/ 0 w 2741"/>
                  <a:gd name="T15" fmla="*/ 1071 h 1097"/>
                  <a:gd name="T16" fmla="*/ 9 w 2741"/>
                  <a:gd name="T17" fmla="*/ 1097 h 1097"/>
                  <a:gd name="T18" fmla="*/ 9 w 2741"/>
                  <a:gd name="T19" fmla="*/ 1097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41" h="1097">
                    <a:moveTo>
                      <a:pt x="9" y="1097"/>
                    </a:moveTo>
                    <a:lnTo>
                      <a:pt x="914" y="793"/>
                    </a:lnTo>
                    <a:lnTo>
                      <a:pt x="1518" y="310"/>
                    </a:lnTo>
                    <a:lnTo>
                      <a:pt x="2741" y="27"/>
                    </a:lnTo>
                    <a:lnTo>
                      <a:pt x="2734" y="0"/>
                    </a:lnTo>
                    <a:lnTo>
                      <a:pt x="1505" y="284"/>
                    </a:lnTo>
                    <a:lnTo>
                      <a:pt x="901" y="767"/>
                    </a:lnTo>
                    <a:lnTo>
                      <a:pt x="0" y="1071"/>
                    </a:lnTo>
                    <a:lnTo>
                      <a:pt x="9" y="1097"/>
                    </a:lnTo>
                    <a:lnTo>
                      <a:pt x="9" y="109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92FC760-F807-48D5-832B-C2CC8212A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9671" y="1105128"/>
                <a:ext cx="454025" cy="303213"/>
              </a:xfrm>
              <a:custGeom>
                <a:avLst/>
                <a:gdLst>
                  <a:gd name="T0" fmla="*/ 40 w 286"/>
                  <a:gd name="T1" fmla="*/ 191 h 191"/>
                  <a:gd name="T2" fmla="*/ 0 w 286"/>
                  <a:gd name="T3" fmla="*/ 0 h 191"/>
                  <a:gd name="T4" fmla="*/ 286 w 286"/>
                  <a:gd name="T5" fmla="*/ 39 h 191"/>
                  <a:gd name="T6" fmla="*/ 40 w 286"/>
                  <a:gd name="T7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6" h="191">
                    <a:moveTo>
                      <a:pt x="40" y="191"/>
                    </a:moveTo>
                    <a:lnTo>
                      <a:pt x="0" y="0"/>
                    </a:lnTo>
                    <a:lnTo>
                      <a:pt x="286" y="39"/>
                    </a:lnTo>
                    <a:lnTo>
                      <a:pt x="40" y="19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dirty="0"/>
              </a:p>
            </p:txBody>
          </p:sp>
        </p:grp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2104D0B-F8E7-4277-9A58-1542A9918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134" y="2691041"/>
              <a:ext cx="701675" cy="928688"/>
            </a:xfrm>
            <a:custGeom>
              <a:avLst/>
              <a:gdLst>
                <a:gd name="T0" fmla="*/ 257 w 996"/>
                <a:gd name="T1" fmla="*/ 1244 h 1315"/>
                <a:gd name="T2" fmla="*/ 654 w 996"/>
                <a:gd name="T3" fmla="*/ 1315 h 1315"/>
                <a:gd name="T4" fmla="*/ 952 w 996"/>
                <a:gd name="T5" fmla="*/ 1160 h 1315"/>
                <a:gd name="T6" fmla="*/ 924 w 996"/>
                <a:gd name="T7" fmla="*/ 891 h 1315"/>
                <a:gd name="T8" fmla="*/ 895 w 996"/>
                <a:gd name="T9" fmla="*/ 204 h 1315"/>
                <a:gd name="T10" fmla="*/ 510 w 996"/>
                <a:gd name="T11" fmla="*/ 168 h 1315"/>
                <a:gd name="T12" fmla="*/ 314 w 996"/>
                <a:gd name="T13" fmla="*/ 190 h 1315"/>
                <a:gd name="T14" fmla="*/ 219 w 996"/>
                <a:gd name="T15" fmla="*/ 875 h 1315"/>
                <a:gd name="T16" fmla="*/ 257 w 996"/>
                <a:gd name="T17" fmla="*/ 1244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6" h="1315">
                  <a:moveTo>
                    <a:pt x="257" y="1244"/>
                  </a:moveTo>
                  <a:cubicBezTo>
                    <a:pt x="654" y="1315"/>
                    <a:pt x="654" y="1315"/>
                    <a:pt x="654" y="1315"/>
                  </a:cubicBezTo>
                  <a:cubicBezTo>
                    <a:pt x="952" y="1160"/>
                    <a:pt x="952" y="1160"/>
                    <a:pt x="952" y="1160"/>
                  </a:cubicBezTo>
                  <a:cubicBezTo>
                    <a:pt x="952" y="1160"/>
                    <a:pt x="922" y="949"/>
                    <a:pt x="924" y="891"/>
                  </a:cubicBezTo>
                  <a:cubicBezTo>
                    <a:pt x="928" y="749"/>
                    <a:pt x="996" y="431"/>
                    <a:pt x="895" y="204"/>
                  </a:cubicBezTo>
                  <a:cubicBezTo>
                    <a:pt x="821" y="37"/>
                    <a:pt x="684" y="113"/>
                    <a:pt x="510" y="168"/>
                  </a:cubicBezTo>
                  <a:cubicBezTo>
                    <a:pt x="314" y="190"/>
                    <a:pt x="314" y="190"/>
                    <a:pt x="314" y="190"/>
                  </a:cubicBezTo>
                  <a:cubicBezTo>
                    <a:pt x="314" y="190"/>
                    <a:pt x="0" y="0"/>
                    <a:pt x="219" y="875"/>
                  </a:cubicBezTo>
                  <a:cubicBezTo>
                    <a:pt x="244" y="975"/>
                    <a:pt x="257" y="1244"/>
                    <a:pt x="257" y="1244"/>
                  </a:cubicBezTo>
                  <a:close/>
                </a:path>
              </a:pathLst>
            </a:custGeom>
            <a:solidFill>
              <a:srgbClr val="FFB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B8175C0-A63F-4A23-B8B3-177631B26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7209" y="2308453"/>
              <a:ext cx="322263" cy="392113"/>
            </a:xfrm>
            <a:custGeom>
              <a:avLst/>
              <a:gdLst>
                <a:gd name="T0" fmla="*/ 110 w 457"/>
                <a:gd name="T1" fmla="*/ 106 h 556"/>
                <a:gd name="T2" fmla="*/ 2 w 457"/>
                <a:gd name="T3" fmla="*/ 425 h 556"/>
                <a:gd name="T4" fmla="*/ 302 w 457"/>
                <a:gd name="T5" fmla="*/ 489 h 556"/>
                <a:gd name="T6" fmla="*/ 433 w 457"/>
                <a:gd name="T7" fmla="*/ 204 h 556"/>
                <a:gd name="T8" fmla="*/ 110 w 457"/>
                <a:gd name="T9" fmla="*/ 10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556">
                  <a:moveTo>
                    <a:pt x="110" y="106"/>
                  </a:moveTo>
                  <a:cubicBezTo>
                    <a:pt x="32" y="186"/>
                    <a:pt x="0" y="309"/>
                    <a:pt x="2" y="425"/>
                  </a:cubicBezTo>
                  <a:cubicBezTo>
                    <a:pt x="4" y="549"/>
                    <a:pt x="197" y="556"/>
                    <a:pt x="302" y="489"/>
                  </a:cubicBezTo>
                  <a:cubicBezTo>
                    <a:pt x="395" y="430"/>
                    <a:pt x="457" y="306"/>
                    <a:pt x="433" y="204"/>
                  </a:cubicBezTo>
                  <a:cubicBezTo>
                    <a:pt x="401" y="72"/>
                    <a:pt x="214" y="0"/>
                    <a:pt x="110" y="106"/>
                  </a:cubicBez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A1F441F6-5102-4F12-90E0-79D14477C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4509" y="2422753"/>
              <a:ext cx="61913" cy="84138"/>
            </a:xfrm>
            <a:custGeom>
              <a:avLst/>
              <a:gdLst>
                <a:gd name="T0" fmla="*/ 87 w 87"/>
                <a:gd name="T1" fmla="*/ 0 h 120"/>
                <a:gd name="T2" fmla="*/ 0 w 87"/>
                <a:gd name="T3" fmla="*/ 68 h 120"/>
                <a:gd name="T4" fmla="*/ 42 w 87"/>
                <a:gd name="T5" fmla="*/ 120 h 120"/>
                <a:gd name="T6" fmla="*/ 87 w 87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20">
                  <a:moveTo>
                    <a:pt x="87" y="0"/>
                  </a:moveTo>
                  <a:cubicBezTo>
                    <a:pt x="87" y="0"/>
                    <a:pt x="40" y="56"/>
                    <a:pt x="0" y="68"/>
                  </a:cubicBezTo>
                  <a:cubicBezTo>
                    <a:pt x="0" y="68"/>
                    <a:pt x="11" y="104"/>
                    <a:pt x="42" y="12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D62AEA9C-7036-40A6-9931-35E8CEE8F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121" y="2032228"/>
              <a:ext cx="412750" cy="1208088"/>
            </a:xfrm>
            <a:custGeom>
              <a:avLst/>
              <a:gdLst>
                <a:gd name="T0" fmla="*/ 561 w 588"/>
                <a:gd name="T1" fmla="*/ 1326 h 1713"/>
                <a:gd name="T2" fmla="*/ 393 w 588"/>
                <a:gd name="T3" fmla="*/ 952 h 1713"/>
                <a:gd name="T4" fmla="*/ 307 w 588"/>
                <a:gd name="T5" fmla="*/ 762 h 1713"/>
                <a:gd name="T6" fmla="*/ 143 w 588"/>
                <a:gd name="T7" fmla="*/ 0 h 1713"/>
                <a:gd name="T8" fmla="*/ 0 w 588"/>
                <a:gd name="T9" fmla="*/ 21 h 1713"/>
                <a:gd name="T10" fmla="*/ 92 w 588"/>
                <a:gd name="T11" fmla="*/ 853 h 1713"/>
                <a:gd name="T12" fmla="*/ 178 w 588"/>
                <a:gd name="T13" fmla="*/ 1060 h 1713"/>
                <a:gd name="T14" fmla="*/ 285 w 588"/>
                <a:gd name="T15" fmla="*/ 1648 h 1713"/>
                <a:gd name="T16" fmla="*/ 493 w 588"/>
                <a:gd name="T17" fmla="*/ 1492 h 1713"/>
                <a:gd name="T18" fmla="*/ 561 w 588"/>
                <a:gd name="T19" fmla="*/ 1326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8" h="1713">
                  <a:moveTo>
                    <a:pt x="561" y="1326"/>
                  </a:moveTo>
                  <a:cubicBezTo>
                    <a:pt x="393" y="952"/>
                    <a:pt x="393" y="952"/>
                    <a:pt x="393" y="952"/>
                  </a:cubicBezTo>
                  <a:cubicBezTo>
                    <a:pt x="307" y="762"/>
                    <a:pt x="307" y="762"/>
                    <a:pt x="307" y="762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92" y="853"/>
                    <a:pt x="92" y="853"/>
                    <a:pt x="92" y="853"/>
                  </a:cubicBezTo>
                  <a:cubicBezTo>
                    <a:pt x="178" y="1060"/>
                    <a:pt x="178" y="1060"/>
                    <a:pt x="178" y="1060"/>
                  </a:cubicBezTo>
                  <a:cubicBezTo>
                    <a:pt x="285" y="1648"/>
                    <a:pt x="285" y="1648"/>
                    <a:pt x="285" y="1648"/>
                  </a:cubicBezTo>
                  <a:cubicBezTo>
                    <a:pt x="312" y="1713"/>
                    <a:pt x="428" y="1518"/>
                    <a:pt x="493" y="1492"/>
                  </a:cubicBezTo>
                  <a:cubicBezTo>
                    <a:pt x="557" y="1465"/>
                    <a:pt x="588" y="1391"/>
                    <a:pt x="561" y="1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ADB24E6-1871-47D0-A57A-F5419B634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5734" y="1840141"/>
              <a:ext cx="157163" cy="227013"/>
            </a:xfrm>
            <a:custGeom>
              <a:avLst/>
              <a:gdLst>
                <a:gd name="T0" fmla="*/ 224 w 224"/>
                <a:gd name="T1" fmla="*/ 304 h 321"/>
                <a:gd name="T2" fmla="*/ 193 w 224"/>
                <a:gd name="T3" fmla="*/ 86 h 321"/>
                <a:gd name="T4" fmla="*/ 156 w 224"/>
                <a:gd name="T5" fmla="*/ 187 h 321"/>
                <a:gd name="T6" fmla="*/ 49 w 224"/>
                <a:gd name="T7" fmla="*/ 30 h 321"/>
                <a:gd name="T8" fmla="*/ 23 w 224"/>
                <a:gd name="T9" fmla="*/ 173 h 321"/>
                <a:gd name="T10" fmla="*/ 84 w 224"/>
                <a:gd name="T11" fmla="*/ 321 h 321"/>
                <a:gd name="T12" fmla="*/ 224 w 224"/>
                <a:gd name="T13" fmla="*/ 30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321">
                  <a:moveTo>
                    <a:pt x="224" y="304"/>
                  </a:moveTo>
                  <a:cubicBezTo>
                    <a:pt x="224" y="304"/>
                    <a:pt x="219" y="27"/>
                    <a:pt x="193" y="86"/>
                  </a:cubicBezTo>
                  <a:cubicBezTo>
                    <a:pt x="165" y="151"/>
                    <a:pt x="156" y="187"/>
                    <a:pt x="156" y="187"/>
                  </a:cubicBezTo>
                  <a:cubicBezTo>
                    <a:pt x="156" y="187"/>
                    <a:pt x="80" y="0"/>
                    <a:pt x="49" y="30"/>
                  </a:cubicBezTo>
                  <a:cubicBezTo>
                    <a:pt x="17" y="60"/>
                    <a:pt x="0" y="114"/>
                    <a:pt x="23" y="173"/>
                  </a:cubicBezTo>
                  <a:cubicBezTo>
                    <a:pt x="51" y="246"/>
                    <a:pt x="84" y="321"/>
                    <a:pt x="84" y="321"/>
                  </a:cubicBezTo>
                  <a:lnTo>
                    <a:pt x="224" y="304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ABE71DF-F9C6-42C9-AAED-6866F178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484" y="2038578"/>
              <a:ext cx="152400" cy="84138"/>
            </a:xfrm>
            <a:custGeom>
              <a:avLst/>
              <a:gdLst>
                <a:gd name="T0" fmla="*/ 5 w 96"/>
                <a:gd name="T1" fmla="*/ 53 h 53"/>
                <a:gd name="T2" fmla="*/ 0 w 96"/>
                <a:gd name="T3" fmla="*/ 12 h 53"/>
                <a:gd name="T4" fmla="*/ 91 w 96"/>
                <a:gd name="T5" fmla="*/ 0 h 53"/>
                <a:gd name="T6" fmla="*/ 96 w 96"/>
                <a:gd name="T7" fmla="*/ 41 h 53"/>
                <a:gd name="T8" fmla="*/ 5 w 96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3">
                  <a:moveTo>
                    <a:pt x="5" y="53"/>
                  </a:moveTo>
                  <a:lnTo>
                    <a:pt x="0" y="12"/>
                  </a:lnTo>
                  <a:lnTo>
                    <a:pt x="91" y="0"/>
                  </a:lnTo>
                  <a:lnTo>
                    <a:pt x="96" y="41"/>
                  </a:lnTo>
                  <a:lnTo>
                    <a:pt x="5" y="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F27AC884-448D-4696-9962-FCFC235C9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084" y="2005241"/>
              <a:ext cx="373063" cy="704850"/>
            </a:xfrm>
            <a:custGeom>
              <a:avLst/>
              <a:gdLst>
                <a:gd name="T0" fmla="*/ 116 w 235"/>
                <a:gd name="T1" fmla="*/ 352 h 444"/>
                <a:gd name="T2" fmla="*/ 0 w 235"/>
                <a:gd name="T3" fmla="*/ 26 h 444"/>
                <a:gd name="T4" fmla="*/ 59 w 235"/>
                <a:gd name="T5" fmla="*/ 0 h 444"/>
                <a:gd name="T6" fmla="*/ 218 w 235"/>
                <a:gd name="T7" fmla="*/ 336 h 444"/>
                <a:gd name="T8" fmla="*/ 235 w 235"/>
                <a:gd name="T9" fmla="*/ 435 h 444"/>
                <a:gd name="T10" fmla="*/ 128 w 235"/>
                <a:gd name="T11" fmla="*/ 444 h 444"/>
                <a:gd name="T12" fmla="*/ 116 w 235"/>
                <a:gd name="T13" fmla="*/ 35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444">
                  <a:moveTo>
                    <a:pt x="116" y="352"/>
                  </a:moveTo>
                  <a:lnTo>
                    <a:pt x="0" y="26"/>
                  </a:lnTo>
                  <a:lnTo>
                    <a:pt x="59" y="0"/>
                  </a:lnTo>
                  <a:lnTo>
                    <a:pt x="218" y="336"/>
                  </a:lnTo>
                  <a:lnTo>
                    <a:pt x="235" y="435"/>
                  </a:lnTo>
                  <a:lnTo>
                    <a:pt x="128" y="444"/>
                  </a:lnTo>
                  <a:lnTo>
                    <a:pt x="116" y="3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C61BA06-995E-42EE-96F5-1E9D434E2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109" y="2676753"/>
              <a:ext cx="231775" cy="382588"/>
            </a:xfrm>
            <a:custGeom>
              <a:avLst/>
              <a:gdLst>
                <a:gd name="T0" fmla="*/ 200 w 328"/>
                <a:gd name="T1" fmla="*/ 532 h 543"/>
                <a:gd name="T2" fmla="*/ 54 w 328"/>
                <a:gd name="T3" fmla="*/ 428 h 543"/>
                <a:gd name="T4" fmla="*/ 0 w 328"/>
                <a:gd name="T5" fmla="*/ 21 h 543"/>
                <a:gd name="T6" fmla="*/ 240 w 328"/>
                <a:gd name="T7" fmla="*/ 0 h 543"/>
                <a:gd name="T8" fmla="*/ 317 w 328"/>
                <a:gd name="T9" fmla="*/ 355 h 543"/>
                <a:gd name="T10" fmla="*/ 200 w 328"/>
                <a:gd name="T11" fmla="*/ 532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543">
                  <a:moveTo>
                    <a:pt x="200" y="532"/>
                  </a:moveTo>
                  <a:cubicBezTo>
                    <a:pt x="131" y="543"/>
                    <a:pt x="66" y="497"/>
                    <a:pt x="54" y="42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317" y="355"/>
                    <a:pt x="317" y="355"/>
                    <a:pt x="317" y="355"/>
                  </a:cubicBezTo>
                  <a:cubicBezTo>
                    <a:pt x="328" y="424"/>
                    <a:pt x="269" y="521"/>
                    <a:pt x="200" y="5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131F53E-963A-40EE-BFB7-C8FB1D387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421" y="1813153"/>
              <a:ext cx="188913" cy="236538"/>
            </a:xfrm>
            <a:custGeom>
              <a:avLst/>
              <a:gdLst>
                <a:gd name="T0" fmla="*/ 141 w 269"/>
                <a:gd name="T1" fmla="*/ 335 h 335"/>
                <a:gd name="T2" fmla="*/ 53 w 269"/>
                <a:gd name="T3" fmla="*/ 133 h 335"/>
                <a:gd name="T4" fmla="*/ 137 w 269"/>
                <a:gd name="T5" fmla="*/ 200 h 335"/>
                <a:gd name="T6" fmla="*/ 146 w 269"/>
                <a:gd name="T7" fmla="*/ 9 h 335"/>
                <a:gd name="T8" fmla="*/ 243 w 269"/>
                <a:gd name="T9" fmla="*/ 118 h 335"/>
                <a:gd name="T10" fmla="*/ 269 w 269"/>
                <a:gd name="T11" fmla="*/ 276 h 335"/>
                <a:gd name="T12" fmla="*/ 141 w 269"/>
                <a:gd name="T13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335">
                  <a:moveTo>
                    <a:pt x="141" y="335"/>
                  </a:moveTo>
                  <a:cubicBezTo>
                    <a:pt x="141" y="335"/>
                    <a:pt x="0" y="97"/>
                    <a:pt x="53" y="133"/>
                  </a:cubicBezTo>
                  <a:cubicBezTo>
                    <a:pt x="111" y="173"/>
                    <a:pt x="137" y="200"/>
                    <a:pt x="137" y="200"/>
                  </a:cubicBezTo>
                  <a:cubicBezTo>
                    <a:pt x="137" y="200"/>
                    <a:pt x="103" y="0"/>
                    <a:pt x="146" y="9"/>
                  </a:cubicBezTo>
                  <a:cubicBezTo>
                    <a:pt x="189" y="19"/>
                    <a:pt x="231" y="55"/>
                    <a:pt x="243" y="118"/>
                  </a:cubicBezTo>
                  <a:cubicBezTo>
                    <a:pt x="257" y="194"/>
                    <a:pt x="269" y="276"/>
                    <a:pt x="269" y="276"/>
                  </a:cubicBezTo>
                  <a:lnTo>
                    <a:pt x="141" y="335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9420BEF2-3622-460A-8985-FD99F8131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096" y="1975078"/>
              <a:ext cx="160338" cy="114300"/>
            </a:xfrm>
            <a:custGeom>
              <a:avLst/>
              <a:gdLst>
                <a:gd name="T0" fmla="*/ 15 w 101"/>
                <a:gd name="T1" fmla="*/ 72 h 72"/>
                <a:gd name="T2" fmla="*/ 0 w 101"/>
                <a:gd name="T3" fmla="*/ 34 h 72"/>
                <a:gd name="T4" fmla="*/ 86 w 101"/>
                <a:gd name="T5" fmla="*/ 0 h 72"/>
                <a:gd name="T6" fmla="*/ 101 w 101"/>
                <a:gd name="T7" fmla="*/ 38 h 72"/>
                <a:gd name="T8" fmla="*/ 15 w 101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72">
                  <a:moveTo>
                    <a:pt x="15" y="72"/>
                  </a:moveTo>
                  <a:lnTo>
                    <a:pt x="0" y="34"/>
                  </a:lnTo>
                  <a:lnTo>
                    <a:pt x="86" y="0"/>
                  </a:lnTo>
                  <a:lnTo>
                    <a:pt x="101" y="38"/>
                  </a:lnTo>
                  <a:lnTo>
                    <a:pt x="15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07FD7207-88D4-43DA-AE09-7AA909E81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359" y="2584678"/>
              <a:ext cx="171450" cy="315913"/>
            </a:xfrm>
            <a:custGeom>
              <a:avLst/>
              <a:gdLst>
                <a:gd name="T0" fmla="*/ 0 w 108"/>
                <a:gd name="T1" fmla="*/ 16 h 199"/>
                <a:gd name="T2" fmla="*/ 8 w 108"/>
                <a:gd name="T3" fmla="*/ 199 h 199"/>
                <a:gd name="T4" fmla="*/ 108 w 108"/>
                <a:gd name="T5" fmla="*/ 167 h 199"/>
                <a:gd name="T6" fmla="*/ 61 w 108"/>
                <a:gd name="T7" fmla="*/ 0 h 199"/>
                <a:gd name="T8" fmla="*/ 0 w 108"/>
                <a:gd name="T9" fmla="*/ 1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99">
                  <a:moveTo>
                    <a:pt x="0" y="16"/>
                  </a:moveTo>
                  <a:lnTo>
                    <a:pt x="8" y="199"/>
                  </a:lnTo>
                  <a:lnTo>
                    <a:pt x="108" y="167"/>
                  </a:lnTo>
                  <a:lnTo>
                    <a:pt x="61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379DF5C4-52D2-40B0-A489-29EEEF9EF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6721" y="2618016"/>
              <a:ext cx="390525" cy="328613"/>
            </a:xfrm>
            <a:custGeom>
              <a:avLst/>
              <a:gdLst>
                <a:gd name="T0" fmla="*/ 520 w 556"/>
                <a:gd name="T1" fmla="*/ 189 h 466"/>
                <a:gd name="T2" fmla="*/ 437 w 556"/>
                <a:gd name="T3" fmla="*/ 104 h 466"/>
                <a:gd name="T4" fmla="*/ 382 w 556"/>
                <a:gd name="T5" fmla="*/ 203 h 466"/>
                <a:gd name="T6" fmla="*/ 219 w 556"/>
                <a:gd name="T7" fmla="*/ 191 h 466"/>
                <a:gd name="T8" fmla="*/ 0 w 556"/>
                <a:gd name="T9" fmla="*/ 0 h 466"/>
                <a:gd name="T10" fmla="*/ 104 w 556"/>
                <a:gd name="T11" fmla="*/ 247 h 466"/>
                <a:gd name="T12" fmla="*/ 47 w 556"/>
                <a:gd name="T13" fmla="*/ 259 h 466"/>
                <a:gd name="T14" fmla="*/ 47 w 556"/>
                <a:gd name="T15" fmla="*/ 267 h 466"/>
                <a:gd name="T16" fmla="*/ 131 w 556"/>
                <a:gd name="T17" fmla="*/ 466 h 466"/>
                <a:gd name="T18" fmla="*/ 546 w 556"/>
                <a:gd name="T19" fmla="*/ 424 h 466"/>
                <a:gd name="T20" fmla="*/ 556 w 556"/>
                <a:gd name="T21" fmla="*/ 186 h 466"/>
                <a:gd name="T22" fmla="*/ 520 w 556"/>
                <a:gd name="T23" fmla="*/ 189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6" h="466">
                  <a:moveTo>
                    <a:pt x="520" y="189"/>
                  </a:moveTo>
                  <a:cubicBezTo>
                    <a:pt x="437" y="104"/>
                    <a:pt x="437" y="104"/>
                    <a:pt x="437" y="104"/>
                  </a:cubicBezTo>
                  <a:cubicBezTo>
                    <a:pt x="437" y="104"/>
                    <a:pt x="426" y="144"/>
                    <a:pt x="382" y="203"/>
                  </a:cubicBezTo>
                  <a:cubicBezTo>
                    <a:pt x="359" y="234"/>
                    <a:pt x="250" y="215"/>
                    <a:pt x="219" y="191"/>
                  </a:cubicBezTo>
                  <a:cubicBezTo>
                    <a:pt x="113" y="109"/>
                    <a:pt x="0" y="0"/>
                    <a:pt x="0" y="0"/>
                  </a:cubicBezTo>
                  <a:cubicBezTo>
                    <a:pt x="104" y="247"/>
                    <a:pt x="104" y="247"/>
                    <a:pt x="104" y="247"/>
                  </a:cubicBezTo>
                  <a:cubicBezTo>
                    <a:pt x="47" y="259"/>
                    <a:pt x="47" y="259"/>
                    <a:pt x="47" y="259"/>
                  </a:cubicBezTo>
                  <a:cubicBezTo>
                    <a:pt x="47" y="267"/>
                    <a:pt x="47" y="267"/>
                    <a:pt x="47" y="267"/>
                  </a:cubicBezTo>
                  <a:cubicBezTo>
                    <a:pt x="131" y="466"/>
                    <a:pt x="131" y="466"/>
                    <a:pt x="131" y="466"/>
                  </a:cubicBezTo>
                  <a:cubicBezTo>
                    <a:pt x="131" y="466"/>
                    <a:pt x="546" y="433"/>
                    <a:pt x="546" y="424"/>
                  </a:cubicBezTo>
                  <a:cubicBezTo>
                    <a:pt x="546" y="416"/>
                    <a:pt x="556" y="186"/>
                    <a:pt x="556" y="186"/>
                  </a:cubicBezTo>
                  <a:lnTo>
                    <a:pt x="520" y="1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EC0DCEDF-5C5E-44FC-8B57-CB419BB35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1321" y="3389541"/>
              <a:ext cx="665163" cy="1589088"/>
            </a:xfrm>
            <a:custGeom>
              <a:avLst/>
              <a:gdLst>
                <a:gd name="T0" fmla="*/ 868 w 945"/>
                <a:gd name="T1" fmla="*/ 664 h 2251"/>
                <a:gd name="T2" fmla="*/ 790 w 945"/>
                <a:gd name="T3" fmla="*/ 0 h 2251"/>
                <a:gd name="T4" fmla="*/ 101 w 945"/>
                <a:gd name="T5" fmla="*/ 99 h 2251"/>
                <a:gd name="T6" fmla="*/ 36 w 945"/>
                <a:gd name="T7" fmla="*/ 705 h 2251"/>
                <a:gd name="T8" fmla="*/ 0 w 945"/>
                <a:gd name="T9" fmla="*/ 1376 h 2251"/>
                <a:gd name="T10" fmla="*/ 173 w 945"/>
                <a:gd name="T11" fmla="*/ 2251 h 2251"/>
                <a:gd name="T12" fmla="*/ 352 w 945"/>
                <a:gd name="T13" fmla="*/ 2223 h 2251"/>
                <a:gd name="T14" fmla="*/ 324 w 945"/>
                <a:gd name="T15" fmla="*/ 1363 h 2251"/>
                <a:gd name="T16" fmla="*/ 463 w 945"/>
                <a:gd name="T17" fmla="*/ 815 h 2251"/>
                <a:gd name="T18" fmla="*/ 522 w 945"/>
                <a:gd name="T19" fmla="*/ 773 h 2251"/>
                <a:gd name="T20" fmla="*/ 407 w 945"/>
                <a:gd name="T21" fmla="*/ 1407 h 2251"/>
                <a:gd name="T22" fmla="*/ 576 w 945"/>
                <a:gd name="T23" fmla="*/ 2246 h 2251"/>
                <a:gd name="T24" fmla="*/ 733 w 945"/>
                <a:gd name="T25" fmla="*/ 2223 h 2251"/>
                <a:gd name="T26" fmla="*/ 733 w 945"/>
                <a:gd name="T27" fmla="*/ 1373 h 2251"/>
                <a:gd name="T28" fmla="*/ 868 w 945"/>
                <a:gd name="T29" fmla="*/ 664 h 2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5" h="2251">
                  <a:moveTo>
                    <a:pt x="868" y="664"/>
                  </a:moveTo>
                  <a:cubicBezTo>
                    <a:pt x="945" y="271"/>
                    <a:pt x="790" y="0"/>
                    <a:pt x="790" y="0"/>
                  </a:cubicBezTo>
                  <a:cubicBezTo>
                    <a:pt x="558" y="128"/>
                    <a:pt x="101" y="99"/>
                    <a:pt x="101" y="99"/>
                  </a:cubicBezTo>
                  <a:cubicBezTo>
                    <a:pt x="36" y="705"/>
                    <a:pt x="36" y="705"/>
                    <a:pt x="36" y="705"/>
                  </a:cubicBezTo>
                  <a:cubicBezTo>
                    <a:pt x="0" y="1376"/>
                    <a:pt x="0" y="1376"/>
                    <a:pt x="0" y="1376"/>
                  </a:cubicBezTo>
                  <a:cubicBezTo>
                    <a:pt x="0" y="1376"/>
                    <a:pt x="15" y="1752"/>
                    <a:pt x="173" y="2251"/>
                  </a:cubicBezTo>
                  <a:cubicBezTo>
                    <a:pt x="352" y="2223"/>
                    <a:pt x="352" y="2223"/>
                    <a:pt x="352" y="2223"/>
                  </a:cubicBezTo>
                  <a:cubicBezTo>
                    <a:pt x="352" y="2223"/>
                    <a:pt x="385" y="1868"/>
                    <a:pt x="324" y="1363"/>
                  </a:cubicBezTo>
                  <a:cubicBezTo>
                    <a:pt x="324" y="1363"/>
                    <a:pt x="414" y="1001"/>
                    <a:pt x="463" y="815"/>
                  </a:cubicBezTo>
                  <a:cubicBezTo>
                    <a:pt x="466" y="803"/>
                    <a:pt x="519" y="783"/>
                    <a:pt x="522" y="773"/>
                  </a:cubicBezTo>
                  <a:cubicBezTo>
                    <a:pt x="407" y="1407"/>
                    <a:pt x="407" y="1407"/>
                    <a:pt x="407" y="1407"/>
                  </a:cubicBezTo>
                  <a:cubicBezTo>
                    <a:pt x="407" y="1407"/>
                    <a:pt x="454" y="1711"/>
                    <a:pt x="576" y="2246"/>
                  </a:cubicBezTo>
                  <a:cubicBezTo>
                    <a:pt x="733" y="2223"/>
                    <a:pt x="733" y="2223"/>
                    <a:pt x="733" y="2223"/>
                  </a:cubicBezTo>
                  <a:cubicBezTo>
                    <a:pt x="733" y="2223"/>
                    <a:pt x="806" y="1857"/>
                    <a:pt x="733" y="1373"/>
                  </a:cubicBezTo>
                  <a:cubicBezTo>
                    <a:pt x="733" y="1373"/>
                    <a:pt x="857" y="1099"/>
                    <a:pt x="868" y="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3BA69B56-D403-4B4D-A203-69C5977DF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559" y="4961166"/>
              <a:ext cx="111125" cy="95250"/>
            </a:xfrm>
            <a:custGeom>
              <a:avLst/>
              <a:gdLst>
                <a:gd name="T0" fmla="*/ 0 w 70"/>
                <a:gd name="T1" fmla="*/ 11 h 60"/>
                <a:gd name="T2" fmla="*/ 15 w 70"/>
                <a:gd name="T3" fmla="*/ 60 h 60"/>
                <a:gd name="T4" fmla="*/ 70 w 70"/>
                <a:gd name="T5" fmla="*/ 56 h 60"/>
                <a:gd name="T6" fmla="*/ 70 w 70"/>
                <a:gd name="T7" fmla="*/ 0 h 60"/>
                <a:gd name="T8" fmla="*/ 0 w 70"/>
                <a:gd name="T9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0">
                  <a:moveTo>
                    <a:pt x="0" y="11"/>
                  </a:moveTo>
                  <a:lnTo>
                    <a:pt x="15" y="60"/>
                  </a:lnTo>
                  <a:lnTo>
                    <a:pt x="70" y="56"/>
                  </a:lnTo>
                  <a:lnTo>
                    <a:pt x="7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3D1B85A8-9877-4D28-B4E3-CD6B91428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034" y="5026253"/>
              <a:ext cx="220663" cy="163513"/>
            </a:xfrm>
            <a:custGeom>
              <a:avLst/>
              <a:gdLst>
                <a:gd name="T0" fmla="*/ 0 w 314"/>
                <a:gd name="T1" fmla="*/ 206 h 230"/>
                <a:gd name="T2" fmla="*/ 141 w 314"/>
                <a:gd name="T3" fmla="*/ 109 h 230"/>
                <a:gd name="T4" fmla="*/ 177 w 314"/>
                <a:gd name="T5" fmla="*/ 42 h 230"/>
                <a:gd name="T6" fmla="*/ 314 w 314"/>
                <a:gd name="T7" fmla="*/ 0 h 230"/>
                <a:gd name="T8" fmla="*/ 183 w 314"/>
                <a:gd name="T9" fmla="*/ 230 h 230"/>
                <a:gd name="T10" fmla="*/ 0 w 314"/>
                <a:gd name="T11" fmla="*/ 20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30">
                  <a:moveTo>
                    <a:pt x="0" y="206"/>
                  </a:moveTo>
                  <a:cubicBezTo>
                    <a:pt x="0" y="206"/>
                    <a:pt x="2" y="132"/>
                    <a:pt x="141" y="109"/>
                  </a:cubicBezTo>
                  <a:cubicBezTo>
                    <a:pt x="214" y="96"/>
                    <a:pt x="177" y="42"/>
                    <a:pt x="177" y="42"/>
                  </a:cubicBezTo>
                  <a:cubicBezTo>
                    <a:pt x="314" y="0"/>
                    <a:pt x="314" y="0"/>
                    <a:pt x="314" y="0"/>
                  </a:cubicBezTo>
                  <a:cubicBezTo>
                    <a:pt x="183" y="230"/>
                    <a:pt x="183" y="230"/>
                    <a:pt x="183" y="230"/>
                  </a:cubicBezTo>
                  <a:lnTo>
                    <a:pt x="0" y="2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AD58BFE6-3538-4E0E-8868-FF9D1A76D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9259" y="5024666"/>
              <a:ext cx="301625" cy="166688"/>
            </a:xfrm>
            <a:custGeom>
              <a:avLst/>
              <a:gdLst>
                <a:gd name="T0" fmla="*/ 303 w 427"/>
                <a:gd name="T1" fmla="*/ 0 h 235"/>
                <a:gd name="T2" fmla="*/ 204 w 427"/>
                <a:gd name="T3" fmla="*/ 129 h 235"/>
                <a:gd name="T4" fmla="*/ 0 w 427"/>
                <a:gd name="T5" fmla="*/ 211 h 235"/>
                <a:gd name="T6" fmla="*/ 128 w 427"/>
                <a:gd name="T7" fmla="*/ 229 h 235"/>
                <a:gd name="T8" fmla="*/ 255 w 427"/>
                <a:gd name="T9" fmla="*/ 221 h 235"/>
                <a:gd name="T10" fmla="*/ 333 w 427"/>
                <a:gd name="T11" fmla="*/ 200 h 235"/>
                <a:gd name="T12" fmla="*/ 311 w 427"/>
                <a:gd name="T13" fmla="*/ 1 h 235"/>
                <a:gd name="T14" fmla="*/ 303 w 427"/>
                <a:gd name="T1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7" h="235">
                  <a:moveTo>
                    <a:pt x="303" y="0"/>
                  </a:moveTo>
                  <a:cubicBezTo>
                    <a:pt x="211" y="0"/>
                    <a:pt x="218" y="79"/>
                    <a:pt x="204" y="129"/>
                  </a:cubicBezTo>
                  <a:cubicBezTo>
                    <a:pt x="204" y="129"/>
                    <a:pt x="139" y="222"/>
                    <a:pt x="0" y="211"/>
                  </a:cubicBezTo>
                  <a:cubicBezTo>
                    <a:pt x="33" y="216"/>
                    <a:pt x="86" y="223"/>
                    <a:pt x="128" y="229"/>
                  </a:cubicBezTo>
                  <a:cubicBezTo>
                    <a:pt x="171" y="235"/>
                    <a:pt x="214" y="232"/>
                    <a:pt x="255" y="221"/>
                  </a:cubicBezTo>
                  <a:cubicBezTo>
                    <a:pt x="333" y="200"/>
                    <a:pt x="333" y="200"/>
                    <a:pt x="333" y="200"/>
                  </a:cubicBezTo>
                  <a:cubicBezTo>
                    <a:pt x="378" y="175"/>
                    <a:pt x="427" y="5"/>
                    <a:pt x="311" y="1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BD1EFD43-693B-459F-AB36-620D7E9DA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0684" y="5170716"/>
              <a:ext cx="28575" cy="3175"/>
            </a:xfrm>
            <a:custGeom>
              <a:avLst/>
              <a:gdLst>
                <a:gd name="T0" fmla="*/ 19 w 42"/>
                <a:gd name="T1" fmla="*/ 3 h 5"/>
                <a:gd name="T2" fmla="*/ 42 w 42"/>
                <a:gd name="T3" fmla="*/ 5 h 5"/>
                <a:gd name="T4" fmla="*/ 19 w 42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5">
                  <a:moveTo>
                    <a:pt x="19" y="3"/>
                  </a:moveTo>
                  <a:cubicBezTo>
                    <a:pt x="27" y="4"/>
                    <a:pt x="35" y="5"/>
                    <a:pt x="42" y="5"/>
                  </a:cubicBezTo>
                  <a:cubicBezTo>
                    <a:pt x="14" y="1"/>
                    <a:pt x="0" y="0"/>
                    <a:pt x="19" y="3"/>
                  </a:cubicBezTo>
                  <a:close/>
                </a:path>
              </a:pathLst>
            </a:custGeom>
            <a:solidFill>
              <a:srgbClr val="FFA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6160742D-7172-43FA-ABC9-CD80CB739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134" y="4957991"/>
              <a:ext cx="111125" cy="93663"/>
            </a:xfrm>
            <a:custGeom>
              <a:avLst/>
              <a:gdLst>
                <a:gd name="T0" fmla="*/ 0 w 70"/>
                <a:gd name="T1" fmla="*/ 10 h 59"/>
                <a:gd name="T2" fmla="*/ 15 w 70"/>
                <a:gd name="T3" fmla="*/ 59 h 59"/>
                <a:gd name="T4" fmla="*/ 70 w 70"/>
                <a:gd name="T5" fmla="*/ 55 h 59"/>
                <a:gd name="T6" fmla="*/ 70 w 70"/>
                <a:gd name="T7" fmla="*/ 0 h 59"/>
                <a:gd name="T8" fmla="*/ 0 w 70"/>
                <a:gd name="T9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9">
                  <a:moveTo>
                    <a:pt x="0" y="10"/>
                  </a:moveTo>
                  <a:lnTo>
                    <a:pt x="15" y="59"/>
                  </a:lnTo>
                  <a:lnTo>
                    <a:pt x="70" y="55"/>
                  </a:lnTo>
                  <a:lnTo>
                    <a:pt x="7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BC02FC69-4EA1-4B37-BE95-561CEA449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609" y="5023078"/>
              <a:ext cx="220663" cy="161925"/>
            </a:xfrm>
            <a:custGeom>
              <a:avLst/>
              <a:gdLst>
                <a:gd name="T0" fmla="*/ 0 w 313"/>
                <a:gd name="T1" fmla="*/ 205 h 230"/>
                <a:gd name="T2" fmla="*/ 140 w 313"/>
                <a:gd name="T3" fmla="*/ 109 h 230"/>
                <a:gd name="T4" fmla="*/ 176 w 313"/>
                <a:gd name="T5" fmla="*/ 42 h 230"/>
                <a:gd name="T6" fmla="*/ 313 w 313"/>
                <a:gd name="T7" fmla="*/ 0 h 230"/>
                <a:gd name="T8" fmla="*/ 183 w 313"/>
                <a:gd name="T9" fmla="*/ 230 h 230"/>
                <a:gd name="T10" fmla="*/ 0 w 313"/>
                <a:gd name="T11" fmla="*/ 20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3" h="230">
                  <a:moveTo>
                    <a:pt x="0" y="205"/>
                  </a:moveTo>
                  <a:cubicBezTo>
                    <a:pt x="0" y="205"/>
                    <a:pt x="1" y="132"/>
                    <a:pt x="140" y="109"/>
                  </a:cubicBezTo>
                  <a:cubicBezTo>
                    <a:pt x="214" y="96"/>
                    <a:pt x="176" y="42"/>
                    <a:pt x="176" y="42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183" y="230"/>
                    <a:pt x="183" y="230"/>
                    <a:pt x="183" y="230"/>
                  </a:cubicBezTo>
                  <a:lnTo>
                    <a:pt x="0" y="20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F4A13085-B445-4AF6-8342-F473B3E94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834" y="5021491"/>
              <a:ext cx="300038" cy="166688"/>
            </a:xfrm>
            <a:custGeom>
              <a:avLst/>
              <a:gdLst>
                <a:gd name="T0" fmla="*/ 304 w 427"/>
                <a:gd name="T1" fmla="*/ 0 h 235"/>
                <a:gd name="T2" fmla="*/ 204 w 427"/>
                <a:gd name="T3" fmla="*/ 129 h 235"/>
                <a:gd name="T4" fmla="*/ 0 w 427"/>
                <a:gd name="T5" fmla="*/ 211 h 235"/>
                <a:gd name="T6" fmla="*/ 129 w 427"/>
                <a:gd name="T7" fmla="*/ 229 h 235"/>
                <a:gd name="T8" fmla="*/ 256 w 427"/>
                <a:gd name="T9" fmla="*/ 221 h 235"/>
                <a:gd name="T10" fmla="*/ 333 w 427"/>
                <a:gd name="T11" fmla="*/ 200 h 235"/>
                <a:gd name="T12" fmla="*/ 311 w 427"/>
                <a:gd name="T13" fmla="*/ 0 h 235"/>
                <a:gd name="T14" fmla="*/ 304 w 427"/>
                <a:gd name="T1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7" h="235">
                  <a:moveTo>
                    <a:pt x="304" y="0"/>
                  </a:moveTo>
                  <a:cubicBezTo>
                    <a:pt x="211" y="0"/>
                    <a:pt x="218" y="79"/>
                    <a:pt x="204" y="129"/>
                  </a:cubicBezTo>
                  <a:cubicBezTo>
                    <a:pt x="204" y="129"/>
                    <a:pt x="139" y="222"/>
                    <a:pt x="0" y="211"/>
                  </a:cubicBezTo>
                  <a:cubicBezTo>
                    <a:pt x="33" y="216"/>
                    <a:pt x="87" y="223"/>
                    <a:pt x="129" y="229"/>
                  </a:cubicBezTo>
                  <a:cubicBezTo>
                    <a:pt x="171" y="235"/>
                    <a:pt x="214" y="232"/>
                    <a:pt x="256" y="221"/>
                  </a:cubicBezTo>
                  <a:cubicBezTo>
                    <a:pt x="333" y="200"/>
                    <a:pt x="333" y="200"/>
                    <a:pt x="333" y="200"/>
                  </a:cubicBezTo>
                  <a:cubicBezTo>
                    <a:pt x="378" y="175"/>
                    <a:pt x="427" y="5"/>
                    <a:pt x="311" y="0"/>
                  </a:cubicBezTo>
                  <a:cubicBezTo>
                    <a:pt x="309" y="0"/>
                    <a:pt x="306" y="0"/>
                    <a:pt x="30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6DC269F3-7347-4717-A442-71B98AC0C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259" y="5167541"/>
              <a:ext cx="28575" cy="3175"/>
            </a:xfrm>
            <a:custGeom>
              <a:avLst/>
              <a:gdLst>
                <a:gd name="T0" fmla="*/ 19 w 41"/>
                <a:gd name="T1" fmla="*/ 3 h 5"/>
                <a:gd name="T2" fmla="*/ 41 w 41"/>
                <a:gd name="T3" fmla="*/ 5 h 5"/>
                <a:gd name="T4" fmla="*/ 19 w 4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5">
                  <a:moveTo>
                    <a:pt x="19" y="3"/>
                  </a:moveTo>
                  <a:cubicBezTo>
                    <a:pt x="26" y="4"/>
                    <a:pt x="34" y="5"/>
                    <a:pt x="41" y="5"/>
                  </a:cubicBezTo>
                  <a:cubicBezTo>
                    <a:pt x="13" y="1"/>
                    <a:pt x="0" y="0"/>
                    <a:pt x="19" y="3"/>
                  </a:cubicBezTo>
                  <a:close/>
                </a:path>
              </a:pathLst>
            </a:custGeom>
            <a:solidFill>
              <a:srgbClr val="FFA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4E36E936-CF0E-4D62-865D-A1CD09E5F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409" y="5062766"/>
              <a:ext cx="53975" cy="49213"/>
            </a:xfrm>
            <a:custGeom>
              <a:avLst/>
              <a:gdLst>
                <a:gd name="T0" fmla="*/ 51 w 78"/>
                <a:gd name="T1" fmla="*/ 14 h 68"/>
                <a:gd name="T2" fmla="*/ 25 w 78"/>
                <a:gd name="T3" fmla="*/ 2 h 68"/>
                <a:gd name="T4" fmla="*/ 18 w 78"/>
                <a:gd name="T5" fmla="*/ 0 h 68"/>
                <a:gd name="T6" fmla="*/ 13 w 78"/>
                <a:gd name="T7" fmla="*/ 2 h 68"/>
                <a:gd name="T8" fmla="*/ 8 w 78"/>
                <a:gd name="T9" fmla="*/ 10 h 68"/>
                <a:gd name="T10" fmla="*/ 11 w 78"/>
                <a:gd name="T11" fmla="*/ 19 h 68"/>
                <a:gd name="T12" fmla="*/ 54 w 78"/>
                <a:gd name="T13" fmla="*/ 43 h 68"/>
                <a:gd name="T14" fmla="*/ 68 w 78"/>
                <a:gd name="T15" fmla="*/ 37 h 68"/>
                <a:gd name="T16" fmla="*/ 38 w 78"/>
                <a:gd name="T17" fmla="*/ 46 h 68"/>
                <a:gd name="T18" fmla="*/ 21 w 78"/>
                <a:gd name="T19" fmla="*/ 52 h 68"/>
                <a:gd name="T20" fmla="*/ 12 w 78"/>
                <a:gd name="T21" fmla="*/ 51 h 68"/>
                <a:gd name="T22" fmla="*/ 12 w 78"/>
                <a:gd name="T23" fmla="*/ 51 h 68"/>
                <a:gd name="T24" fmla="*/ 12 w 78"/>
                <a:gd name="T25" fmla="*/ 51 h 68"/>
                <a:gd name="T26" fmla="*/ 11 w 78"/>
                <a:gd name="T27" fmla="*/ 54 h 68"/>
                <a:gd name="T28" fmla="*/ 2 w 78"/>
                <a:gd name="T29" fmla="*/ 56 h 68"/>
                <a:gd name="T30" fmla="*/ 21 w 78"/>
                <a:gd name="T31" fmla="*/ 68 h 68"/>
                <a:gd name="T32" fmla="*/ 49 w 78"/>
                <a:gd name="T33" fmla="*/ 57 h 68"/>
                <a:gd name="T34" fmla="*/ 68 w 78"/>
                <a:gd name="T35" fmla="*/ 45 h 68"/>
                <a:gd name="T36" fmla="*/ 69 w 78"/>
                <a:gd name="T37" fmla="*/ 45 h 68"/>
                <a:gd name="T38" fmla="*/ 69 w 78"/>
                <a:gd name="T39" fmla="*/ 45 h 68"/>
                <a:gd name="T40" fmla="*/ 69 w 78"/>
                <a:gd name="T41" fmla="*/ 41 h 68"/>
                <a:gd name="T42" fmla="*/ 76 w 78"/>
                <a:gd name="T43" fmla="*/ 37 h 68"/>
                <a:gd name="T44" fmla="*/ 68 w 78"/>
                <a:gd name="T45" fmla="*/ 31 h 68"/>
                <a:gd name="T46" fmla="*/ 69 w 78"/>
                <a:gd name="T47" fmla="*/ 29 h 68"/>
                <a:gd name="T48" fmla="*/ 69 w 78"/>
                <a:gd name="T49" fmla="*/ 29 h 68"/>
                <a:gd name="T50" fmla="*/ 36 w 78"/>
                <a:gd name="T51" fmla="*/ 19 h 68"/>
                <a:gd name="T52" fmla="*/ 24 w 78"/>
                <a:gd name="T53" fmla="*/ 8 h 68"/>
                <a:gd name="T54" fmla="*/ 20 w 78"/>
                <a:gd name="T55" fmla="*/ 10 h 68"/>
                <a:gd name="T56" fmla="*/ 24 w 78"/>
                <a:gd name="T57" fmla="*/ 8 h 68"/>
                <a:gd name="T58" fmla="*/ 24 w 78"/>
                <a:gd name="T59" fmla="*/ 10 h 68"/>
                <a:gd name="T60" fmla="*/ 23 w 78"/>
                <a:gd name="T61" fmla="*/ 13 h 68"/>
                <a:gd name="T62" fmla="*/ 17 w 78"/>
                <a:gd name="T63" fmla="*/ 10 h 68"/>
                <a:gd name="T64" fmla="*/ 17 w 78"/>
                <a:gd name="T65" fmla="*/ 10 h 68"/>
                <a:gd name="T66" fmla="*/ 23 w 78"/>
                <a:gd name="T67" fmla="*/ 13 h 68"/>
                <a:gd name="T68" fmla="*/ 21 w 78"/>
                <a:gd name="T69" fmla="*/ 15 h 68"/>
                <a:gd name="T70" fmla="*/ 19 w 78"/>
                <a:gd name="T71" fmla="*/ 16 h 68"/>
                <a:gd name="T72" fmla="*/ 17 w 78"/>
                <a:gd name="T73" fmla="*/ 10 h 68"/>
                <a:gd name="T74" fmla="*/ 18 w 78"/>
                <a:gd name="T75" fmla="*/ 12 h 68"/>
                <a:gd name="T76" fmla="*/ 19 w 78"/>
                <a:gd name="T77" fmla="*/ 16 h 68"/>
                <a:gd name="T78" fmla="*/ 18 w 78"/>
                <a:gd name="T79" fmla="*/ 16 h 68"/>
                <a:gd name="T80" fmla="*/ 18 w 78"/>
                <a:gd name="T81" fmla="*/ 16 h 68"/>
                <a:gd name="T82" fmla="*/ 18 w 78"/>
                <a:gd name="T83" fmla="*/ 15 h 68"/>
                <a:gd name="T84" fmla="*/ 19 w 78"/>
                <a:gd name="T85" fmla="*/ 17 h 68"/>
                <a:gd name="T86" fmla="*/ 53 w 78"/>
                <a:gd name="T87" fmla="*/ 33 h 68"/>
                <a:gd name="T88" fmla="*/ 64 w 78"/>
                <a:gd name="T89" fmla="*/ 40 h 68"/>
                <a:gd name="T90" fmla="*/ 76 w 78"/>
                <a:gd name="T91" fmla="*/ 3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" h="68">
                  <a:moveTo>
                    <a:pt x="73" y="27"/>
                  </a:moveTo>
                  <a:cubicBezTo>
                    <a:pt x="73" y="27"/>
                    <a:pt x="62" y="20"/>
                    <a:pt x="51" y="14"/>
                  </a:cubicBezTo>
                  <a:cubicBezTo>
                    <a:pt x="45" y="11"/>
                    <a:pt x="39" y="8"/>
                    <a:pt x="33" y="5"/>
                  </a:cubicBezTo>
                  <a:cubicBezTo>
                    <a:pt x="30" y="4"/>
                    <a:pt x="28" y="3"/>
                    <a:pt x="25" y="2"/>
                  </a:cubicBezTo>
                  <a:cubicBezTo>
                    <a:pt x="24" y="2"/>
                    <a:pt x="23" y="1"/>
                    <a:pt x="22" y="1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5" y="1"/>
                  </a:cubicBezTo>
                  <a:cubicBezTo>
                    <a:pt x="14" y="1"/>
                    <a:pt x="14" y="1"/>
                    <a:pt x="13" y="2"/>
                  </a:cubicBezTo>
                  <a:cubicBezTo>
                    <a:pt x="11" y="2"/>
                    <a:pt x="10" y="4"/>
                    <a:pt x="9" y="5"/>
                  </a:cubicBezTo>
                  <a:cubicBezTo>
                    <a:pt x="8" y="7"/>
                    <a:pt x="8" y="8"/>
                    <a:pt x="8" y="10"/>
                  </a:cubicBezTo>
                  <a:cubicBezTo>
                    <a:pt x="8" y="12"/>
                    <a:pt x="9" y="14"/>
                    <a:pt x="9" y="15"/>
                  </a:cubicBezTo>
                  <a:cubicBezTo>
                    <a:pt x="10" y="16"/>
                    <a:pt x="11" y="18"/>
                    <a:pt x="11" y="19"/>
                  </a:cubicBezTo>
                  <a:cubicBezTo>
                    <a:pt x="16" y="25"/>
                    <a:pt x="22" y="30"/>
                    <a:pt x="28" y="33"/>
                  </a:cubicBezTo>
                  <a:cubicBezTo>
                    <a:pt x="37" y="38"/>
                    <a:pt x="47" y="41"/>
                    <a:pt x="54" y="43"/>
                  </a:cubicBezTo>
                  <a:cubicBezTo>
                    <a:pt x="62" y="44"/>
                    <a:pt x="67" y="45"/>
                    <a:pt x="67" y="45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6" y="29"/>
                    <a:pt x="53" y="31"/>
                    <a:pt x="38" y="46"/>
                  </a:cubicBezTo>
                  <a:cubicBezTo>
                    <a:pt x="35" y="48"/>
                    <a:pt x="32" y="50"/>
                    <a:pt x="29" y="51"/>
                  </a:cubicBezTo>
                  <a:cubicBezTo>
                    <a:pt x="27" y="52"/>
                    <a:pt x="24" y="52"/>
                    <a:pt x="21" y="52"/>
                  </a:cubicBezTo>
                  <a:cubicBezTo>
                    <a:pt x="18" y="52"/>
                    <a:pt x="16" y="52"/>
                    <a:pt x="14" y="52"/>
                  </a:cubicBezTo>
                  <a:cubicBezTo>
                    <a:pt x="13" y="51"/>
                    <a:pt x="13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8" y="50"/>
                    <a:pt x="3" y="52"/>
                    <a:pt x="2" y="56"/>
                  </a:cubicBezTo>
                  <a:cubicBezTo>
                    <a:pt x="0" y="60"/>
                    <a:pt x="3" y="65"/>
                    <a:pt x="7" y="66"/>
                  </a:cubicBezTo>
                  <a:cubicBezTo>
                    <a:pt x="7" y="66"/>
                    <a:pt x="13" y="68"/>
                    <a:pt x="21" y="68"/>
                  </a:cubicBezTo>
                  <a:cubicBezTo>
                    <a:pt x="25" y="68"/>
                    <a:pt x="29" y="68"/>
                    <a:pt x="34" y="66"/>
                  </a:cubicBezTo>
                  <a:cubicBezTo>
                    <a:pt x="39" y="64"/>
                    <a:pt x="44" y="62"/>
                    <a:pt x="49" y="57"/>
                  </a:cubicBezTo>
                  <a:cubicBezTo>
                    <a:pt x="55" y="51"/>
                    <a:pt x="60" y="48"/>
                    <a:pt x="64" y="47"/>
                  </a:cubicBezTo>
                  <a:cubicBezTo>
                    <a:pt x="66" y="46"/>
                    <a:pt x="67" y="45"/>
                    <a:pt x="68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73" y="44"/>
                    <a:pt x="76" y="41"/>
                    <a:pt x="76" y="37"/>
                  </a:cubicBezTo>
                  <a:cubicBezTo>
                    <a:pt x="76" y="33"/>
                    <a:pt x="73" y="29"/>
                    <a:pt x="69" y="29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8" y="29"/>
                    <a:pt x="60" y="28"/>
                    <a:pt x="50" y="25"/>
                  </a:cubicBezTo>
                  <a:cubicBezTo>
                    <a:pt x="45" y="24"/>
                    <a:pt x="40" y="22"/>
                    <a:pt x="36" y="19"/>
                  </a:cubicBezTo>
                  <a:cubicBezTo>
                    <a:pt x="31" y="17"/>
                    <a:pt x="27" y="13"/>
                    <a:pt x="24" y="10"/>
                  </a:cubicBezTo>
                  <a:cubicBezTo>
                    <a:pt x="24" y="9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9"/>
                    <a:pt x="23" y="8"/>
                    <a:pt x="24" y="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4" y="12"/>
                    <a:pt x="24" y="11"/>
                    <a:pt x="24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3" y="13"/>
                    <a:pt x="23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0" y="16"/>
                    <a:pt x="20" y="16"/>
                    <a:pt x="21" y="15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9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9" y="17"/>
                  </a:cubicBezTo>
                  <a:cubicBezTo>
                    <a:pt x="21" y="17"/>
                    <a:pt x="25" y="19"/>
                    <a:pt x="30" y="21"/>
                  </a:cubicBezTo>
                  <a:cubicBezTo>
                    <a:pt x="38" y="25"/>
                    <a:pt x="46" y="30"/>
                    <a:pt x="53" y="33"/>
                  </a:cubicBezTo>
                  <a:cubicBezTo>
                    <a:pt x="56" y="35"/>
                    <a:pt x="59" y="37"/>
                    <a:pt x="61" y="38"/>
                  </a:cubicBezTo>
                  <a:cubicBezTo>
                    <a:pt x="62" y="39"/>
                    <a:pt x="63" y="39"/>
                    <a:pt x="64" y="40"/>
                  </a:cubicBezTo>
                  <a:cubicBezTo>
                    <a:pt x="64" y="40"/>
                    <a:pt x="65" y="40"/>
                    <a:pt x="65" y="40"/>
                  </a:cubicBezTo>
                  <a:cubicBezTo>
                    <a:pt x="68" y="43"/>
                    <a:pt x="73" y="41"/>
                    <a:pt x="76" y="38"/>
                  </a:cubicBezTo>
                  <a:cubicBezTo>
                    <a:pt x="78" y="34"/>
                    <a:pt x="77" y="29"/>
                    <a:pt x="73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432A7268-1C8A-4250-AC59-6CB3FC7E4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3746" y="5062766"/>
              <a:ext cx="53975" cy="49213"/>
            </a:xfrm>
            <a:custGeom>
              <a:avLst/>
              <a:gdLst>
                <a:gd name="T0" fmla="*/ 50 w 77"/>
                <a:gd name="T1" fmla="*/ 14 h 68"/>
                <a:gd name="T2" fmla="*/ 25 w 77"/>
                <a:gd name="T3" fmla="*/ 2 h 68"/>
                <a:gd name="T4" fmla="*/ 17 w 77"/>
                <a:gd name="T5" fmla="*/ 0 h 68"/>
                <a:gd name="T6" fmla="*/ 12 w 77"/>
                <a:gd name="T7" fmla="*/ 2 h 68"/>
                <a:gd name="T8" fmla="*/ 7 w 77"/>
                <a:gd name="T9" fmla="*/ 10 h 68"/>
                <a:gd name="T10" fmla="*/ 11 w 77"/>
                <a:gd name="T11" fmla="*/ 19 h 68"/>
                <a:gd name="T12" fmla="*/ 54 w 77"/>
                <a:gd name="T13" fmla="*/ 43 h 68"/>
                <a:gd name="T14" fmla="*/ 67 w 77"/>
                <a:gd name="T15" fmla="*/ 37 h 68"/>
                <a:gd name="T16" fmla="*/ 37 w 77"/>
                <a:gd name="T17" fmla="*/ 46 h 68"/>
                <a:gd name="T18" fmla="*/ 20 w 77"/>
                <a:gd name="T19" fmla="*/ 52 h 68"/>
                <a:gd name="T20" fmla="*/ 12 w 77"/>
                <a:gd name="T21" fmla="*/ 51 h 68"/>
                <a:gd name="T22" fmla="*/ 11 w 77"/>
                <a:gd name="T23" fmla="*/ 51 h 68"/>
                <a:gd name="T24" fmla="*/ 11 w 77"/>
                <a:gd name="T25" fmla="*/ 51 h 68"/>
                <a:gd name="T26" fmla="*/ 10 w 77"/>
                <a:gd name="T27" fmla="*/ 54 h 68"/>
                <a:gd name="T28" fmla="*/ 1 w 77"/>
                <a:gd name="T29" fmla="*/ 56 h 68"/>
                <a:gd name="T30" fmla="*/ 20 w 77"/>
                <a:gd name="T31" fmla="*/ 68 h 68"/>
                <a:gd name="T32" fmla="*/ 48 w 77"/>
                <a:gd name="T33" fmla="*/ 57 h 68"/>
                <a:gd name="T34" fmla="*/ 68 w 77"/>
                <a:gd name="T35" fmla="*/ 45 h 68"/>
                <a:gd name="T36" fmla="*/ 69 w 77"/>
                <a:gd name="T37" fmla="*/ 45 h 68"/>
                <a:gd name="T38" fmla="*/ 69 w 77"/>
                <a:gd name="T39" fmla="*/ 45 h 68"/>
                <a:gd name="T40" fmla="*/ 68 w 77"/>
                <a:gd name="T41" fmla="*/ 41 h 68"/>
                <a:gd name="T42" fmla="*/ 75 w 77"/>
                <a:gd name="T43" fmla="*/ 37 h 68"/>
                <a:gd name="T44" fmla="*/ 68 w 77"/>
                <a:gd name="T45" fmla="*/ 31 h 68"/>
                <a:gd name="T46" fmla="*/ 68 w 77"/>
                <a:gd name="T47" fmla="*/ 29 h 68"/>
                <a:gd name="T48" fmla="*/ 68 w 77"/>
                <a:gd name="T49" fmla="*/ 29 h 68"/>
                <a:gd name="T50" fmla="*/ 35 w 77"/>
                <a:gd name="T51" fmla="*/ 19 h 68"/>
                <a:gd name="T52" fmla="*/ 23 w 77"/>
                <a:gd name="T53" fmla="*/ 8 h 68"/>
                <a:gd name="T54" fmla="*/ 19 w 77"/>
                <a:gd name="T55" fmla="*/ 10 h 68"/>
                <a:gd name="T56" fmla="*/ 23 w 77"/>
                <a:gd name="T57" fmla="*/ 8 h 68"/>
                <a:gd name="T58" fmla="*/ 23 w 77"/>
                <a:gd name="T59" fmla="*/ 10 h 68"/>
                <a:gd name="T60" fmla="*/ 22 w 77"/>
                <a:gd name="T61" fmla="*/ 13 h 68"/>
                <a:gd name="T62" fmla="*/ 17 w 77"/>
                <a:gd name="T63" fmla="*/ 10 h 68"/>
                <a:gd name="T64" fmla="*/ 16 w 77"/>
                <a:gd name="T65" fmla="*/ 10 h 68"/>
                <a:gd name="T66" fmla="*/ 22 w 77"/>
                <a:gd name="T67" fmla="*/ 13 h 68"/>
                <a:gd name="T68" fmla="*/ 21 w 77"/>
                <a:gd name="T69" fmla="*/ 15 h 68"/>
                <a:gd name="T70" fmla="*/ 18 w 77"/>
                <a:gd name="T71" fmla="*/ 16 h 68"/>
                <a:gd name="T72" fmla="*/ 17 w 77"/>
                <a:gd name="T73" fmla="*/ 10 h 68"/>
                <a:gd name="T74" fmla="*/ 17 w 77"/>
                <a:gd name="T75" fmla="*/ 12 h 68"/>
                <a:gd name="T76" fmla="*/ 18 w 77"/>
                <a:gd name="T77" fmla="*/ 16 h 68"/>
                <a:gd name="T78" fmla="*/ 17 w 77"/>
                <a:gd name="T79" fmla="*/ 16 h 68"/>
                <a:gd name="T80" fmla="*/ 17 w 77"/>
                <a:gd name="T81" fmla="*/ 16 h 68"/>
                <a:gd name="T82" fmla="*/ 17 w 77"/>
                <a:gd name="T83" fmla="*/ 15 h 68"/>
                <a:gd name="T84" fmla="*/ 18 w 77"/>
                <a:gd name="T85" fmla="*/ 17 h 68"/>
                <a:gd name="T86" fmla="*/ 52 w 77"/>
                <a:gd name="T87" fmla="*/ 33 h 68"/>
                <a:gd name="T88" fmla="*/ 63 w 77"/>
                <a:gd name="T89" fmla="*/ 40 h 68"/>
                <a:gd name="T90" fmla="*/ 75 w 77"/>
                <a:gd name="T91" fmla="*/ 3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7" h="68">
                  <a:moveTo>
                    <a:pt x="72" y="27"/>
                  </a:moveTo>
                  <a:cubicBezTo>
                    <a:pt x="72" y="27"/>
                    <a:pt x="62" y="20"/>
                    <a:pt x="50" y="14"/>
                  </a:cubicBezTo>
                  <a:cubicBezTo>
                    <a:pt x="44" y="11"/>
                    <a:pt x="38" y="8"/>
                    <a:pt x="32" y="5"/>
                  </a:cubicBezTo>
                  <a:cubicBezTo>
                    <a:pt x="30" y="4"/>
                    <a:pt x="27" y="3"/>
                    <a:pt x="25" y="2"/>
                  </a:cubicBezTo>
                  <a:cubicBezTo>
                    <a:pt x="23" y="2"/>
                    <a:pt x="22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  <a:cubicBezTo>
                    <a:pt x="16" y="0"/>
                    <a:pt x="16" y="1"/>
                    <a:pt x="15" y="1"/>
                  </a:cubicBezTo>
                  <a:cubicBezTo>
                    <a:pt x="14" y="1"/>
                    <a:pt x="13" y="1"/>
                    <a:pt x="12" y="2"/>
                  </a:cubicBezTo>
                  <a:cubicBezTo>
                    <a:pt x="11" y="2"/>
                    <a:pt x="9" y="4"/>
                    <a:pt x="8" y="5"/>
                  </a:cubicBezTo>
                  <a:cubicBezTo>
                    <a:pt x="8" y="7"/>
                    <a:pt x="7" y="8"/>
                    <a:pt x="7" y="10"/>
                  </a:cubicBezTo>
                  <a:cubicBezTo>
                    <a:pt x="7" y="12"/>
                    <a:pt x="8" y="14"/>
                    <a:pt x="9" y="15"/>
                  </a:cubicBezTo>
                  <a:cubicBezTo>
                    <a:pt x="9" y="16"/>
                    <a:pt x="10" y="18"/>
                    <a:pt x="11" y="19"/>
                  </a:cubicBezTo>
                  <a:cubicBezTo>
                    <a:pt x="15" y="25"/>
                    <a:pt x="21" y="30"/>
                    <a:pt x="27" y="33"/>
                  </a:cubicBezTo>
                  <a:cubicBezTo>
                    <a:pt x="36" y="38"/>
                    <a:pt x="46" y="41"/>
                    <a:pt x="54" y="43"/>
                  </a:cubicBezTo>
                  <a:cubicBezTo>
                    <a:pt x="61" y="44"/>
                    <a:pt x="67" y="45"/>
                    <a:pt x="67" y="45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52" y="31"/>
                    <a:pt x="37" y="46"/>
                  </a:cubicBezTo>
                  <a:cubicBezTo>
                    <a:pt x="34" y="48"/>
                    <a:pt x="32" y="50"/>
                    <a:pt x="29" y="51"/>
                  </a:cubicBezTo>
                  <a:cubicBezTo>
                    <a:pt x="26" y="52"/>
                    <a:pt x="23" y="52"/>
                    <a:pt x="20" y="52"/>
                  </a:cubicBezTo>
                  <a:cubicBezTo>
                    <a:pt x="17" y="52"/>
                    <a:pt x="15" y="52"/>
                    <a:pt x="13" y="52"/>
                  </a:cubicBezTo>
                  <a:cubicBezTo>
                    <a:pt x="13" y="51"/>
                    <a:pt x="12" y="51"/>
                    <a:pt x="12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7" y="50"/>
                    <a:pt x="3" y="52"/>
                    <a:pt x="1" y="56"/>
                  </a:cubicBezTo>
                  <a:cubicBezTo>
                    <a:pt x="0" y="60"/>
                    <a:pt x="2" y="65"/>
                    <a:pt x="6" y="66"/>
                  </a:cubicBezTo>
                  <a:cubicBezTo>
                    <a:pt x="7" y="66"/>
                    <a:pt x="12" y="68"/>
                    <a:pt x="20" y="68"/>
                  </a:cubicBezTo>
                  <a:cubicBezTo>
                    <a:pt x="24" y="68"/>
                    <a:pt x="29" y="68"/>
                    <a:pt x="34" y="66"/>
                  </a:cubicBezTo>
                  <a:cubicBezTo>
                    <a:pt x="39" y="64"/>
                    <a:pt x="44" y="62"/>
                    <a:pt x="48" y="57"/>
                  </a:cubicBezTo>
                  <a:cubicBezTo>
                    <a:pt x="54" y="51"/>
                    <a:pt x="60" y="48"/>
                    <a:pt x="63" y="47"/>
                  </a:cubicBezTo>
                  <a:cubicBezTo>
                    <a:pt x="65" y="46"/>
                    <a:pt x="67" y="45"/>
                    <a:pt x="68" y="45"/>
                  </a:cubicBezTo>
                  <a:cubicBezTo>
                    <a:pt x="68" y="45"/>
                    <a:pt x="68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73" y="44"/>
                    <a:pt x="75" y="41"/>
                    <a:pt x="75" y="37"/>
                  </a:cubicBezTo>
                  <a:cubicBezTo>
                    <a:pt x="75" y="33"/>
                    <a:pt x="72" y="29"/>
                    <a:pt x="68" y="29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8" y="29"/>
                    <a:pt x="59" y="28"/>
                    <a:pt x="50" y="25"/>
                  </a:cubicBezTo>
                  <a:cubicBezTo>
                    <a:pt x="45" y="24"/>
                    <a:pt x="40" y="22"/>
                    <a:pt x="35" y="19"/>
                  </a:cubicBezTo>
                  <a:cubicBezTo>
                    <a:pt x="30" y="17"/>
                    <a:pt x="26" y="13"/>
                    <a:pt x="24" y="10"/>
                  </a:cubicBezTo>
                  <a:cubicBezTo>
                    <a:pt x="23" y="9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3" y="8"/>
                    <a:pt x="23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3" y="12"/>
                    <a:pt x="23" y="11"/>
                    <a:pt x="23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2" y="13"/>
                    <a:pt x="22" y="13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6"/>
                    <a:pt x="20" y="16"/>
                    <a:pt x="21" y="15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8" y="16"/>
                    <a:pt x="18" y="1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8" y="17"/>
                  </a:cubicBezTo>
                  <a:cubicBezTo>
                    <a:pt x="20" y="17"/>
                    <a:pt x="25" y="19"/>
                    <a:pt x="30" y="21"/>
                  </a:cubicBezTo>
                  <a:cubicBezTo>
                    <a:pt x="37" y="25"/>
                    <a:pt x="46" y="30"/>
                    <a:pt x="52" y="33"/>
                  </a:cubicBezTo>
                  <a:cubicBezTo>
                    <a:pt x="56" y="35"/>
                    <a:pt x="59" y="37"/>
                    <a:pt x="61" y="38"/>
                  </a:cubicBezTo>
                  <a:cubicBezTo>
                    <a:pt x="62" y="39"/>
                    <a:pt x="63" y="39"/>
                    <a:pt x="63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8" y="43"/>
                    <a:pt x="73" y="41"/>
                    <a:pt x="75" y="38"/>
                  </a:cubicBezTo>
                  <a:cubicBezTo>
                    <a:pt x="77" y="34"/>
                    <a:pt x="76" y="29"/>
                    <a:pt x="72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C55FECCE-C9CD-4308-B72E-D2B17409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3396" y="4918303"/>
              <a:ext cx="171450" cy="87313"/>
            </a:xfrm>
            <a:custGeom>
              <a:avLst/>
              <a:gdLst>
                <a:gd name="T0" fmla="*/ 108 w 108"/>
                <a:gd name="T1" fmla="*/ 43 h 55"/>
                <a:gd name="T2" fmla="*/ 5 w 108"/>
                <a:gd name="T3" fmla="*/ 55 h 55"/>
                <a:gd name="T4" fmla="*/ 0 w 108"/>
                <a:gd name="T5" fmla="*/ 11 h 55"/>
                <a:gd name="T6" fmla="*/ 103 w 108"/>
                <a:gd name="T7" fmla="*/ 0 h 55"/>
                <a:gd name="T8" fmla="*/ 108 w 108"/>
                <a:gd name="T9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55">
                  <a:moveTo>
                    <a:pt x="108" y="43"/>
                  </a:moveTo>
                  <a:lnTo>
                    <a:pt x="5" y="55"/>
                  </a:lnTo>
                  <a:lnTo>
                    <a:pt x="0" y="11"/>
                  </a:lnTo>
                  <a:lnTo>
                    <a:pt x="103" y="0"/>
                  </a:lnTo>
                  <a:lnTo>
                    <a:pt x="108" y="4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0F537231-2D9C-4C41-9898-D79D371BE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971" y="4902428"/>
              <a:ext cx="171450" cy="85725"/>
            </a:xfrm>
            <a:custGeom>
              <a:avLst/>
              <a:gdLst>
                <a:gd name="T0" fmla="*/ 108 w 108"/>
                <a:gd name="T1" fmla="*/ 43 h 54"/>
                <a:gd name="T2" fmla="*/ 5 w 108"/>
                <a:gd name="T3" fmla="*/ 54 h 54"/>
                <a:gd name="T4" fmla="*/ 0 w 108"/>
                <a:gd name="T5" fmla="*/ 11 h 54"/>
                <a:gd name="T6" fmla="*/ 104 w 108"/>
                <a:gd name="T7" fmla="*/ 0 h 54"/>
                <a:gd name="T8" fmla="*/ 108 w 108"/>
                <a:gd name="T9" fmla="*/ 4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54">
                  <a:moveTo>
                    <a:pt x="108" y="43"/>
                  </a:moveTo>
                  <a:lnTo>
                    <a:pt x="5" y="54"/>
                  </a:lnTo>
                  <a:lnTo>
                    <a:pt x="0" y="11"/>
                  </a:lnTo>
                  <a:lnTo>
                    <a:pt x="104" y="0"/>
                  </a:lnTo>
                  <a:lnTo>
                    <a:pt x="108" y="4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9CFBAE68-A88C-4D35-AF80-A38674062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596" y="2691041"/>
              <a:ext cx="157163" cy="98425"/>
            </a:xfrm>
            <a:custGeom>
              <a:avLst/>
              <a:gdLst>
                <a:gd name="T0" fmla="*/ 3 w 225"/>
                <a:gd name="T1" fmla="*/ 38 h 139"/>
                <a:gd name="T2" fmla="*/ 0 w 225"/>
                <a:gd name="T3" fmla="*/ 107 h 139"/>
                <a:gd name="T4" fmla="*/ 148 w 225"/>
                <a:gd name="T5" fmla="*/ 122 h 139"/>
                <a:gd name="T6" fmla="*/ 225 w 225"/>
                <a:gd name="T7" fmla="*/ 52 h 139"/>
                <a:gd name="T8" fmla="*/ 205 w 225"/>
                <a:gd name="T9" fmla="*/ 0 h 139"/>
                <a:gd name="T10" fmla="*/ 3 w 225"/>
                <a:gd name="T11" fmla="*/ 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9">
                  <a:moveTo>
                    <a:pt x="3" y="38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91" y="139"/>
                    <a:pt x="148" y="122"/>
                  </a:cubicBezTo>
                  <a:cubicBezTo>
                    <a:pt x="205" y="105"/>
                    <a:pt x="225" y="52"/>
                    <a:pt x="225" y="52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5" y="0"/>
                    <a:pt x="154" y="81"/>
                    <a:pt x="3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FB3779B-063D-4172-B786-EA89C075F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334" y="2270353"/>
              <a:ext cx="352425" cy="469900"/>
            </a:xfrm>
            <a:custGeom>
              <a:avLst/>
              <a:gdLst>
                <a:gd name="T0" fmla="*/ 164 w 502"/>
                <a:gd name="T1" fmla="*/ 0 h 666"/>
                <a:gd name="T2" fmla="*/ 164 w 502"/>
                <a:gd name="T3" fmla="*/ 281 h 666"/>
                <a:gd name="T4" fmla="*/ 135 w 502"/>
                <a:gd name="T5" fmla="*/ 433 h 666"/>
                <a:gd name="T6" fmla="*/ 135 w 502"/>
                <a:gd name="T7" fmla="*/ 508 h 666"/>
                <a:gd name="T8" fmla="*/ 436 w 502"/>
                <a:gd name="T9" fmla="*/ 468 h 666"/>
                <a:gd name="T10" fmla="*/ 453 w 502"/>
                <a:gd name="T11" fmla="*/ 206 h 666"/>
                <a:gd name="T12" fmla="*/ 290 w 502"/>
                <a:gd name="T13" fmla="*/ 85 h 666"/>
                <a:gd name="T14" fmla="*/ 164 w 502"/>
                <a:gd name="T15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2" h="666">
                  <a:moveTo>
                    <a:pt x="164" y="0"/>
                  </a:moveTo>
                  <a:cubicBezTo>
                    <a:pt x="164" y="0"/>
                    <a:pt x="0" y="157"/>
                    <a:pt x="164" y="281"/>
                  </a:cubicBezTo>
                  <a:cubicBezTo>
                    <a:pt x="164" y="281"/>
                    <a:pt x="225" y="325"/>
                    <a:pt x="135" y="433"/>
                  </a:cubicBezTo>
                  <a:cubicBezTo>
                    <a:pt x="117" y="455"/>
                    <a:pt x="117" y="487"/>
                    <a:pt x="135" y="508"/>
                  </a:cubicBezTo>
                  <a:cubicBezTo>
                    <a:pt x="190" y="572"/>
                    <a:pt x="309" y="666"/>
                    <a:pt x="436" y="468"/>
                  </a:cubicBezTo>
                  <a:cubicBezTo>
                    <a:pt x="494" y="377"/>
                    <a:pt x="502" y="269"/>
                    <a:pt x="453" y="206"/>
                  </a:cubicBezTo>
                  <a:cubicBezTo>
                    <a:pt x="406" y="145"/>
                    <a:pt x="363" y="110"/>
                    <a:pt x="290" y="85"/>
                  </a:cubicBezTo>
                  <a:cubicBezTo>
                    <a:pt x="224" y="63"/>
                    <a:pt x="221" y="33"/>
                    <a:pt x="164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BAC68BDD-CDD3-45DC-9D6F-B89FCDC06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059" y="2494191"/>
              <a:ext cx="77788" cy="69850"/>
            </a:xfrm>
            <a:custGeom>
              <a:avLst/>
              <a:gdLst>
                <a:gd name="T0" fmla="*/ 101 w 111"/>
                <a:gd name="T1" fmla="*/ 26 h 99"/>
                <a:gd name="T2" fmla="*/ 74 w 111"/>
                <a:gd name="T3" fmla="*/ 86 h 99"/>
                <a:gd name="T4" fmla="*/ 10 w 111"/>
                <a:gd name="T5" fmla="*/ 73 h 99"/>
                <a:gd name="T6" fmla="*/ 37 w 111"/>
                <a:gd name="T7" fmla="*/ 13 h 99"/>
                <a:gd name="T8" fmla="*/ 101 w 111"/>
                <a:gd name="T9" fmla="*/ 2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99">
                  <a:moveTo>
                    <a:pt x="101" y="26"/>
                  </a:moveTo>
                  <a:cubicBezTo>
                    <a:pt x="111" y="46"/>
                    <a:pt x="100" y="73"/>
                    <a:pt x="74" y="86"/>
                  </a:cubicBezTo>
                  <a:cubicBezTo>
                    <a:pt x="49" y="99"/>
                    <a:pt x="21" y="93"/>
                    <a:pt x="10" y="73"/>
                  </a:cubicBezTo>
                  <a:cubicBezTo>
                    <a:pt x="0" y="53"/>
                    <a:pt x="11" y="26"/>
                    <a:pt x="37" y="13"/>
                  </a:cubicBezTo>
                  <a:cubicBezTo>
                    <a:pt x="62" y="0"/>
                    <a:pt x="90" y="6"/>
                    <a:pt x="101" y="26"/>
                  </a:cubicBez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A0F8D482-4F2D-4A68-B96E-A099855D7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159" y="2829153"/>
              <a:ext cx="733425" cy="941388"/>
            </a:xfrm>
            <a:custGeom>
              <a:avLst/>
              <a:gdLst>
                <a:gd name="T0" fmla="*/ 597 w 1042"/>
                <a:gd name="T1" fmla="*/ 1040 h 1334"/>
                <a:gd name="T2" fmla="*/ 699 w 1042"/>
                <a:gd name="T3" fmla="*/ 1292 h 1334"/>
                <a:gd name="T4" fmla="*/ 1042 w 1042"/>
                <a:gd name="T5" fmla="*/ 1191 h 1334"/>
                <a:gd name="T6" fmla="*/ 819 w 1042"/>
                <a:gd name="T7" fmla="*/ 89 h 1334"/>
                <a:gd name="T8" fmla="*/ 0 w 1042"/>
                <a:gd name="T9" fmla="*/ 0 h 1334"/>
                <a:gd name="T10" fmla="*/ 33 w 1042"/>
                <a:gd name="T11" fmla="*/ 1300 h 1334"/>
                <a:gd name="T12" fmla="*/ 544 w 1042"/>
                <a:gd name="T13" fmla="*/ 1311 h 1334"/>
                <a:gd name="T14" fmla="*/ 597 w 1042"/>
                <a:gd name="T15" fmla="*/ 104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2" h="1334">
                  <a:moveTo>
                    <a:pt x="597" y="1040"/>
                  </a:moveTo>
                  <a:cubicBezTo>
                    <a:pt x="699" y="1292"/>
                    <a:pt x="699" y="1292"/>
                    <a:pt x="699" y="1292"/>
                  </a:cubicBezTo>
                  <a:cubicBezTo>
                    <a:pt x="817" y="1273"/>
                    <a:pt x="935" y="1241"/>
                    <a:pt x="1042" y="1191"/>
                  </a:cubicBezTo>
                  <a:cubicBezTo>
                    <a:pt x="819" y="89"/>
                    <a:pt x="819" y="89"/>
                    <a:pt x="819" y="89"/>
                  </a:cubicBezTo>
                  <a:cubicBezTo>
                    <a:pt x="819" y="89"/>
                    <a:pt x="123" y="130"/>
                    <a:pt x="0" y="0"/>
                  </a:cubicBezTo>
                  <a:cubicBezTo>
                    <a:pt x="33" y="1300"/>
                    <a:pt x="33" y="1300"/>
                    <a:pt x="33" y="1300"/>
                  </a:cubicBezTo>
                  <a:cubicBezTo>
                    <a:pt x="33" y="1300"/>
                    <a:pt x="267" y="1334"/>
                    <a:pt x="544" y="1311"/>
                  </a:cubicBezTo>
                  <a:lnTo>
                    <a:pt x="597" y="10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568AC29-D742-C5A6-CF7C-9A9FBBAA690D}"/>
              </a:ext>
            </a:extLst>
          </p:cNvPr>
          <p:cNvGrpSpPr/>
          <p:nvPr/>
        </p:nvGrpSpPr>
        <p:grpSpPr>
          <a:xfrm>
            <a:off x="1065644" y="3811367"/>
            <a:ext cx="1582737" cy="3068638"/>
            <a:chOff x="2172609" y="2906941"/>
            <a:chExt cx="1582737" cy="3068638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7611255D-1082-48C5-8D31-1AE55CE14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271" y="5558066"/>
              <a:ext cx="1235075" cy="4175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20%</a:t>
              </a: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37AB6C16-9698-4B1F-929F-EED1EB21E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271" y="5558066"/>
              <a:ext cx="1235075" cy="41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F8C63C35-8422-49CC-BAE6-F08369D7E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009" y="2957741"/>
              <a:ext cx="669925" cy="1112838"/>
            </a:xfrm>
            <a:custGeom>
              <a:avLst/>
              <a:gdLst>
                <a:gd name="T0" fmla="*/ 125 w 951"/>
                <a:gd name="T1" fmla="*/ 634 h 1576"/>
                <a:gd name="T2" fmla="*/ 1 w 951"/>
                <a:gd name="T3" fmla="*/ 412 h 1576"/>
                <a:gd name="T4" fmla="*/ 88 w 951"/>
                <a:gd name="T5" fmla="*/ 119 h 1576"/>
                <a:gd name="T6" fmla="*/ 384 w 951"/>
                <a:gd name="T7" fmla="*/ 64 h 1576"/>
                <a:gd name="T8" fmla="*/ 614 w 951"/>
                <a:gd name="T9" fmla="*/ 469 h 1576"/>
                <a:gd name="T10" fmla="*/ 847 w 951"/>
                <a:gd name="T11" fmla="*/ 793 h 1576"/>
                <a:gd name="T12" fmla="*/ 761 w 951"/>
                <a:gd name="T13" fmla="*/ 1367 h 1576"/>
                <a:gd name="T14" fmla="*/ 90 w 951"/>
                <a:gd name="T15" fmla="*/ 1352 h 1576"/>
                <a:gd name="T16" fmla="*/ 37 w 951"/>
                <a:gd name="T17" fmla="*/ 982 h 1576"/>
                <a:gd name="T18" fmla="*/ 125 w 951"/>
                <a:gd name="T19" fmla="*/ 634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1" h="1576">
                  <a:moveTo>
                    <a:pt x="125" y="634"/>
                  </a:moveTo>
                  <a:cubicBezTo>
                    <a:pt x="80" y="485"/>
                    <a:pt x="2" y="519"/>
                    <a:pt x="1" y="412"/>
                  </a:cubicBezTo>
                  <a:cubicBezTo>
                    <a:pt x="0" y="301"/>
                    <a:pt x="27" y="174"/>
                    <a:pt x="88" y="119"/>
                  </a:cubicBezTo>
                  <a:cubicBezTo>
                    <a:pt x="220" y="0"/>
                    <a:pt x="372" y="60"/>
                    <a:pt x="384" y="64"/>
                  </a:cubicBezTo>
                  <a:cubicBezTo>
                    <a:pt x="577" y="132"/>
                    <a:pt x="610" y="445"/>
                    <a:pt x="614" y="469"/>
                  </a:cubicBezTo>
                  <a:cubicBezTo>
                    <a:pt x="641" y="661"/>
                    <a:pt x="765" y="635"/>
                    <a:pt x="847" y="793"/>
                  </a:cubicBezTo>
                  <a:cubicBezTo>
                    <a:pt x="951" y="992"/>
                    <a:pt x="868" y="1284"/>
                    <a:pt x="761" y="1367"/>
                  </a:cubicBezTo>
                  <a:cubicBezTo>
                    <a:pt x="620" y="1477"/>
                    <a:pt x="178" y="1576"/>
                    <a:pt x="90" y="1352"/>
                  </a:cubicBezTo>
                  <a:cubicBezTo>
                    <a:pt x="63" y="1281"/>
                    <a:pt x="11" y="1218"/>
                    <a:pt x="37" y="982"/>
                  </a:cubicBezTo>
                  <a:cubicBezTo>
                    <a:pt x="52" y="846"/>
                    <a:pt x="158" y="744"/>
                    <a:pt x="125" y="634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DA50AE9B-EB23-4CF9-A007-9482956A9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934" y="3478441"/>
              <a:ext cx="1062038" cy="644525"/>
            </a:xfrm>
            <a:custGeom>
              <a:avLst/>
              <a:gdLst>
                <a:gd name="T0" fmla="*/ 1136 w 1511"/>
                <a:gd name="T1" fmla="*/ 7 h 914"/>
                <a:gd name="T2" fmla="*/ 882 w 1511"/>
                <a:gd name="T3" fmla="*/ 241 h 914"/>
                <a:gd name="T4" fmla="*/ 653 w 1511"/>
                <a:gd name="T5" fmla="*/ 616 h 914"/>
                <a:gd name="T6" fmla="*/ 48 w 1511"/>
                <a:gd name="T7" fmla="*/ 245 h 914"/>
                <a:gd name="T8" fmla="*/ 0 w 1511"/>
                <a:gd name="T9" fmla="*/ 373 h 914"/>
                <a:gd name="T10" fmla="*/ 737 w 1511"/>
                <a:gd name="T11" fmla="*/ 858 h 914"/>
                <a:gd name="T12" fmla="*/ 1136 w 1511"/>
                <a:gd name="T13" fmla="*/ 7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1" h="914">
                  <a:moveTo>
                    <a:pt x="1136" y="7"/>
                  </a:moveTo>
                  <a:cubicBezTo>
                    <a:pt x="1136" y="7"/>
                    <a:pt x="1011" y="0"/>
                    <a:pt x="882" y="241"/>
                  </a:cubicBezTo>
                  <a:cubicBezTo>
                    <a:pt x="753" y="481"/>
                    <a:pt x="653" y="616"/>
                    <a:pt x="653" y="616"/>
                  </a:cubicBezTo>
                  <a:cubicBezTo>
                    <a:pt x="48" y="245"/>
                    <a:pt x="48" y="245"/>
                    <a:pt x="48" y="245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373"/>
                    <a:pt x="577" y="914"/>
                    <a:pt x="737" y="858"/>
                  </a:cubicBezTo>
                  <a:cubicBezTo>
                    <a:pt x="898" y="802"/>
                    <a:pt x="1511" y="8"/>
                    <a:pt x="1136" y="7"/>
                  </a:cubicBezTo>
                </a:path>
              </a:pathLst>
            </a:custGeom>
            <a:solidFill>
              <a:srgbClr val="FFB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ED06DBDD-BC2E-4256-91AA-464C06AB3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384" y="3573691"/>
              <a:ext cx="261938" cy="169863"/>
            </a:xfrm>
            <a:custGeom>
              <a:avLst/>
              <a:gdLst>
                <a:gd name="T0" fmla="*/ 300 w 371"/>
                <a:gd name="T1" fmla="*/ 241 h 241"/>
                <a:gd name="T2" fmla="*/ 137 w 371"/>
                <a:gd name="T3" fmla="*/ 79 h 241"/>
                <a:gd name="T4" fmla="*/ 276 w 371"/>
                <a:gd name="T5" fmla="*/ 109 h 241"/>
                <a:gd name="T6" fmla="*/ 237 w 371"/>
                <a:gd name="T7" fmla="*/ 36 h 241"/>
                <a:gd name="T8" fmla="*/ 371 w 371"/>
                <a:gd name="T9" fmla="*/ 126 h 241"/>
                <a:gd name="T10" fmla="*/ 300 w 371"/>
                <a:gd name="T11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241">
                  <a:moveTo>
                    <a:pt x="300" y="241"/>
                  </a:moveTo>
                  <a:cubicBezTo>
                    <a:pt x="300" y="241"/>
                    <a:pt x="0" y="54"/>
                    <a:pt x="137" y="79"/>
                  </a:cubicBezTo>
                  <a:cubicBezTo>
                    <a:pt x="199" y="90"/>
                    <a:pt x="256" y="130"/>
                    <a:pt x="276" y="109"/>
                  </a:cubicBezTo>
                  <a:cubicBezTo>
                    <a:pt x="294" y="89"/>
                    <a:pt x="249" y="76"/>
                    <a:pt x="237" y="36"/>
                  </a:cubicBezTo>
                  <a:cubicBezTo>
                    <a:pt x="226" y="0"/>
                    <a:pt x="371" y="126"/>
                    <a:pt x="371" y="126"/>
                  </a:cubicBezTo>
                  <a:lnTo>
                    <a:pt x="300" y="241"/>
                  </a:lnTo>
                  <a:close/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209E0E41-8BA3-49F7-941A-B4E5BB8EE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934" y="3478441"/>
              <a:ext cx="1062038" cy="644525"/>
            </a:xfrm>
            <a:custGeom>
              <a:avLst/>
              <a:gdLst>
                <a:gd name="T0" fmla="*/ 1136 w 1511"/>
                <a:gd name="T1" fmla="*/ 7 h 914"/>
                <a:gd name="T2" fmla="*/ 882 w 1511"/>
                <a:gd name="T3" fmla="*/ 241 h 914"/>
                <a:gd name="T4" fmla="*/ 653 w 1511"/>
                <a:gd name="T5" fmla="*/ 616 h 914"/>
                <a:gd name="T6" fmla="*/ 48 w 1511"/>
                <a:gd name="T7" fmla="*/ 245 h 914"/>
                <a:gd name="T8" fmla="*/ 0 w 1511"/>
                <a:gd name="T9" fmla="*/ 373 h 914"/>
                <a:gd name="T10" fmla="*/ 737 w 1511"/>
                <a:gd name="T11" fmla="*/ 858 h 914"/>
                <a:gd name="T12" fmla="*/ 1136 w 1511"/>
                <a:gd name="T13" fmla="*/ 7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1" h="914">
                  <a:moveTo>
                    <a:pt x="1136" y="7"/>
                  </a:moveTo>
                  <a:cubicBezTo>
                    <a:pt x="1136" y="7"/>
                    <a:pt x="1011" y="0"/>
                    <a:pt x="882" y="241"/>
                  </a:cubicBezTo>
                  <a:cubicBezTo>
                    <a:pt x="753" y="481"/>
                    <a:pt x="653" y="616"/>
                    <a:pt x="653" y="616"/>
                  </a:cubicBezTo>
                  <a:cubicBezTo>
                    <a:pt x="48" y="245"/>
                    <a:pt x="48" y="245"/>
                    <a:pt x="48" y="245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0" y="373"/>
                    <a:pt x="577" y="914"/>
                    <a:pt x="737" y="858"/>
                  </a:cubicBezTo>
                  <a:cubicBezTo>
                    <a:pt x="898" y="802"/>
                    <a:pt x="1511" y="8"/>
                    <a:pt x="1136" y="7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FCADF8B4-561E-40B6-97F3-B0628DC17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7384" y="3573691"/>
              <a:ext cx="261938" cy="169863"/>
            </a:xfrm>
            <a:custGeom>
              <a:avLst/>
              <a:gdLst>
                <a:gd name="T0" fmla="*/ 300 w 371"/>
                <a:gd name="T1" fmla="*/ 241 h 241"/>
                <a:gd name="T2" fmla="*/ 137 w 371"/>
                <a:gd name="T3" fmla="*/ 79 h 241"/>
                <a:gd name="T4" fmla="*/ 276 w 371"/>
                <a:gd name="T5" fmla="*/ 109 h 241"/>
                <a:gd name="T6" fmla="*/ 237 w 371"/>
                <a:gd name="T7" fmla="*/ 36 h 241"/>
                <a:gd name="T8" fmla="*/ 371 w 371"/>
                <a:gd name="T9" fmla="*/ 126 h 241"/>
                <a:gd name="T10" fmla="*/ 300 w 371"/>
                <a:gd name="T11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241">
                  <a:moveTo>
                    <a:pt x="300" y="241"/>
                  </a:moveTo>
                  <a:cubicBezTo>
                    <a:pt x="300" y="241"/>
                    <a:pt x="0" y="54"/>
                    <a:pt x="137" y="79"/>
                  </a:cubicBezTo>
                  <a:cubicBezTo>
                    <a:pt x="199" y="90"/>
                    <a:pt x="256" y="130"/>
                    <a:pt x="276" y="109"/>
                  </a:cubicBezTo>
                  <a:cubicBezTo>
                    <a:pt x="294" y="89"/>
                    <a:pt x="249" y="76"/>
                    <a:pt x="237" y="36"/>
                  </a:cubicBezTo>
                  <a:cubicBezTo>
                    <a:pt x="226" y="0"/>
                    <a:pt x="371" y="126"/>
                    <a:pt x="371" y="126"/>
                  </a:cubicBezTo>
                  <a:lnTo>
                    <a:pt x="300" y="241"/>
                  </a:lnTo>
                  <a:close/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F4A032B7-8389-424A-816B-8604145B2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521" y="3772128"/>
              <a:ext cx="198438" cy="139700"/>
            </a:xfrm>
            <a:custGeom>
              <a:avLst/>
              <a:gdLst>
                <a:gd name="T0" fmla="*/ 9 w 125"/>
                <a:gd name="T1" fmla="*/ 0 h 88"/>
                <a:gd name="T2" fmla="*/ 0 w 125"/>
                <a:gd name="T3" fmla="*/ 44 h 88"/>
                <a:gd name="T4" fmla="*/ 125 w 125"/>
                <a:gd name="T5" fmla="*/ 88 h 88"/>
                <a:gd name="T6" fmla="*/ 9 w 125"/>
                <a:gd name="T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88">
                  <a:moveTo>
                    <a:pt x="9" y="0"/>
                  </a:moveTo>
                  <a:lnTo>
                    <a:pt x="0" y="44"/>
                  </a:lnTo>
                  <a:lnTo>
                    <a:pt x="125" y="8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61FFD4A6-560D-4B95-A4E2-93050BA84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521" y="3772128"/>
              <a:ext cx="198438" cy="139700"/>
            </a:xfrm>
            <a:custGeom>
              <a:avLst/>
              <a:gdLst>
                <a:gd name="T0" fmla="*/ 9 w 125"/>
                <a:gd name="T1" fmla="*/ 0 h 88"/>
                <a:gd name="T2" fmla="*/ 0 w 125"/>
                <a:gd name="T3" fmla="*/ 44 h 88"/>
                <a:gd name="T4" fmla="*/ 125 w 125"/>
                <a:gd name="T5" fmla="*/ 88 h 88"/>
                <a:gd name="T6" fmla="*/ 9 w 125"/>
                <a:gd name="T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88">
                  <a:moveTo>
                    <a:pt x="9" y="0"/>
                  </a:moveTo>
                  <a:lnTo>
                    <a:pt x="0" y="44"/>
                  </a:lnTo>
                  <a:lnTo>
                    <a:pt x="125" y="88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D44045AA-9F46-4615-9A71-DB41A5C81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059" y="3638778"/>
              <a:ext cx="98425" cy="139700"/>
            </a:xfrm>
            <a:custGeom>
              <a:avLst/>
              <a:gdLst>
                <a:gd name="T0" fmla="*/ 26 w 62"/>
                <a:gd name="T1" fmla="*/ 88 h 88"/>
                <a:gd name="T2" fmla="*/ 0 w 62"/>
                <a:gd name="T3" fmla="*/ 76 h 88"/>
                <a:gd name="T4" fmla="*/ 35 w 62"/>
                <a:gd name="T5" fmla="*/ 0 h 88"/>
                <a:gd name="T6" fmla="*/ 62 w 62"/>
                <a:gd name="T7" fmla="*/ 12 h 88"/>
                <a:gd name="T8" fmla="*/ 26 w 62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8">
                  <a:moveTo>
                    <a:pt x="26" y="88"/>
                  </a:moveTo>
                  <a:lnTo>
                    <a:pt x="0" y="76"/>
                  </a:lnTo>
                  <a:lnTo>
                    <a:pt x="35" y="0"/>
                  </a:lnTo>
                  <a:lnTo>
                    <a:pt x="62" y="12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2F46DBEA-F54B-400D-AF76-778DD70A2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671" y="3722916"/>
              <a:ext cx="44450" cy="220663"/>
            </a:xfrm>
            <a:custGeom>
              <a:avLst/>
              <a:gdLst>
                <a:gd name="T0" fmla="*/ 16 w 62"/>
                <a:gd name="T1" fmla="*/ 0 h 312"/>
                <a:gd name="T2" fmla="*/ 0 w 62"/>
                <a:gd name="T3" fmla="*/ 312 h 312"/>
                <a:gd name="T4" fmla="*/ 49 w 62"/>
                <a:gd name="T5" fmla="*/ 288 h 312"/>
                <a:gd name="T6" fmla="*/ 62 w 62"/>
                <a:gd name="T7" fmla="*/ 198 h 312"/>
                <a:gd name="T8" fmla="*/ 26 w 62"/>
                <a:gd name="T9" fmla="*/ 61 h 312"/>
                <a:gd name="T10" fmla="*/ 16 w 62"/>
                <a:gd name="T11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2">
                  <a:moveTo>
                    <a:pt x="16" y="0"/>
                  </a:moveTo>
                  <a:cubicBezTo>
                    <a:pt x="0" y="312"/>
                    <a:pt x="0" y="312"/>
                    <a:pt x="0" y="312"/>
                  </a:cubicBezTo>
                  <a:cubicBezTo>
                    <a:pt x="49" y="288"/>
                    <a:pt x="49" y="288"/>
                    <a:pt x="49" y="288"/>
                  </a:cubicBezTo>
                  <a:cubicBezTo>
                    <a:pt x="53" y="259"/>
                    <a:pt x="58" y="228"/>
                    <a:pt x="62" y="198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1" y="41"/>
                    <a:pt x="17" y="20"/>
                    <a:pt x="16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4C8D4A51-2F96-43AF-AF87-BB402E753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5871" y="5399316"/>
              <a:ext cx="425450" cy="173038"/>
            </a:xfrm>
            <a:custGeom>
              <a:avLst/>
              <a:gdLst>
                <a:gd name="T0" fmla="*/ 452 w 605"/>
                <a:gd name="T1" fmla="*/ 14 h 245"/>
                <a:gd name="T2" fmla="*/ 93 w 605"/>
                <a:gd name="T3" fmla="*/ 201 h 245"/>
                <a:gd name="T4" fmla="*/ 174 w 605"/>
                <a:gd name="T5" fmla="*/ 245 h 245"/>
                <a:gd name="T6" fmla="*/ 386 w 605"/>
                <a:gd name="T7" fmla="*/ 198 h 245"/>
                <a:gd name="T8" fmla="*/ 569 w 605"/>
                <a:gd name="T9" fmla="*/ 93 h 245"/>
                <a:gd name="T10" fmla="*/ 571 w 605"/>
                <a:gd name="T11" fmla="*/ 91 h 245"/>
                <a:gd name="T12" fmla="*/ 552 w 605"/>
                <a:gd name="T13" fmla="*/ 4 h 245"/>
                <a:gd name="T14" fmla="*/ 452 w 605"/>
                <a:gd name="T15" fmla="*/ 1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5" h="245">
                  <a:moveTo>
                    <a:pt x="452" y="14"/>
                  </a:moveTo>
                  <a:cubicBezTo>
                    <a:pt x="452" y="14"/>
                    <a:pt x="185" y="192"/>
                    <a:pt x="93" y="201"/>
                  </a:cubicBezTo>
                  <a:cubicBezTo>
                    <a:pt x="0" y="210"/>
                    <a:pt x="72" y="244"/>
                    <a:pt x="174" y="245"/>
                  </a:cubicBezTo>
                  <a:cubicBezTo>
                    <a:pt x="275" y="245"/>
                    <a:pt x="326" y="218"/>
                    <a:pt x="386" y="198"/>
                  </a:cubicBezTo>
                  <a:cubicBezTo>
                    <a:pt x="446" y="179"/>
                    <a:pt x="518" y="139"/>
                    <a:pt x="569" y="93"/>
                  </a:cubicBezTo>
                  <a:cubicBezTo>
                    <a:pt x="570" y="92"/>
                    <a:pt x="570" y="92"/>
                    <a:pt x="571" y="91"/>
                  </a:cubicBezTo>
                  <a:cubicBezTo>
                    <a:pt x="605" y="59"/>
                    <a:pt x="599" y="0"/>
                    <a:pt x="552" y="4"/>
                  </a:cubicBezTo>
                  <a:cubicBezTo>
                    <a:pt x="452" y="14"/>
                    <a:pt x="452" y="14"/>
                    <a:pt x="452" y="14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7F8664DD-3E5C-4B34-9C4E-CDEE73FEC9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9709" y="5464403"/>
              <a:ext cx="177800" cy="93663"/>
            </a:xfrm>
            <a:custGeom>
              <a:avLst/>
              <a:gdLst>
                <a:gd name="T0" fmla="*/ 62 w 254"/>
                <a:gd name="T1" fmla="*/ 110 h 132"/>
                <a:gd name="T2" fmla="*/ 0 w 254"/>
                <a:gd name="T3" fmla="*/ 132 h 132"/>
                <a:gd name="T4" fmla="*/ 0 w 254"/>
                <a:gd name="T5" fmla="*/ 132 h 132"/>
                <a:gd name="T6" fmla="*/ 62 w 254"/>
                <a:gd name="T7" fmla="*/ 110 h 132"/>
                <a:gd name="T8" fmla="*/ 64 w 254"/>
                <a:gd name="T9" fmla="*/ 109 h 132"/>
                <a:gd name="T10" fmla="*/ 63 w 254"/>
                <a:gd name="T11" fmla="*/ 109 h 132"/>
                <a:gd name="T12" fmla="*/ 64 w 254"/>
                <a:gd name="T13" fmla="*/ 109 h 132"/>
                <a:gd name="T14" fmla="*/ 66 w 254"/>
                <a:gd name="T15" fmla="*/ 108 h 132"/>
                <a:gd name="T16" fmla="*/ 64 w 254"/>
                <a:gd name="T17" fmla="*/ 109 h 132"/>
                <a:gd name="T18" fmla="*/ 66 w 254"/>
                <a:gd name="T19" fmla="*/ 108 h 132"/>
                <a:gd name="T20" fmla="*/ 67 w 254"/>
                <a:gd name="T21" fmla="*/ 108 h 132"/>
                <a:gd name="T22" fmla="*/ 66 w 254"/>
                <a:gd name="T23" fmla="*/ 108 h 132"/>
                <a:gd name="T24" fmla="*/ 67 w 254"/>
                <a:gd name="T25" fmla="*/ 108 h 132"/>
                <a:gd name="T26" fmla="*/ 68 w 254"/>
                <a:gd name="T27" fmla="*/ 108 h 132"/>
                <a:gd name="T28" fmla="*/ 68 w 254"/>
                <a:gd name="T29" fmla="*/ 108 h 132"/>
                <a:gd name="T30" fmla="*/ 68 w 254"/>
                <a:gd name="T31" fmla="*/ 108 h 132"/>
                <a:gd name="T32" fmla="*/ 254 w 254"/>
                <a:gd name="T33" fmla="*/ 0 h 132"/>
                <a:gd name="T34" fmla="*/ 254 w 254"/>
                <a:gd name="T35" fmla="*/ 0 h 132"/>
                <a:gd name="T36" fmla="*/ 254 w 254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4" h="132">
                  <a:moveTo>
                    <a:pt x="62" y="110"/>
                  </a:moveTo>
                  <a:cubicBezTo>
                    <a:pt x="41" y="117"/>
                    <a:pt x="21" y="125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21" y="125"/>
                    <a:pt x="41" y="117"/>
                    <a:pt x="62" y="110"/>
                  </a:cubicBezTo>
                  <a:moveTo>
                    <a:pt x="64" y="109"/>
                  </a:moveTo>
                  <a:cubicBezTo>
                    <a:pt x="63" y="109"/>
                    <a:pt x="63" y="109"/>
                    <a:pt x="63" y="109"/>
                  </a:cubicBezTo>
                  <a:cubicBezTo>
                    <a:pt x="63" y="109"/>
                    <a:pt x="63" y="109"/>
                    <a:pt x="64" y="109"/>
                  </a:cubicBezTo>
                  <a:moveTo>
                    <a:pt x="66" y="108"/>
                  </a:moveTo>
                  <a:cubicBezTo>
                    <a:pt x="65" y="109"/>
                    <a:pt x="65" y="109"/>
                    <a:pt x="64" y="109"/>
                  </a:cubicBezTo>
                  <a:cubicBezTo>
                    <a:pt x="65" y="109"/>
                    <a:pt x="65" y="109"/>
                    <a:pt x="66" y="108"/>
                  </a:cubicBezTo>
                  <a:moveTo>
                    <a:pt x="67" y="108"/>
                  </a:moveTo>
                  <a:cubicBezTo>
                    <a:pt x="67" y="108"/>
                    <a:pt x="67" y="108"/>
                    <a:pt x="66" y="108"/>
                  </a:cubicBezTo>
                  <a:cubicBezTo>
                    <a:pt x="67" y="108"/>
                    <a:pt x="67" y="108"/>
                    <a:pt x="67" y="108"/>
                  </a:cubicBezTo>
                  <a:moveTo>
                    <a:pt x="68" y="108"/>
                  </a:moveTo>
                  <a:cubicBezTo>
                    <a:pt x="68" y="108"/>
                    <a:pt x="68" y="108"/>
                    <a:pt x="68" y="108"/>
                  </a:cubicBezTo>
                  <a:cubicBezTo>
                    <a:pt x="68" y="108"/>
                    <a:pt x="68" y="108"/>
                    <a:pt x="68" y="108"/>
                  </a:cubicBezTo>
                  <a:moveTo>
                    <a:pt x="254" y="0"/>
                  </a:moveTo>
                  <a:cubicBezTo>
                    <a:pt x="254" y="0"/>
                    <a:pt x="254" y="0"/>
                    <a:pt x="254" y="0"/>
                  </a:cubicBezTo>
                  <a:cubicBezTo>
                    <a:pt x="254" y="0"/>
                    <a:pt x="254" y="0"/>
                    <a:pt x="254" y="0"/>
                  </a:cubicBezTo>
                </a:path>
              </a:pathLst>
            </a:custGeom>
            <a:solidFill>
              <a:srgbClr val="BAD7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1863C5BD-82E0-451B-8D1A-9B5C04F56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309" y="5558066"/>
              <a:ext cx="25400" cy="6350"/>
            </a:xfrm>
            <a:custGeom>
              <a:avLst/>
              <a:gdLst>
                <a:gd name="T0" fmla="*/ 35 w 35"/>
                <a:gd name="T1" fmla="*/ 0 h 10"/>
                <a:gd name="T2" fmla="*/ 35 w 35"/>
                <a:gd name="T3" fmla="*/ 0 h 10"/>
                <a:gd name="T4" fmla="*/ 0 w 35"/>
                <a:gd name="T5" fmla="*/ 10 h 10"/>
                <a:gd name="T6" fmla="*/ 35 w 35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0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24" y="3"/>
                    <a:pt x="12" y="7"/>
                    <a:pt x="0" y="10"/>
                  </a:cubicBezTo>
                  <a:cubicBezTo>
                    <a:pt x="12" y="7"/>
                    <a:pt x="24" y="3"/>
                    <a:pt x="35" y="0"/>
                  </a:cubicBezTo>
                </a:path>
              </a:pathLst>
            </a:custGeom>
            <a:solidFill>
              <a:srgbClr val="429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2176B568-317A-4C13-822C-2AF8F8E40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6996" y="5445353"/>
              <a:ext cx="303213" cy="127000"/>
            </a:xfrm>
            <a:custGeom>
              <a:avLst/>
              <a:gdLst>
                <a:gd name="T0" fmla="*/ 431 w 431"/>
                <a:gd name="T1" fmla="*/ 0 h 180"/>
                <a:gd name="T2" fmla="*/ 41 w 431"/>
                <a:gd name="T3" fmla="*/ 168 h 180"/>
                <a:gd name="T4" fmla="*/ 0 w 431"/>
                <a:gd name="T5" fmla="*/ 179 h 180"/>
                <a:gd name="T6" fmla="*/ 17 w 431"/>
                <a:gd name="T7" fmla="*/ 180 h 180"/>
                <a:gd name="T8" fmla="*/ 20 w 431"/>
                <a:gd name="T9" fmla="*/ 180 h 180"/>
                <a:gd name="T10" fmla="*/ 125 w 431"/>
                <a:gd name="T11" fmla="*/ 168 h 180"/>
                <a:gd name="T12" fmla="*/ 160 w 431"/>
                <a:gd name="T13" fmla="*/ 158 h 180"/>
                <a:gd name="T14" fmla="*/ 222 w 431"/>
                <a:gd name="T15" fmla="*/ 136 h 180"/>
                <a:gd name="T16" fmla="*/ 223 w 431"/>
                <a:gd name="T17" fmla="*/ 135 h 180"/>
                <a:gd name="T18" fmla="*/ 224 w 431"/>
                <a:gd name="T19" fmla="*/ 135 h 180"/>
                <a:gd name="T20" fmla="*/ 224 w 431"/>
                <a:gd name="T21" fmla="*/ 135 h 180"/>
                <a:gd name="T22" fmla="*/ 226 w 431"/>
                <a:gd name="T23" fmla="*/ 134 h 180"/>
                <a:gd name="T24" fmla="*/ 226 w 431"/>
                <a:gd name="T25" fmla="*/ 134 h 180"/>
                <a:gd name="T26" fmla="*/ 227 w 431"/>
                <a:gd name="T27" fmla="*/ 134 h 180"/>
                <a:gd name="T28" fmla="*/ 228 w 431"/>
                <a:gd name="T29" fmla="*/ 134 h 180"/>
                <a:gd name="T30" fmla="*/ 228 w 431"/>
                <a:gd name="T31" fmla="*/ 134 h 180"/>
                <a:gd name="T32" fmla="*/ 229 w 431"/>
                <a:gd name="T33" fmla="*/ 133 h 180"/>
                <a:gd name="T34" fmla="*/ 412 w 431"/>
                <a:gd name="T35" fmla="*/ 28 h 180"/>
                <a:gd name="T36" fmla="*/ 414 w 431"/>
                <a:gd name="T37" fmla="*/ 26 h 180"/>
                <a:gd name="T38" fmla="*/ 414 w 431"/>
                <a:gd name="T39" fmla="*/ 26 h 180"/>
                <a:gd name="T40" fmla="*/ 414 w 431"/>
                <a:gd name="T41" fmla="*/ 26 h 180"/>
                <a:gd name="T42" fmla="*/ 431 w 431"/>
                <a:gd name="T4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1" h="180">
                  <a:moveTo>
                    <a:pt x="431" y="0"/>
                  </a:moveTo>
                  <a:cubicBezTo>
                    <a:pt x="361" y="37"/>
                    <a:pt x="120" y="160"/>
                    <a:pt x="41" y="168"/>
                  </a:cubicBezTo>
                  <a:cubicBezTo>
                    <a:pt x="17" y="171"/>
                    <a:pt x="4" y="175"/>
                    <a:pt x="0" y="179"/>
                  </a:cubicBezTo>
                  <a:cubicBezTo>
                    <a:pt x="6" y="180"/>
                    <a:pt x="11" y="180"/>
                    <a:pt x="17" y="180"/>
                  </a:cubicBezTo>
                  <a:cubicBezTo>
                    <a:pt x="18" y="180"/>
                    <a:pt x="19" y="180"/>
                    <a:pt x="20" y="180"/>
                  </a:cubicBezTo>
                  <a:cubicBezTo>
                    <a:pt x="63" y="180"/>
                    <a:pt x="96" y="175"/>
                    <a:pt x="125" y="168"/>
                  </a:cubicBezTo>
                  <a:cubicBezTo>
                    <a:pt x="137" y="165"/>
                    <a:pt x="149" y="161"/>
                    <a:pt x="160" y="158"/>
                  </a:cubicBezTo>
                  <a:cubicBezTo>
                    <a:pt x="181" y="151"/>
                    <a:pt x="201" y="143"/>
                    <a:pt x="222" y="136"/>
                  </a:cubicBezTo>
                  <a:cubicBezTo>
                    <a:pt x="222" y="136"/>
                    <a:pt x="223" y="136"/>
                    <a:pt x="223" y="135"/>
                  </a:cubicBezTo>
                  <a:cubicBezTo>
                    <a:pt x="223" y="135"/>
                    <a:pt x="223" y="135"/>
                    <a:pt x="224" y="135"/>
                  </a:cubicBezTo>
                  <a:cubicBezTo>
                    <a:pt x="224" y="135"/>
                    <a:pt x="224" y="135"/>
                    <a:pt x="224" y="135"/>
                  </a:cubicBezTo>
                  <a:cubicBezTo>
                    <a:pt x="225" y="135"/>
                    <a:pt x="225" y="135"/>
                    <a:pt x="226" y="134"/>
                  </a:cubicBezTo>
                  <a:cubicBezTo>
                    <a:pt x="226" y="134"/>
                    <a:pt x="226" y="134"/>
                    <a:pt x="226" y="134"/>
                  </a:cubicBezTo>
                  <a:cubicBezTo>
                    <a:pt x="227" y="134"/>
                    <a:pt x="227" y="134"/>
                    <a:pt x="227" y="134"/>
                  </a:cubicBezTo>
                  <a:cubicBezTo>
                    <a:pt x="227" y="134"/>
                    <a:pt x="228" y="134"/>
                    <a:pt x="228" y="134"/>
                  </a:cubicBezTo>
                  <a:cubicBezTo>
                    <a:pt x="228" y="134"/>
                    <a:pt x="228" y="134"/>
                    <a:pt x="228" y="134"/>
                  </a:cubicBezTo>
                  <a:cubicBezTo>
                    <a:pt x="229" y="134"/>
                    <a:pt x="229" y="134"/>
                    <a:pt x="229" y="133"/>
                  </a:cubicBezTo>
                  <a:cubicBezTo>
                    <a:pt x="289" y="114"/>
                    <a:pt x="361" y="74"/>
                    <a:pt x="412" y="28"/>
                  </a:cubicBezTo>
                  <a:cubicBezTo>
                    <a:pt x="413" y="27"/>
                    <a:pt x="413" y="27"/>
                    <a:pt x="414" y="26"/>
                  </a:cubicBezTo>
                  <a:cubicBezTo>
                    <a:pt x="414" y="26"/>
                    <a:pt x="414" y="26"/>
                    <a:pt x="414" y="26"/>
                  </a:cubicBezTo>
                  <a:cubicBezTo>
                    <a:pt x="414" y="26"/>
                    <a:pt x="414" y="26"/>
                    <a:pt x="414" y="26"/>
                  </a:cubicBezTo>
                  <a:cubicBezTo>
                    <a:pt x="422" y="19"/>
                    <a:pt x="428" y="10"/>
                    <a:pt x="431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8F7C55DE-E50E-458B-B442-ED8E5F89E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371" y="5354866"/>
              <a:ext cx="71438" cy="55563"/>
            </a:xfrm>
            <a:custGeom>
              <a:avLst/>
              <a:gdLst>
                <a:gd name="T0" fmla="*/ 0 w 45"/>
                <a:gd name="T1" fmla="*/ 35 h 35"/>
                <a:gd name="T2" fmla="*/ 0 w 45"/>
                <a:gd name="T3" fmla="*/ 1 h 35"/>
                <a:gd name="T4" fmla="*/ 44 w 45"/>
                <a:gd name="T5" fmla="*/ 0 h 35"/>
                <a:gd name="T6" fmla="*/ 45 w 45"/>
                <a:gd name="T7" fmla="*/ 30 h 35"/>
                <a:gd name="T8" fmla="*/ 0 w 45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5">
                  <a:moveTo>
                    <a:pt x="0" y="35"/>
                  </a:moveTo>
                  <a:lnTo>
                    <a:pt x="0" y="1"/>
                  </a:lnTo>
                  <a:lnTo>
                    <a:pt x="44" y="0"/>
                  </a:lnTo>
                  <a:lnTo>
                    <a:pt x="45" y="3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D88DCC88-1287-4D0E-9600-F78CDB2AC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284" y="5402491"/>
              <a:ext cx="263525" cy="125413"/>
            </a:xfrm>
            <a:custGeom>
              <a:avLst/>
              <a:gdLst>
                <a:gd name="T0" fmla="*/ 273 w 373"/>
                <a:gd name="T1" fmla="*/ 10 h 177"/>
                <a:gd name="T2" fmla="*/ 107 w 373"/>
                <a:gd name="T3" fmla="*/ 112 h 177"/>
                <a:gd name="T4" fmla="*/ 145 w 373"/>
                <a:gd name="T5" fmla="*/ 142 h 177"/>
                <a:gd name="T6" fmla="*/ 373 w 373"/>
                <a:gd name="T7" fmla="*/ 0 h 177"/>
                <a:gd name="T8" fmla="*/ 273 w 373"/>
                <a:gd name="T9" fmla="*/ 1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177">
                  <a:moveTo>
                    <a:pt x="273" y="10"/>
                  </a:moveTo>
                  <a:cubicBezTo>
                    <a:pt x="273" y="10"/>
                    <a:pt x="221" y="43"/>
                    <a:pt x="107" y="112"/>
                  </a:cubicBezTo>
                  <a:cubicBezTo>
                    <a:pt x="0" y="177"/>
                    <a:pt x="85" y="163"/>
                    <a:pt x="145" y="142"/>
                  </a:cubicBezTo>
                  <a:cubicBezTo>
                    <a:pt x="271" y="96"/>
                    <a:pt x="373" y="0"/>
                    <a:pt x="373" y="0"/>
                  </a:cubicBezTo>
                  <a:lnTo>
                    <a:pt x="273" y="10"/>
                  </a:lnTo>
                  <a:close/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959055FE-520F-452C-9251-00578FE70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271" y="3754666"/>
              <a:ext cx="411163" cy="1630363"/>
            </a:xfrm>
            <a:custGeom>
              <a:avLst/>
              <a:gdLst>
                <a:gd name="T0" fmla="*/ 124 w 585"/>
                <a:gd name="T1" fmla="*/ 0 h 2309"/>
                <a:gd name="T2" fmla="*/ 474 w 585"/>
                <a:gd name="T3" fmla="*/ 308 h 2309"/>
                <a:gd name="T4" fmla="*/ 351 w 585"/>
                <a:gd name="T5" fmla="*/ 1319 h 2309"/>
                <a:gd name="T6" fmla="*/ 352 w 585"/>
                <a:gd name="T7" fmla="*/ 2297 h 2309"/>
                <a:gd name="T8" fmla="*/ 215 w 585"/>
                <a:gd name="T9" fmla="*/ 2309 h 2309"/>
                <a:gd name="T10" fmla="*/ 63 w 585"/>
                <a:gd name="T11" fmla="*/ 1314 h 2309"/>
                <a:gd name="T12" fmla="*/ 124 w 585"/>
                <a:gd name="T13" fmla="*/ 0 h 2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2309">
                  <a:moveTo>
                    <a:pt x="124" y="0"/>
                  </a:moveTo>
                  <a:cubicBezTo>
                    <a:pt x="474" y="308"/>
                    <a:pt x="474" y="308"/>
                    <a:pt x="474" y="308"/>
                  </a:cubicBezTo>
                  <a:cubicBezTo>
                    <a:pt x="474" y="308"/>
                    <a:pt x="585" y="493"/>
                    <a:pt x="351" y="1319"/>
                  </a:cubicBezTo>
                  <a:cubicBezTo>
                    <a:pt x="351" y="1319"/>
                    <a:pt x="484" y="1788"/>
                    <a:pt x="352" y="2297"/>
                  </a:cubicBezTo>
                  <a:cubicBezTo>
                    <a:pt x="215" y="2309"/>
                    <a:pt x="215" y="2309"/>
                    <a:pt x="215" y="2309"/>
                  </a:cubicBezTo>
                  <a:cubicBezTo>
                    <a:pt x="215" y="2309"/>
                    <a:pt x="101" y="1447"/>
                    <a:pt x="63" y="1314"/>
                  </a:cubicBezTo>
                  <a:cubicBezTo>
                    <a:pt x="18" y="1155"/>
                    <a:pt x="0" y="720"/>
                    <a:pt x="12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A8C7CDB1-FC58-42B5-90F7-ABDB50C64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284" y="5415191"/>
              <a:ext cx="425450" cy="174625"/>
            </a:xfrm>
            <a:custGeom>
              <a:avLst/>
              <a:gdLst>
                <a:gd name="T0" fmla="*/ 452 w 604"/>
                <a:gd name="T1" fmla="*/ 14 h 246"/>
                <a:gd name="T2" fmla="*/ 92 w 604"/>
                <a:gd name="T3" fmla="*/ 202 h 246"/>
                <a:gd name="T4" fmla="*/ 173 w 604"/>
                <a:gd name="T5" fmla="*/ 245 h 246"/>
                <a:gd name="T6" fmla="*/ 385 w 604"/>
                <a:gd name="T7" fmla="*/ 199 h 246"/>
                <a:gd name="T8" fmla="*/ 569 w 604"/>
                <a:gd name="T9" fmla="*/ 93 h 246"/>
                <a:gd name="T10" fmla="*/ 570 w 604"/>
                <a:gd name="T11" fmla="*/ 92 h 246"/>
                <a:gd name="T12" fmla="*/ 551 w 604"/>
                <a:gd name="T13" fmla="*/ 4 h 246"/>
                <a:gd name="T14" fmla="*/ 452 w 604"/>
                <a:gd name="T15" fmla="*/ 14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4" h="246">
                  <a:moveTo>
                    <a:pt x="452" y="14"/>
                  </a:moveTo>
                  <a:cubicBezTo>
                    <a:pt x="452" y="14"/>
                    <a:pt x="184" y="192"/>
                    <a:pt x="92" y="202"/>
                  </a:cubicBezTo>
                  <a:cubicBezTo>
                    <a:pt x="0" y="211"/>
                    <a:pt x="72" y="244"/>
                    <a:pt x="173" y="245"/>
                  </a:cubicBezTo>
                  <a:cubicBezTo>
                    <a:pt x="274" y="246"/>
                    <a:pt x="325" y="219"/>
                    <a:pt x="385" y="199"/>
                  </a:cubicBezTo>
                  <a:cubicBezTo>
                    <a:pt x="445" y="179"/>
                    <a:pt x="517" y="139"/>
                    <a:pt x="569" y="93"/>
                  </a:cubicBezTo>
                  <a:cubicBezTo>
                    <a:pt x="569" y="93"/>
                    <a:pt x="570" y="92"/>
                    <a:pt x="570" y="92"/>
                  </a:cubicBezTo>
                  <a:cubicBezTo>
                    <a:pt x="604" y="60"/>
                    <a:pt x="598" y="0"/>
                    <a:pt x="551" y="4"/>
                  </a:cubicBezTo>
                  <a:lnTo>
                    <a:pt x="452" y="1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769F8DD5-4363-4C2C-AF21-95D0A06E3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196" y="5369153"/>
              <a:ext cx="73025" cy="55563"/>
            </a:xfrm>
            <a:custGeom>
              <a:avLst/>
              <a:gdLst>
                <a:gd name="T0" fmla="*/ 2 w 46"/>
                <a:gd name="T1" fmla="*/ 35 h 35"/>
                <a:gd name="T2" fmla="*/ 0 w 46"/>
                <a:gd name="T3" fmla="*/ 2 h 35"/>
                <a:gd name="T4" fmla="*/ 45 w 46"/>
                <a:gd name="T5" fmla="*/ 0 h 35"/>
                <a:gd name="T6" fmla="*/ 46 w 46"/>
                <a:gd name="T7" fmla="*/ 31 h 35"/>
                <a:gd name="T8" fmla="*/ 2 w 46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5">
                  <a:moveTo>
                    <a:pt x="2" y="35"/>
                  </a:moveTo>
                  <a:lnTo>
                    <a:pt x="0" y="2"/>
                  </a:lnTo>
                  <a:lnTo>
                    <a:pt x="45" y="0"/>
                  </a:lnTo>
                  <a:lnTo>
                    <a:pt x="46" y="31"/>
                  </a:lnTo>
                  <a:lnTo>
                    <a:pt x="2" y="35"/>
                  </a:lnTo>
                  <a:close/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AE73C2EA-551B-494F-909D-85563F1F3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6696" y="5418366"/>
              <a:ext cx="263525" cy="125413"/>
            </a:xfrm>
            <a:custGeom>
              <a:avLst/>
              <a:gdLst>
                <a:gd name="T0" fmla="*/ 274 w 373"/>
                <a:gd name="T1" fmla="*/ 10 h 177"/>
                <a:gd name="T2" fmla="*/ 108 w 373"/>
                <a:gd name="T3" fmla="*/ 112 h 177"/>
                <a:gd name="T4" fmla="*/ 145 w 373"/>
                <a:gd name="T5" fmla="*/ 142 h 177"/>
                <a:gd name="T6" fmla="*/ 373 w 373"/>
                <a:gd name="T7" fmla="*/ 0 h 177"/>
                <a:gd name="T8" fmla="*/ 274 w 373"/>
                <a:gd name="T9" fmla="*/ 1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177">
                  <a:moveTo>
                    <a:pt x="274" y="10"/>
                  </a:moveTo>
                  <a:cubicBezTo>
                    <a:pt x="274" y="10"/>
                    <a:pt x="222" y="43"/>
                    <a:pt x="108" y="112"/>
                  </a:cubicBezTo>
                  <a:cubicBezTo>
                    <a:pt x="0" y="177"/>
                    <a:pt x="85" y="164"/>
                    <a:pt x="145" y="142"/>
                  </a:cubicBezTo>
                  <a:cubicBezTo>
                    <a:pt x="272" y="96"/>
                    <a:pt x="373" y="0"/>
                    <a:pt x="373" y="0"/>
                  </a:cubicBezTo>
                  <a:lnTo>
                    <a:pt x="274" y="10"/>
                  </a:lnTo>
                  <a:close/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981C904D-C871-4F60-99A0-155040F9F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6059" y="3716566"/>
              <a:ext cx="212725" cy="1625600"/>
            </a:xfrm>
            <a:custGeom>
              <a:avLst/>
              <a:gdLst>
                <a:gd name="T0" fmla="*/ 185 w 303"/>
                <a:gd name="T1" fmla="*/ 1366 h 2303"/>
                <a:gd name="T2" fmla="*/ 266 w 303"/>
                <a:gd name="T3" fmla="*/ 140 h 2303"/>
                <a:gd name="T4" fmla="*/ 90 w 303"/>
                <a:gd name="T5" fmla="*/ 0 h 2303"/>
                <a:gd name="T6" fmla="*/ 92 w 303"/>
                <a:gd name="T7" fmla="*/ 1316 h 2303"/>
                <a:gd name="T8" fmla="*/ 292 w 303"/>
                <a:gd name="T9" fmla="*/ 2303 h 2303"/>
                <a:gd name="T10" fmla="*/ 303 w 303"/>
                <a:gd name="T11" fmla="*/ 2301 h 2303"/>
                <a:gd name="T12" fmla="*/ 185 w 303"/>
                <a:gd name="T13" fmla="*/ 1366 h 2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2303">
                  <a:moveTo>
                    <a:pt x="185" y="1366"/>
                  </a:moveTo>
                  <a:cubicBezTo>
                    <a:pt x="146" y="1213"/>
                    <a:pt x="139" y="805"/>
                    <a:pt x="266" y="14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0" y="725"/>
                    <a:pt x="39" y="1160"/>
                    <a:pt x="92" y="1316"/>
                  </a:cubicBezTo>
                  <a:cubicBezTo>
                    <a:pt x="136" y="1447"/>
                    <a:pt x="292" y="2303"/>
                    <a:pt x="292" y="2303"/>
                  </a:cubicBezTo>
                  <a:cubicBezTo>
                    <a:pt x="303" y="2301"/>
                    <a:pt x="303" y="2301"/>
                    <a:pt x="303" y="2301"/>
                  </a:cubicBezTo>
                  <a:cubicBezTo>
                    <a:pt x="281" y="2099"/>
                    <a:pt x="214" y="1478"/>
                    <a:pt x="185" y="1366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1F4DEFF3-10AE-4F22-AC4F-FE5173B83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271" y="3759428"/>
              <a:ext cx="342900" cy="1628775"/>
            </a:xfrm>
            <a:custGeom>
              <a:avLst/>
              <a:gdLst>
                <a:gd name="T0" fmla="*/ 125 w 487"/>
                <a:gd name="T1" fmla="*/ 0 h 2309"/>
                <a:gd name="T2" fmla="*/ 487 w 487"/>
                <a:gd name="T3" fmla="*/ 740 h 2309"/>
                <a:gd name="T4" fmla="*/ 352 w 487"/>
                <a:gd name="T5" fmla="*/ 1319 h 2309"/>
                <a:gd name="T6" fmla="*/ 353 w 487"/>
                <a:gd name="T7" fmla="*/ 2297 h 2309"/>
                <a:gd name="T8" fmla="*/ 216 w 487"/>
                <a:gd name="T9" fmla="*/ 2309 h 2309"/>
                <a:gd name="T10" fmla="*/ 64 w 487"/>
                <a:gd name="T11" fmla="*/ 1315 h 2309"/>
                <a:gd name="T12" fmla="*/ 125 w 487"/>
                <a:gd name="T13" fmla="*/ 0 h 2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7" h="2309">
                  <a:moveTo>
                    <a:pt x="125" y="0"/>
                  </a:moveTo>
                  <a:cubicBezTo>
                    <a:pt x="487" y="740"/>
                    <a:pt x="487" y="740"/>
                    <a:pt x="487" y="740"/>
                  </a:cubicBezTo>
                  <a:cubicBezTo>
                    <a:pt x="487" y="740"/>
                    <a:pt x="464" y="908"/>
                    <a:pt x="352" y="1319"/>
                  </a:cubicBezTo>
                  <a:cubicBezTo>
                    <a:pt x="352" y="1319"/>
                    <a:pt x="485" y="1789"/>
                    <a:pt x="353" y="2297"/>
                  </a:cubicBezTo>
                  <a:cubicBezTo>
                    <a:pt x="216" y="2309"/>
                    <a:pt x="216" y="2309"/>
                    <a:pt x="216" y="2309"/>
                  </a:cubicBezTo>
                  <a:cubicBezTo>
                    <a:pt x="216" y="2309"/>
                    <a:pt x="102" y="1447"/>
                    <a:pt x="64" y="1315"/>
                  </a:cubicBezTo>
                  <a:cubicBezTo>
                    <a:pt x="19" y="1156"/>
                    <a:pt x="0" y="720"/>
                    <a:pt x="125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D4C2B5E2-6806-439B-AB1C-6F83BCBC9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909" y="3310166"/>
              <a:ext cx="449263" cy="1108075"/>
            </a:xfrm>
            <a:custGeom>
              <a:avLst/>
              <a:gdLst>
                <a:gd name="T0" fmla="*/ 136 w 639"/>
                <a:gd name="T1" fmla="*/ 144 h 1569"/>
                <a:gd name="T2" fmla="*/ 225 w 639"/>
                <a:gd name="T3" fmla="*/ 43 h 1569"/>
                <a:gd name="T4" fmla="*/ 536 w 639"/>
                <a:gd name="T5" fmla="*/ 313 h 1569"/>
                <a:gd name="T6" fmla="*/ 639 w 639"/>
                <a:gd name="T7" fmla="*/ 1376 h 1569"/>
                <a:gd name="T8" fmla="*/ 0 w 639"/>
                <a:gd name="T9" fmla="*/ 1325 h 1569"/>
                <a:gd name="T10" fmla="*/ 70 w 639"/>
                <a:gd name="T11" fmla="*/ 782 h 1569"/>
                <a:gd name="T12" fmla="*/ 34 w 639"/>
                <a:gd name="T13" fmla="*/ 645 h 1569"/>
                <a:gd name="T14" fmla="*/ 45 w 639"/>
                <a:gd name="T15" fmla="*/ 455 h 1569"/>
                <a:gd name="T16" fmla="*/ 123 w 639"/>
                <a:gd name="T17" fmla="*/ 256 h 1569"/>
                <a:gd name="T18" fmla="*/ 136 w 639"/>
                <a:gd name="T19" fmla="*/ 144 h 1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9" h="1569">
                  <a:moveTo>
                    <a:pt x="136" y="144"/>
                  </a:moveTo>
                  <a:cubicBezTo>
                    <a:pt x="147" y="97"/>
                    <a:pt x="181" y="59"/>
                    <a:pt x="225" y="43"/>
                  </a:cubicBezTo>
                  <a:cubicBezTo>
                    <a:pt x="322" y="7"/>
                    <a:pt x="484" y="0"/>
                    <a:pt x="536" y="313"/>
                  </a:cubicBezTo>
                  <a:cubicBezTo>
                    <a:pt x="602" y="706"/>
                    <a:pt x="639" y="1376"/>
                    <a:pt x="639" y="1376"/>
                  </a:cubicBezTo>
                  <a:cubicBezTo>
                    <a:pt x="639" y="1376"/>
                    <a:pt x="380" y="1569"/>
                    <a:pt x="0" y="1325"/>
                  </a:cubicBezTo>
                  <a:cubicBezTo>
                    <a:pt x="70" y="782"/>
                    <a:pt x="70" y="782"/>
                    <a:pt x="70" y="782"/>
                  </a:cubicBezTo>
                  <a:cubicBezTo>
                    <a:pt x="34" y="645"/>
                    <a:pt x="34" y="645"/>
                    <a:pt x="34" y="645"/>
                  </a:cubicBezTo>
                  <a:cubicBezTo>
                    <a:pt x="17" y="582"/>
                    <a:pt x="21" y="515"/>
                    <a:pt x="45" y="455"/>
                  </a:cubicBezTo>
                  <a:cubicBezTo>
                    <a:pt x="123" y="256"/>
                    <a:pt x="123" y="256"/>
                    <a:pt x="123" y="256"/>
                  </a:cubicBezTo>
                  <a:cubicBezTo>
                    <a:pt x="136" y="144"/>
                    <a:pt x="136" y="144"/>
                    <a:pt x="136" y="144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3710A128-462D-48B3-86A7-D078C15B4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709" y="3575278"/>
              <a:ext cx="325438" cy="484188"/>
            </a:xfrm>
            <a:custGeom>
              <a:avLst/>
              <a:gdLst>
                <a:gd name="T0" fmla="*/ 337 w 463"/>
                <a:gd name="T1" fmla="*/ 0 h 685"/>
                <a:gd name="T2" fmla="*/ 0 w 463"/>
                <a:gd name="T3" fmla="*/ 677 h 685"/>
                <a:gd name="T4" fmla="*/ 61 w 463"/>
                <a:gd name="T5" fmla="*/ 685 h 685"/>
                <a:gd name="T6" fmla="*/ 295 w 463"/>
                <a:gd name="T7" fmla="*/ 592 h 685"/>
                <a:gd name="T8" fmla="*/ 337 w 463"/>
                <a:gd name="T9" fmla="*/ 0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685">
                  <a:moveTo>
                    <a:pt x="337" y="0"/>
                  </a:moveTo>
                  <a:cubicBezTo>
                    <a:pt x="0" y="677"/>
                    <a:pt x="0" y="677"/>
                    <a:pt x="0" y="677"/>
                  </a:cubicBezTo>
                  <a:cubicBezTo>
                    <a:pt x="0" y="677"/>
                    <a:pt x="23" y="685"/>
                    <a:pt x="61" y="685"/>
                  </a:cubicBezTo>
                  <a:cubicBezTo>
                    <a:pt x="114" y="685"/>
                    <a:pt x="197" y="669"/>
                    <a:pt x="295" y="592"/>
                  </a:cubicBezTo>
                  <a:cubicBezTo>
                    <a:pt x="463" y="459"/>
                    <a:pt x="337" y="0"/>
                    <a:pt x="337" y="0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51B66029-13C2-46D7-ACD8-C104BEEC1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171" y="3313341"/>
              <a:ext cx="107950" cy="155575"/>
            </a:xfrm>
            <a:custGeom>
              <a:avLst/>
              <a:gdLst>
                <a:gd name="T0" fmla="*/ 52 w 68"/>
                <a:gd name="T1" fmla="*/ 0 h 98"/>
                <a:gd name="T2" fmla="*/ 0 w 68"/>
                <a:gd name="T3" fmla="*/ 76 h 98"/>
                <a:gd name="T4" fmla="*/ 21 w 68"/>
                <a:gd name="T5" fmla="*/ 98 h 98"/>
                <a:gd name="T6" fmla="*/ 68 w 68"/>
                <a:gd name="T7" fmla="*/ 6 h 98"/>
                <a:gd name="T8" fmla="*/ 52 w 68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98">
                  <a:moveTo>
                    <a:pt x="52" y="0"/>
                  </a:moveTo>
                  <a:lnTo>
                    <a:pt x="0" y="76"/>
                  </a:lnTo>
                  <a:lnTo>
                    <a:pt x="21" y="98"/>
                  </a:lnTo>
                  <a:lnTo>
                    <a:pt x="68" y="6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D788531C-BE2C-4A43-96E4-9FD506FE5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171" y="3313341"/>
              <a:ext cx="107950" cy="155575"/>
            </a:xfrm>
            <a:custGeom>
              <a:avLst/>
              <a:gdLst>
                <a:gd name="T0" fmla="*/ 52 w 68"/>
                <a:gd name="T1" fmla="*/ 0 h 98"/>
                <a:gd name="T2" fmla="*/ 0 w 68"/>
                <a:gd name="T3" fmla="*/ 76 h 98"/>
                <a:gd name="T4" fmla="*/ 21 w 68"/>
                <a:gd name="T5" fmla="*/ 98 h 98"/>
                <a:gd name="T6" fmla="*/ 68 w 68"/>
                <a:gd name="T7" fmla="*/ 6 h 98"/>
                <a:gd name="T8" fmla="*/ 52 w 68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98">
                  <a:moveTo>
                    <a:pt x="52" y="0"/>
                  </a:moveTo>
                  <a:lnTo>
                    <a:pt x="0" y="76"/>
                  </a:lnTo>
                  <a:lnTo>
                    <a:pt x="21" y="98"/>
                  </a:lnTo>
                  <a:lnTo>
                    <a:pt x="68" y="6"/>
                  </a:lnTo>
                  <a:lnTo>
                    <a:pt x="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38E73714-43F8-4086-AF98-6D5168760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159" y="3097441"/>
              <a:ext cx="115888" cy="358775"/>
            </a:xfrm>
            <a:custGeom>
              <a:avLst/>
              <a:gdLst>
                <a:gd name="T0" fmla="*/ 31 w 165"/>
                <a:gd name="T1" fmla="*/ 1 h 509"/>
                <a:gd name="T2" fmla="*/ 165 w 165"/>
                <a:gd name="T3" fmla="*/ 0 h 509"/>
                <a:gd name="T4" fmla="*/ 149 w 165"/>
                <a:gd name="T5" fmla="*/ 378 h 509"/>
                <a:gd name="T6" fmla="*/ 44 w 165"/>
                <a:gd name="T7" fmla="*/ 502 h 509"/>
                <a:gd name="T8" fmla="*/ 28 w 165"/>
                <a:gd name="T9" fmla="*/ 331 h 509"/>
                <a:gd name="T10" fmla="*/ 31 w 165"/>
                <a:gd name="T11" fmla="*/ 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5" h="509">
                  <a:moveTo>
                    <a:pt x="31" y="1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49" y="378"/>
                    <a:pt x="149" y="378"/>
                    <a:pt x="149" y="378"/>
                  </a:cubicBezTo>
                  <a:cubicBezTo>
                    <a:pt x="64" y="508"/>
                    <a:pt x="44" y="502"/>
                    <a:pt x="44" y="502"/>
                  </a:cubicBezTo>
                  <a:cubicBezTo>
                    <a:pt x="0" y="509"/>
                    <a:pt x="22" y="397"/>
                    <a:pt x="28" y="331"/>
                  </a:cubicBezTo>
                  <a:cubicBezTo>
                    <a:pt x="31" y="1"/>
                    <a:pt x="31" y="1"/>
                    <a:pt x="31" y="1"/>
                  </a:cubicBezTo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1721A55D-4504-40DB-9CA7-6635A07CB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9" y="3335566"/>
              <a:ext cx="107950" cy="155575"/>
            </a:xfrm>
            <a:custGeom>
              <a:avLst/>
              <a:gdLst>
                <a:gd name="T0" fmla="*/ 52 w 68"/>
                <a:gd name="T1" fmla="*/ 0 h 98"/>
                <a:gd name="T2" fmla="*/ 0 w 68"/>
                <a:gd name="T3" fmla="*/ 75 h 98"/>
                <a:gd name="T4" fmla="*/ 20 w 68"/>
                <a:gd name="T5" fmla="*/ 98 h 98"/>
                <a:gd name="T6" fmla="*/ 68 w 68"/>
                <a:gd name="T7" fmla="*/ 6 h 98"/>
                <a:gd name="T8" fmla="*/ 52 w 68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98">
                  <a:moveTo>
                    <a:pt x="52" y="0"/>
                  </a:moveTo>
                  <a:lnTo>
                    <a:pt x="0" y="75"/>
                  </a:lnTo>
                  <a:lnTo>
                    <a:pt x="20" y="98"/>
                  </a:lnTo>
                  <a:lnTo>
                    <a:pt x="68" y="6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D7873C64-D128-40F6-B4F2-1C0FC61FE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046" y="2976791"/>
              <a:ext cx="280988" cy="406400"/>
            </a:xfrm>
            <a:custGeom>
              <a:avLst/>
              <a:gdLst>
                <a:gd name="T0" fmla="*/ 9 w 398"/>
                <a:gd name="T1" fmla="*/ 222 h 576"/>
                <a:gd name="T2" fmla="*/ 150 w 398"/>
                <a:gd name="T3" fmla="*/ 511 h 576"/>
                <a:gd name="T4" fmla="*/ 377 w 398"/>
                <a:gd name="T5" fmla="*/ 353 h 576"/>
                <a:gd name="T6" fmla="*/ 275 w 398"/>
                <a:gd name="T7" fmla="*/ 66 h 576"/>
                <a:gd name="T8" fmla="*/ 9 w 398"/>
                <a:gd name="T9" fmla="*/ 222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576">
                  <a:moveTo>
                    <a:pt x="9" y="222"/>
                  </a:moveTo>
                  <a:cubicBezTo>
                    <a:pt x="0" y="354"/>
                    <a:pt x="69" y="460"/>
                    <a:pt x="150" y="511"/>
                  </a:cubicBezTo>
                  <a:cubicBezTo>
                    <a:pt x="254" y="576"/>
                    <a:pt x="354" y="473"/>
                    <a:pt x="377" y="353"/>
                  </a:cubicBezTo>
                  <a:cubicBezTo>
                    <a:pt x="398" y="246"/>
                    <a:pt x="364" y="117"/>
                    <a:pt x="275" y="66"/>
                  </a:cubicBezTo>
                  <a:cubicBezTo>
                    <a:pt x="160" y="0"/>
                    <a:pt x="19" y="76"/>
                    <a:pt x="9" y="222"/>
                  </a:cubicBezTo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9D92376C-469C-4844-9584-F713A8349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0009" y="2918053"/>
              <a:ext cx="368300" cy="334963"/>
            </a:xfrm>
            <a:custGeom>
              <a:avLst/>
              <a:gdLst>
                <a:gd name="T0" fmla="*/ 99 w 524"/>
                <a:gd name="T1" fmla="*/ 258 h 476"/>
                <a:gd name="T2" fmla="*/ 449 w 524"/>
                <a:gd name="T3" fmla="*/ 419 h 476"/>
                <a:gd name="T4" fmla="*/ 162 w 524"/>
                <a:gd name="T5" fmla="*/ 140 h 476"/>
                <a:gd name="T6" fmla="*/ 67 w 524"/>
                <a:gd name="T7" fmla="*/ 428 h 476"/>
                <a:gd name="T8" fmla="*/ 99 w 524"/>
                <a:gd name="T9" fmla="*/ 258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4" h="476">
                  <a:moveTo>
                    <a:pt x="99" y="258"/>
                  </a:moveTo>
                  <a:cubicBezTo>
                    <a:pt x="99" y="258"/>
                    <a:pt x="238" y="157"/>
                    <a:pt x="449" y="419"/>
                  </a:cubicBezTo>
                  <a:cubicBezTo>
                    <a:pt x="495" y="476"/>
                    <a:pt x="524" y="0"/>
                    <a:pt x="162" y="140"/>
                  </a:cubicBezTo>
                  <a:cubicBezTo>
                    <a:pt x="13" y="198"/>
                    <a:pt x="67" y="428"/>
                    <a:pt x="67" y="428"/>
                  </a:cubicBezTo>
                  <a:cubicBezTo>
                    <a:pt x="67" y="428"/>
                    <a:pt x="0" y="305"/>
                    <a:pt x="99" y="25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7D9041BB-8623-4FC0-B1A2-0E6DC8C1F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9" y="3351441"/>
              <a:ext cx="4763" cy="23813"/>
            </a:xfrm>
            <a:custGeom>
              <a:avLst/>
              <a:gdLst>
                <a:gd name="T0" fmla="*/ 6 w 6"/>
                <a:gd name="T1" fmla="*/ 0 h 32"/>
                <a:gd name="T2" fmla="*/ 6 w 6"/>
                <a:gd name="T3" fmla="*/ 0 h 32"/>
                <a:gd name="T4" fmla="*/ 5 w 6"/>
                <a:gd name="T5" fmla="*/ 0 h 32"/>
                <a:gd name="T6" fmla="*/ 0 w 6"/>
                <a:gd name="T7" fmla="*/ 32 h 32"/>
                <a:gd name="T8" fmla="*/ 3 w 6"/>
                <a:gd name="T9" fmla="*/ 28 h 32"/>
                <a:gd name="T10" fmla="*/ 6 w 6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2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4" y="18"/>
                    <a:pt x="5" y="9"/>
                    <a:pt x="6" y="0"/>
                  </a:cubicBezTo>
                </a:path>
              </a:pathLst>
            </a:custGeom>
            <a:solidFill>
              <a:srgbClr val="8037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527402DE-BEAE-4758-8638-F5FD34B3C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859" y="3372078"/>
              <a:ext cx="3175" cy="4763"/>
            </a:xfrm>
            <a:custGeom>
              <a:avLst/>
              <a:gdLst>
                <a:gd name="T0" fmla="*/ 4 w 4"/>
                <a:gd name="T1" fmla="*/ 0 h 6"/>
                <a:gd name="T2" fmla="*/ 1 w 4"/>
                <a:gd name="T3" fmla="*/ 4 h 6"/>
                <a:gd name="T4" fmla="*/ 0 w 4"/>
                <a:gd name="T5" fmla="*/ 6 h 6"/>
                <a:gd name="T6" fmla="*/ 3 w 4"/>
                <a:gd name="T7" fmla="*/ 5 h 6"/>
                <a:gd name="T8" fmla="*/ 4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3" y="1"/>
                    <a:pt x="4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A5BF9385-8A55-4B01-874B-9A028C426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8446" y="3335566"/>
              <a:ext cx="63500" cy="39688"/>
            </a:xfrm>
            <a:custGeom>
              <a:avLst/>
              <a:gdLst>
                <a:gd name="T0" fmla="*/ 89 w 89"/>
                <a:gd name="T1" fmla="*/ 0 h 57"/>
                <a:gd name="T2" fmla="*/ 52 w 89"/>
                <a:gd name="T3" fmla="*/ 10 h 57"/>
                <a:gd name="T4" fmla="*/ 4 w 89"/>
                <a:gd name="T5" fmla="*/ 24 h 57"/>
                <a:gd name="T6" fmla="*/ 1 w 89"/>
                <a:gd name="T7" fmla="*/ 52 h 57"/>
                <a:gd name="T8" fmla="*/ 0 w 89"/>
                <a:gd name="T9" fmla="*/ 57 h 57"/>
                <a:gd name="T10" fmla="*/ 89 w 89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7">
                  <a:moveTo>
                    <a:pt x="89" y="0"/>
                  </a:moveTo>
                  <a:cubicBezTo>
                    <a:pt x="52" y="10"/>
                    <a:pt x="52" y="10"/>
                    <a:pt x="52" y="10"/>
                  </a:cubicBezTo>
                  <a:cubicBezTo>
                    <a:pt x="37" y="18"/>
                    <a:pt x="21" y="23"/>
                    <a:pt x="4" y="24"/>
                  </a:cubicBezTo>
                  <a:cubicBezTo>
                    <a:pt x="3" y="33"/>
                    <a:pt x="2" y="42"/>
                    <a:pt x="1" y="52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89" y="0"/>
                    <a:pt x="89" y="0"/>
                    <a:pt x="89" y="0"/>
                  </a:cubicBezTo>
                </a:path>
              </a:pathLst>
            </a:custGeom>
            <a:solidFill>
              <a:srgbClr val="E5A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EAF879B0-8FB9-4542-BA9F-675C3BFB1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1621" y="3341916"/>
              <a:ext cx="33338" cy="9525"/>
            </a:xfrm>
            <a:custGeom>
              <a:avLst/>
              <a:gdLst>
                <a:gd name="T0" fmla="*/ 48 w 48"/>
                <a:gd name="T1" fmla="*/ 0 h 14"/>
                <a:gd name="T2" fmla="*/ 0 w 48"/>
                <a:gd name="T3" fmla="*/ 14 h 14"/>
                <a:gd name="T4" fmla="*/ 0 w 48"/>
                <a:gd name="T5" fmla="*/ 14 h 14"/>
                <a:gd name="T6" fmla="*/ 48 w 48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4">
                  <a:moveTo>
                    <a:pt x="48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7" y="13"/>
                    <a:pt x="33" y="8"/>
                    <a:pt x="48" y="0"/>
                  </a:cubicBezTo>
                </a:path>
              </a:pathLst>
            </a:custGeom>
            <a:solidFill>
              <a:srgbClr val="E5A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D9D64BAE-E0DF-4B59-BEDF-808826924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784" y="2906941"/>
              <a:ext cx="346075" cy="338138"/>
            </a:xfrm>
            <a:custGeom>
              <a:avLst/>
              <a:gdLst>
                <a:gd name="T0" fmla="*/ 86 w 492"/>
                <a:gd name="T1" fmla="*/ 434 h 480"/>
                <a:gd name="T2" fmla="*/ 385 w 492"/>
                <a:gd name="T3" fmla="*/ 369 h 480"/>
                <a:gd name="T4" fmla="*/ 450 w 492"/>
                <a:gd name="T5" fmla="*/ 297 h 480"/>
                <a:gd name="T6" fmla="*/ 86 w 492"/>
                <a:gd name="T7" fmla="*/ 434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2" h="480">
                  <a:moveTo>
                    <a:pt x="86" y="434"/>
                  </a:moveTo>
                  <a:cubicBezTo>
                    <a:pt x="86" y="434"/>
                    <a:pt x="386" y="480"/>
                    <a:pt x="385" y="369"/>
                  </a:cubicBezTo>
                  <a:cubicBezTo>
                    <a:pt x="385" y="299"/>
                    <a:pt x="492" y="325"/>
                    <a:pt x="450" y="297"/>
                  </a:cubicBezTo>
                  <a:cubicBezTo>
                    <a:pt x="0" y="0"/>
                    <a:pt x="86" y="434"/>
                    <a:pt x="86" y="434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9407FD1A-194F-4D2E-9D45-DC74B196C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609" y="3545116"/>
              <a:ext cx="476250" cy="361950"/>
            </a:xfrm>
            <a:custGeom>
              <a:avLst/>
              <a:gdLst>
                <a:gd name="T0" fmla="*/ 300 w 300"/>
                <a:gd name="T1" fmla="*/ 206 h 228"/>
                <a:gd name="T2" fmla="*/ 284 w 300"/>
                <a:gd name="T3" fmla="*/ 228 h 228"/>
                <a:gd name="T4" fmla="*/ 0 w 300"/>
                <a:gd name="T5" fmla="*/ 22 h 228"/>
                <a:gd name="T6" fmla="*/ 16 w 300"/>
                <a:gd name="T7" fmla="*/ 0 h 228"/>
                <a:gd name="T8" fmla="*/ 300 w 300"/>
                <a:gd name="T9" fmla="*/ 206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28">
                  <a:moveTo>
                    <a:pt x="300" y="206"/>
                  </a:moveTo>
                  <a:lnTo>
                    <a:pt x="284" y="228"/>
                  </a:lnTo>
                  <a:lnTo>
                    <a:pt x="0" y="22"/>
                  </a:lnTo>
                  <a:lnTo>
                    <a:pt x="16" y="0"/>
                  </a:lnTo>
                  <a:lnTo>
                    <a:pt x="300" y="2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13F1103E-46B3-4860-B5BF-C149D1BBC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009" y="3545116"/>
              <a:ext cx="450850" cy="327025"/>
            </a:xfrm>
            <a:custGeom>
              <a:avLst/>
              <a:gdLst>
                <a:gd name="T0" fmla="*/ 278 w 284"/>
                <a:gd name="T1" fmla="*/ 141 h 206"/>
                <a:gd name="T2" fmla="*/ 284 w 284"/>
                <a:gd name="T3" fmla="*/ 206 h 206"/>
                <a:gd name="T4" fmla="*/ 0 w 284"/>
                <a:gd name="T5" fmla="*/ 0 h 206"/>
                <a:gd name="T6" fmla="*/ 90 w 284"/>
                <a:gd name="T7" fmla="*/ 5 h 206"/>
                <a:gd name="T8" fmla="*/ 278 w 284"/>
                <a:gd name="T9" fmla="*/ 14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206">
                  <a:moveTo>
                    <a:pt x="278" y="141"/>
                  </a:moveTo>
                  <a:lnTo>
                    <a:pt x="284" y="206"/>
                  </a:lnTo>
                  <a:lnTo>
                    <a:pt x="0" y="0"/>
                  </a:lnTo>
                  <a:lnTo>
                    <a:pt x="90" y="5"/>
                  </a:lnTo>
                  <a:lnTo>
                    <a:pt x="278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31E9C9E2-C169-4ABF-9A51-53720BAE1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484" y="3407003"/>
              <a:ext cx="976313" cy="769938"/>
            </a:xfrm>
            <a:custGeom>
              <a:avLst/>
              <a:gdLst>
                <a:gd name="T0" fmla="*/ 1025 w 1390"/>
                <a:gd name="T1" fmla="*/ 83 h 1092"/>
                <a:gd name="T2" fmla="*/ 829 w 1390"/>
                <a:gd name="T3" fmla="*/ 367 h 1092"/>
                <a:gd name="T4" fmla="*/ 691 w 1390"/>
                <a:gd name="T5" fmla="*/ 784 h 1092"/>
                <a:gd name="T6" fmla="*/ 18 w 1390"/>
                <a:gd name="T7" fmla="*/ 559 h 1092"/>
                <a:gd name="T8" fmla="*/ 0 w 1390"/>
                <a:gd name="T9" fmla="*/ 694 h 1092"/>
                <a:gd name="T10" fmla="*/ 827 w 1390"/>
                <a:gd name="T11" fmla="*/ 1001 h 1092"/>
                <a:gd name="T12" fmla="*/ 1025 w 1390"/>
                <a:gd name="T13" fmla="*/ 83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0" h="1092">
                  <a:moveTo>
                    <a:pt x="1025" y="83"/>
                  </a:moveTo>
                  <a:cubicBezTo>
                    <a:pt x="1025" y="83"/>
                    <a:pt x="901" y="104"/>
                    <a:pt x="829" y="367"/>
                  </a:cubicBezTo>
                  <a:cubicBezTo>
                    <a:pt x="758" y="631"/>
                    <a:pt x="691" y="784"/>
                    <a:pt x="691" y="784"/>
                  </a:cubicBezTo>
                  <a:cubicBezTo>
                    <a:pt x="18" y="559"/>
                    <a:pt x="18" y="559"/>
                    <a:pt x="18" y="559"/>
                  </a:cubicBezTo>
                  <a:cubicBezTo>
                    <a:pt x="0" y="694"/>
                    <a:pt x="0" y="694"/>
                    <a:pt x="0" y="694"/>
                  </a:cubicBezTo>
                  <a:cubicBezTo>
                    <a:pt x="0" y="694"/>
                    <a:pt x="683" y="1092"/>
                    <a:pt x="827" y="1001"/>
                  </a:cubicBezTo>
                  <a:cubicBezTo>
                    <a:pt x="971" y="911"/>
                    <a:pt x="1390" y="0"/>
                    <a:pt x="1025" y="8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79CEFDC5-E4D4-4A0F-94CD-67A126108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709" y="3743553"/>
              <a:ext cx="265113" cy="155575"/>
            </a:xfrm>
            <a:custGeom>
              <a:avLst/>
              <a:gdLst>
                <a:gd name="T0" fmla="*/ 333 w 377"/>
                <a:gd name="T1" fmla="*/ 219 h 219"/>
                <a:gd name="T2" fmla="*/ 138 w 377"/>
                <a:gd name="T3" fmla="*/ 98 h 219"/>
                <a:gd name="T4" fmla="*/ 280 w 377"/>
                <a:gd name="T5" fmla="*/ 96 h 219"/>
                <a:gd name="T6" fmla="*/ 226 w 377"/>
                <a:gd name="T7" fmla="*/ 33 h 219"/>
                <a:gd name="T8" fmla="*/ 377 w 377"/>
                <a:gd name="T9" fmla="*/ 91 h 219"/>
                <a:gd name="T10" fmla="*/ 333 w 377"/>
                <a:gd name="T1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7" h="219">
                  <a:moveTo>
                    <a:pt x="333" y="219"/>
                  </a:moveTo>
                  <a:cubicBezTo>
                    <a:pt x="333" y="219"/>
                    <a:pt x="0" y="104"/>
                    <a:pt x="138" y="98"/>
                  </a:cubicBezTo>
                  <a:cubicBezTo>
                    <a:pt x="201" y="95"/>
                    <a:pt x="266" y="121"/>
                    <a:pt x="280" y="96"/>
                  </a:cubicBezTo>
                  <a:cubicBezTo>
                    <a:pt x="294" y="72"/>
                    <a:pt x="246" y="70"/>
                    <a:pt x="226" y="33"/>
                  </a:cubicBezTo>
                  <a:cubicBezTo>
                    <a:pt x="207" y="0"/>
                    <a:pt x="377" y="91"/>
                    <a:pt x="377" y="91"/>
                  </a:cubicBezTo>
                  <a:lnTo>
                    <a:pt x="333" y="219"/>
                  </a:lnTo>
                  <a:close/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294A6504-0D78-4FDC-A342-3DB77F1D7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121" y="3106966"/>
              <a:ext cx="136525" cy="285750"/>
            </a:xfrm>
            <a:custGeom>
              <a:avLst/>
              <a:gdLst>
                <a:gd name="T0" fmla="*/ 40 w 193"/>
                <a:gd name="T1" fmla="*/ 13 h 405"/>
                <a:gd name="T2" fmla="*/ 2 w 193"/>
                <a:gd name="T3" fmla="*/ 242 h 405"/>
                <a:gd name="T4" fmla="*/ 102 w 193"/>
                <a:gd name="T5" fmla="*/ 317 h 405"/>
                <a:gd name="T6" fmla="*/ 156 w 193"/>
                <a:gd name="T7" fmla="*/ 107 h 405"/>
                <a:gd name="T8" fmla="*/ 40 w 193"/>
                <a:gd name="T9" fmla="*/ 13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405">
                  <a:moveTo>
                    <a:pt x="40" y="13"/>
                  </a:moveTo>
                  <a:cubicBezTo>
                    <a:pt x="0" y="29"/>
                    <a:pt x="3" y="165"/>
                    <a:pt x="2" y="242"/>
                  </a:cubicBezTo>
                  <a:cubicBezTo>
                    <a:pt x="1" y="300"/>
                    <a:pt x="19" y="405"/>
                    <a:pt x="102" y="317"/>
                  </a:cubicBezTo>
                  <a:cubicBezTo>
                    <a:pt x="140" y="277"/>
                    <a:pt x="193" y="197"/>
                    <a:pt x="156" y="107"/>
                  </a:cubicBezTo>
                  <a:cubicBezTo>
                    <a:pt x="132" y="51"/>
                    <a:pt x="73" y="0"/>
                    <a:pt x="40" y="1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062F233B-2FEF-4971-9C5C-DE123A40E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259" y="3143478"/>
              <a:ext cx="57150" cy="73025"/>
            </a:xfrm>
            <a:custGeom>
              <a:avLst/>
              <a:gdLst>
                <a:gd name="T0" fmla="*/ 78 w 81"/>
                <a:gd name="T1" fmla="*/ 61 h 103"/>
                <a:gd name="T2" fmla="*/ 35 w 81"/>
                <a:gd name="T3" fmla="*/ 98 h 103"/>
                <a:gd name="T4" fmla="*/ 3 w 81"/>
                <a:gd name="T5" fmla="*/ 43 h 103"/>
                <a:gd name="T6" fmla="*/ 46 w 81"/>
                <a:gd name="T7" fmla="*/ 6 h 103"/>
                <a:gd name="T8" fmla="*/ 78 w 81"/>
                <a:gd name="T9" fmla="*/ 6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03">
                  <a:moveTo>
                    <a:pt x="78" y="61"/>
                  </a:moveTo>
                  <a:cubicBezTo>
                    <a:pt x="75" y="87"/>
                    <a:pt x="55" y="103"/>
                    <a:pt x="35" y="98"/>
                  </a:cubicBezTo>
                  <a:cubicBezTo>
                    <a:pt x="14" y="93"/>
                    <a:pt x="0" y="68"/>
                    <a:pt x="3" y="43"/>
                  </a:cubicBezTo>
                  <a:cubicBezTo>
                    <a:pt x="6" y="17"/>
                    <a:pt x="25" y="0"/>
                    <a:pt x="46" y="6"/>
                  </a:cubicBezTo>
                  <a:cubicBezTo>
                    <a:pt x="66" y="11"/>
                    <a:pt x="81" y="35"/>
                    <a:pt x="78" y="61"/>
                  </a:cubicBezTo>
                  <a:close/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5E4E2275-0DD2-4B33-95B7-B3CCD432D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4009" y="3178403"/>
              <a:ext cx="47625" cy="46038"/>
            </a:xfrm>
            <a:custGeom>
              <a:avLst/>
              <a:gdLst>
                <a:gd name="T0" fmla="*/ 6 w 66"/>
                <a:gd name="T1" fmla="*/ 44 h 66"/>
                <a:gd name="T2" fmla="*/ 44 w 66"/>
                <a:gd name="T3" fmla="*/ 60 h 66"/>
                <a:gd name="T4" fmla="*/ 60 w 66"/>
                <a:gd name="T5" fmla="*/ 22 h 66"/>
                <a:gd name="T6" fmla="*/ 22 w 66"/>
                <a:gd name="T7" fmla="*/ 6 h 66"/>
                <a:gd name="T8" fmla="*/ 6 w 66"/>
                <a:gd name="T9" fmla="*/ 4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6" y="44"/>
                  </a:moveTo>
                  <a:cubicBezTo>
                    <a:pt x="12" y="59"/>
                    <a:pt x="29" y="66"/>
                    <a:pt x="44" y="60"/>
                  </a:cubicBezTo>
                  <a:cubicBezTo>
                    <a:pt x="59" y="54"/>
                    <a:pt x="66" y="37"/>
                    <a:pt x="60" y="22"/>
                  </a:cubicBezTo>
                  <a:cubicBezTo>
                    <a:pt x="54" y="7"/>
                    <a:pt x="37" y="0"/>
                    <a:pt x="22" y="6"/>
                  </a:cubicBezTo>
                  <a:cubicBezTo>
                    <a:pt x="7" y="13"/>
                    <a:pt x="0" y="30"/>
                    <a:pt x="6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2CA50D75-4437-4DC1-9069-B6A929FB6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209" y="3248253"/>
              <a:ext cx="63500" cy="80963"/>
            </a:xfrm>
            <a:custGeom>
              <a:avLst/>
              <a:gdLst>
                <a:gd name="T0" fmla="*/ 0 w 40"/>
                <a:gd name="T1" fmla="*/ 0 h 51"/>
                <a:gd name="T2" fmla="*/ 13 w 40"/>
                <a:gd name="T3" fmla="*/ 51 h 51"/>
                <a:gd name="T4" fmla="*/ 40 w 40"/>
                <a:gd name="T5" fmla="*/ 35 h 51"/>
                <a:gd name="T6" fmla="*/ 0 w 40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51">
                  <a:moveTo>
                    <a:pt x="0" y="0"/>
                  </a:moveTo>
                  <a:lnTo>
                    <a:pt x="13" y="51"/>
                  </a:lnTo>
                  <a:lnTo>
                    <a:pt x="4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6EA2C029-8DF4-4ACA-A4B1-BE60B122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321" y="3791178"/>
              <a:ext cx="96838" cy="141288"/>
            </a:xfrm>
            <a:custGeom>
              <a:avLst/>
              <a:gdLst>
                <a:gd name="T0" fmla="*/ 26 w 61"/>
                <a:gd name="T1" fmla="*/ 89 h 89"/>
                <a:gd name="T2" fmla="*/ 0 w 61"/>
                <a:gd name="T3" fmla="*/ 77 h 89"/>
                <a:gd name="T4" fmla="*/ 34 w 61"/>
                <a:gd name="T5" fmla="*/ 0 h 89"/>
                <a:gd name="T6" fmla="*/ 61 w 61"/>
                <a:gd name="T7" fmla="*/ 13 h 89"/>
                <a:gd name="T8" fmla="*/ 26 w 61"/>
                <a:gd name="T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89">
                  <a:moveTo>
                    <a:pt x="26" y="89"/>
                  </a:moveTo>
                  <a:lnTo>
                    <a:pt x="0" y="77"/>
                  </a:lnTo>
                  <a:lnTo>
                    <a:pt x="34" y="0"/>
                  </a:lnTo>
                  <a:lnTo>
                    <a:pt x="61" y="13"/>
                  </a:lnTo>
                  <a:lnTo>
                    <a:pt x="26" y="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AFF45018-DBB5-49F5-B101-3AF872C08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709" y="5445353"/>
              <a:ext cx="65088" cy="112713"/>
            </a:xfrm>
            <a:custGeom>
              <a:avLst/>
              <a:gdLst>
                <a:gd name="T0" fmla="*/ 41 w 41"/>
                <a:gd name="T1" fmla="*/ 0 h 71"/>
                <a:gd name="T2" fmla="*/ 41 w 41"/>
                <a:gd name="T3" fmla="*/ 71 h 71"/>
                <a:gd name="T4" fmla="*/ 0 w 41"/>
                <a:gd name="T5" fmla="*/ 71 h 71"/>
                <a:gd name="T6" fmla="*/ 0 w 41"/>
                <a:gd name="T7" fmla="*/ 38 h 71"/>
                <a:gd name="T8" fmla="*/ 41 w 41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71">
                  <a:moveTo>
                    <a:pt x="41" y="0"/>
                  </a:moveTo>
                  <a:lnTo>
                    <a:pt x="41" y="71"/>
                  </a:lnTo>
                  <a:lnTo>
                    <a:pt x="0" y="71"/>
                  </a:lnTo>
                  <a:lnTo>
                    <a:pt x="0" y="3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8" name="Rectangle 88">
              <a:extLst>
                <a:ext uri="{FF2B5EF4-FFF2-40B4-BE49-F238E27FC236}">
                  <a16:creationId xmlns:a16="http://schemas.microsoft.com/office/drawing/2014/main" id="{93C62A2F-A10B-403C-8296-BCCF74599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209" y="5350103"/>
              <a:ext cx="128588" cy="5238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9" name="Rectangle 89">
              <a:extLst>
                <a:ext uri="{FF2B5EF4-FFF2-40B4-BE49-F238E27FC236}">
                  <a16:creationId xmlns:a16="http://schemas.microsoft.com/office/drawing/2014/main" id="{4A23E4CE-16FA-4113-AD02-C0E42DDFE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796" y="5342166"/>
              <a:ext cx="127000" cy="539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710E7682-71A9-90BB-B642-68C87597D894}"/>
              </a:ext>
            </a:extLst>
          </p:cNvPr>
          <p:cNvGrpSpPr/>
          <p:nvPr/>
        </p:nvGrpSpPr>
        <p:grpSpPr>
          <a:xfrm>
            <a:off x="4554969" y="2460404"/>
            <a:ext cx="1741488" cy="4419600"/>
            <a:chOff x="5661934" y="1555978"/>
            <a:chExt cx="1741488" cy="44196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F437BEF-059F-4E65-B689-98438A4F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609" y="2795816"/>
              <a:ext cx="912813" cy="296863"/>
            </a:xfrm>
            <a:custGeom>
              <a:avLst/>
              <a:gdLst>
                <a:gd name="T0" fmla="*/ 885 w 1296"/>
                <a:gd name="T1" fmla="*/ 108 h 420"/>
                <a:gd name="T2" fmla="*/ 623 w 1296"/>
                <a:gd name="T3" fmla="*/ 85 h 420"/>
                <a:gd name="T4" fmla="*/ 452 w 1296"/>
                <a:gd name="T5" fmla="*/ 230 h 420"/>
                <a:gd name="T6" fmla="*/ 304 w 1296"/>
                <a:gd name="T7" fmla="*/ 196 h 420"/>
                <a:gd name="T8" fmla="*/ 231 w 1296"/>
                <a:gd name="T9" fmla="*/ 261 h 420"/>
                <a:gd name="T10" fmla="*/ 63 w 1296"/>
                <a:gd name="T11" fmla="*/ 282 h 420"/>
                <a:gd name="T12" fmla="*/ 11 w 1296"/>
                <a:gd name="T13" fmla="*/ 375 h 420"/>
                <a:gd name="T14" fmla="*/ 300 w 1296"/>
                <a:gd name="T15" fmla="*/ 378 h 420"/>
                <a:gd name="T16" fmla="*/ 665 w 1296"/>
                <a:gd name="T17" fmla="*/ 392 h 420"/>
                <a:gd name="T18" fmla="*/ 1108 w 1296"/>
                <a:gd name="T19" fmla="*/ 385 h 420"/>
                <a:gd name="T20" fmla="*/ 1277 w 1296"/>
                <a:gd name="T21" fmla="*/ 392 h 420"/>
                <a:gd name="T22" fmla="*/ 1208 w 1296"/>
                <a:gd name="T23" fmla="*/ 261 h 420"/>
                <a:gd name="T24" fmla="*/ 988 w 1296"/>
                <a:gd name="T25" fmla="*/ 282 h 420"/>
                <a:gd name="T26" fmla="*/ 885 w 1296"/>
                <a:gd name="T27" fmla="*/ 108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6" h="420">
                  <a:moveTo>
                    <a:pt x="885" y="108"/>
                  </a:moveTo>
                  <a:cubicBezTo>
                    <a:pt x="765" y="0"/>
                    <a:pt x="672" y="57"/>
                    <a:pt x="623" y="85"/>
                  </a:cubicBezTo>
                  <a:cubicBezTo>
                    <a:pt x="559" y="122"/>
                    <a:pt x="517" y="218"/>
                    <a:pt x="452" y="230"/>
                  </a:cubicBezTo>
                  <a:cubicBezTo>
                    <a:pt x="397" y="241"/>
                    <a:pt x="362" y="181"/>
                    <a:pt x="304" y="196"/>
                  </a:cubicBezTo>
                  <a:cubicBezTo>
                    <a:pt x="266" y="206"/>
                    <a:pt x="274" y="238"/>
                    <a:pt x="231" y="261"/>
                  </a:cubicBezTo>
                  <a:cubicBezTo>
                    <a:pt x="168" y="296"/>
                    <a:pt x="119" y="248"/>
                    <a:pt x="63" y="282"/>
                  </a:cubicBezTo>
                  <a:cubicBezTo>
                    <a:pt x="28" y="303"/>
                    <a:pt x="0" y="349"/>
                    <a:pt x="11" y="375"/>
                  </a:cubicBezTo>
                  <a:cubicBezTo>
                    <a:pt x="30" y="414"/>
                    <a:pt x="136" y="387"/>
                    <a:pt x="300" y="378"/>
                  </a:cubicBezTo>
                  <a:cubicBezTo>
                    <a:pt x="456" y="370"/>
                    <a:pt x="425" y="391"/>
                    <a:pt x="665" y="392"/>
                  </a:cubicBezTo>
                  <a:cubicBezTo>
                    <a:pt x="966" y="393"/>
                    <a:pt x="959" y="360"/>
                    <a:pt x="1108" y="385"/>
                  </a:cubicBezTo>
                  <a:cubicBezTo>
                    <a:pt x="1193" y="399"/>
                    <a:pt x="1258" y="420"/>
                    <a:pt x="1277" y="392"/>
                  </a:cubicBezTo>
                  <a:cubicBezTo>
                    <a:pt x="1296" y="363"/>
                    <a:pt x="1263" y="288"/>
                    <a:pt x="1208" y="261"/>
                  </a:cubicBezTo>
                  <a:cubicBezTo>
                    <a:pt x="1141" y="229"/>
                    <a:pt x="1096" y="292"/>
                    <a:pt x="988" y="282"/>
                  </a:cubicBezTo>
                  <a:cubicBezTo>
                    <a:pt x="937" y="277"/>
                    <a:pt x="970" y="185"/>
                    <a:pt x="885" y="108"/>
                  </a:cubicBezTo>
                  <a:close/>
                </a:path>
              </a:pathLst>
            </a:custGeom>
            <a:solidFill>
              <a:srgbClr val="ECF0F3"/>
            </a:solidFill>
            <a:ln w="50800">
              <a:noFill/>
            </a:ln>
            <a:effectLst>
              <a:outerShdw blurRad="508000" dist="190500" dir="1200000" algn="tl" rotWithShape="0">
                <a:schemeClr val="tx1">
                  <a:lumMod val="85000"/>
                  <a:lumOff val="15000"/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42AA7A91-1643-4D4E-8D2E-0EB8ECB50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109" y="3994378"/>
              <a:ext cx="1235075" cy="1981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90%</a:t>
              </a:r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2B0B5D7D-74D0-4C2B-9435-A61ECF79B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959" y="1906816"/>
              <a:ext cx="438150" cy="822325"/>
            </a:xfrm>
            <a:custGeom>
              <a:avLst/>
              <a:gdLst>
                <a:gd name="T0" fmla="*/ 591 w 623"/>
                <a:gd name="T1" fmla="*/ 265 h 1167"/>
                <a:gd name="T2" fmla="*/ 480 w 623"/>
                <a:gd name="T3" fmla="*/ 494 h 1167"/>
                <a:gd name="T4" fmla="*/ 171 w 623"/>
                <a:gd name="T5" fmla="*/ 714 h 1167"/>
                <a:gd name="T6" fmla="*/ 588 w 623"/>
                <a:gd name="T7" fmla="*/ 1121 h 1167"/>
                <a:gd name="T8" fmla="*/ 544 w 623"/>
                <a:gd name="T9" fmla="*/ 1167 h 1167"/>
                <a:gd name="T10" fmla="*/ 6 w 623"/>
                <a:gd name="T11" fmla="*/ 720 h 1167"/>
                <a:gd name="T12" fmla="*/ 591 w 623"/>
                <a:gd name="T13" fmla="*/ 265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3" h="1167">
                  <a:moveTo>
                    <a:pt x="591" y="265"/>
                  </a:moveTo>
                  <a:cubicBezTo>
                    <a:pt x="591" y="265"/>
                    <a:pt x="623" y="352"/>
                    <a:pt x="480" y="494"/>
                  </a:cubicBezTo>
                  <a:cubicBezTo>
                    <a:pt x="337" y="636"/>
                    <a:pt x="171" y="714"/>
                    <a:pt x="171" y="714"/>
                  </a:cubicBezTo>
                  <a:cubicBezTo>
                    <a:pt x="588" y="1121"/>
                    <a:pt x="588" y="1121"/>
                    <a:pt x="588" y="1121"/>
                  </a:cubicBezTo>
                  <a:cubicBezTo>
                    <a:pt x="544" y="1167"/>
                    <a:pt x="544" y="1167"/>
                    <a:pt x="544" y="1167"/>
                  </a:cubicBezTo>
                  <a:cubicBezTo>
                    <a:pt x="544" y="1167"/>
                    <a:pt x="0" y="846"/>
                    <a:pt x="6" y="720"/>
                  </a:cubicBezTo>
                  <a:cubicBezTo>
                    <a:pt x="11" y="595"/>
                    <a:pt x="511" y="0"/>
                    <a:pt x="591" y="265"/>
                  </a:cubicBez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BB996F4D-3F0B-433C-A9E2-0B74D0A6E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259" y="2437041"/>
              <a:ext cx="160338" cy="185738"/>
            </a:xfrm>
            <a:custGeom>
              <a:avLst/>
              <a:gdLst>
                <a:gd name="T0" fmla="*/ 0 w 228"/>
                <a:gd name="T1" fmla="*/ 156 h 263"/>
                <a:gd name="T2" fmla="*/ 145 w 228"/>
                <a:gd name="T3" fmla="*/ 263 h 263"/>
                <a:gd name="T4" fmla="*/ 228 w 228"/>
                <a:gd name="T5" fmla="*/ 259 h 263"/>
                <a:gd name="T6" fmla="*/ 226 w 228"/>
                <a:gd name="T7" fmla="*/ 174 h 263"/>
                <a:gd name="T8" fmla="*/ 48 w 228"/>
                <a:gd name="T9" fmla="*/ 0 h 263"/>
                <a:gd name="T10" fmla="*/ 0 w 228"/>
                <a:gd name="T11" fmla="*/ 156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63">
                  <a:moveTo>
                    <a:pt x="0" y="156"/>
                  </a:moveTo>
                  <a:cubicBezTo>
                    <a:pt x="46" y="192"/>
                    <a:pt x="96" y="229"/>
                    <a:pt x="145" y="263"/>
                  </a:cubicBezTo>
                  <a:cubicBezTo>
                    <a:pt x="228" y="259"/>
                    <a:pt x="228" y="259"/>
                    <a:pt x="228" y="259"/>
                  </a:cubicBezTo>
                  <a:cubicBezTo>
                    <a:pt x="226" y="174"/>
                    <a:pt x="226" y="174"/>
                    <a:pt x="226" y="174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DAA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593A3E7A-8566-452E-854A-E66DEA8BD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884" y="2090966"/>
              <a:ext cx="104775" cy="296863"/>
            </a:xfrm>
            <a:custGeom>
              <a:avLst/>
              <a:gdLst>
                <a:gd name="T0" fmla="*/ 124 w 147"/>
                <a:gd name="T1" fmla="*/ 10 h 420"/>
                <a:gd name="T2" fmla="*/ 0 w 147"/>
                <a:gd name="T3" fmla="*/ 420 h 420"/>
                <a:gd name="T4" fmla="*/ 147 w 147"/>
                <a:gd name="T5" fmla="*/ 321 h 420"/>
                <a:gd name="T6" fmla="*/ 137 w 147"/>
                <a:gd name="T7" fmla="*/ 0 h 420"/>
                <a:gd name="T8" fmla="*/ 124 w 147"/>
                <a:gd name="T9" fmla="*/ 1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420">
                  <a:moveTo>
                    <a:pt x="124" y="10"/>
                  </a:moveTo>
                  <a:cubicBezTo>
                    <a:pt x="0" y="420"/>
                    <a:pt x="0" y="420"/>
                    <a:pt x="0" y="420"/>
                  </a:cubicBezTo>
                  <a:cubicBezTo>
                    <a:pt x="38" y="398"/>
                    <a:pt x="91" y="364"/>
                    <a:pt x="147" y="321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3" y="3"/>
                    <a:pt x="128" y="7"/>
                    <a:pt x="124" y="10"/>
                  </a:cubicBezTo>
                  <a:close/>
                </a:path>
              </a:pathLst>
            </a:custGeom>
            <a:solidFill>
              <a:srgbClr val="DAA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5C0BB34E-C542-49E1-AADB-7D4FDFB3C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259" y="3880078"/>
              <a:ext cx="373063" cy="127000"/>
            </a:xfrm>
            <a:custGeom>
              <a:avLst/>
              <a:gdLst>
                <a:gd name="T0" fmla="*/ 126 w 531"/>
                <a:gd name="T1" fmla="*/ 0 h 179"/>
                <a:gd name="T2" fmla="*/ 452 w 531"/>
                <a:gd name="T3" fmla="*/ 123 h 179"/>
                <a:gd name="T4" fmla="*/ 387 w 531"/>
                <a:gd name="T5" fmla="*/ 169 h 179"/>
                <a:gd name="T6" fmla="*/ 202 w 531"/>
                <a:gd name="T7" fmla="*/ 151 h 179"/>
                <a:gd name="T8" fmla="*/ 35 w 531"/>
                <a:gd name="T9" fmla="*/ 79 h 179"/>
                <a:gd name="T10" fmla="*/ 33 w 531"/>
                <a:gd name="T11" fmla="*/ 78 h 179"/>
                <a:gd name="T12" fmla="*/ 41 w 531"/>
                <a:gd name="T13" fmla="*/ 2 h 179"/>
                <a:gd name="T14" fmla="*/ 126 w 531"/>
                <a:gd name="T1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1" h="179">
                  <a:moveTo>
                    <a:pt x="126" y="0"/>
                  </a:moveTo>
                  <a:cubicBezTo>
                    <a:pt x="126" y="0"/>
                    <a:pt x="372" y="125"/>
                    <a:pt x="452" y="123"/>
                  </a:cubicBezTo>
                  <a:cubicBezTo>
                    <a:pt x="531" y="122"/>
                    <a:pt x="473" y="158"/>
                    <a:pt x="387" y="169"/>
                  </a:cubicBezTo>
                  <a:cubicBezTo>
                    <a:pt x="301" y="179"/>
                    <a:pt x="255" y="161"/>
                    <a:pt x="202" y="151"/>
                  </a:cubicBezTo>
                  <a:cubicBezTo>
                    <a:pt x="149" y="140"/>
                    <a:pt x="83" y="113"/>
                    <a:pt x="35" y="79"/>
                  </a:cubicBezTo>
                  <a:cubicBezTo>
                    <a:pt x="34" y="79"/>
                    <a:pt x="34" y="78"/>
                    <a:pt x="33" y="78"/>
                  </a:cubicBezTo>
                  <a:cubicBezTo>
                    <a:pt x="1" y="54"/>
                    <a:pt x="0" y="3"/>
                    <a:pt x="41" y="2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FEFE4F4B-C15B-4DD1-908E-4B7802AB0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659" y="3835628"/>
              <a:ext cx="61913" cy="46038"/>
            </a:xfrm>
            <a:custGeom>
              <a:avLst/>
              <a:gdLst>
                <a:gd name="T0" fmla="*/ 39 w 39"/>
                <a:gd name="T1" fmla="*/ 28 h 29"/>
                <a:gd name="T2" fmla="*/ 37 w 39"/>
                <a:gd name="T3" fmla="*/ 0 h 29"/>
                <a:gd name="T4" fmla="*/ 0 w 39"/>
                <a:gd name="T5" fmla="*/ 3 h 29"/>
                <a:gd name="T6" fmla="*/ 2 w 39"/>
                <a:gd name="T7" fmla="*/ 29 h 29"/>
                <a:gd name="T8" fmla="*/ 39 w 39"/>
                <a:gd name="T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9">
                  <a:moveTo>
                    <a:pt x="39" y="28"/>
                  </a:moveTo>
                  <a:lnTo>
                    <a:pt x="37" y="0"/>
                  </a:lnTo>
                  <a:lnTo>
                    <a:pt x="0" y="3"/>
                  </a:lnTo>
                  <a:lnTo>
                    <a:pt x="2" y="29"/>
                  </a:lnTo>
                  <a:lnTo>
                    <a:pt x="39" y="28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A7C79164-F162-4A6F-96B5-5E472995D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834" y="3880078"/>
              <a:ext cx="234950" cy="82550"/>
            </a:xfrm>
            <a:custGeom>
              <a:avLst/>
              <a:gdLst>
                <a:gd name="T0" fmla="*/ 85 w 335"/>
                <a:gd name="T1" fmla="*/ 0 h 115"/>
                <a:gd name="T2" fmla="*/ 237 w 335"/>
                <a:gd name="T3" fmla="*/ 70 h 115"/>
                <a:gd name="T4" fmla="*/ 208 w 335"/>
                <a:gd name="T5" fmla="*/ 99 h 115"/>
                <a:gd name="T6" fmla="*/ 0 w 335"/>
                <a:gd name="T7" fmla="*/ 2 h 115"/>
                <a:gd name="T8" fmla="*/ 85 w 335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15">
                  <a:moveTo>
                    <a:pt x="85" y="0"/>
                  </a:moveTo>
                  <a:cubicBezTo>
                    <a:pt x="85" y="0"/>
                    <a:pt x="133" y="23"/>
                    <a:pt x="237" y="70"/>
                  </a:cubicBezTo>
                  <a:cubicBezTo>
                    <a:pt x="335" y="115"/>
                    <a:pt x="261" y="112"/>
                    <a:pt x="208" y="99"/>
                  </a:cubicBezTo>
                  <a:cubicBezTo>
                    <a:pt x="96" y="73"/>
                    <a:pt x="0" y="2"/>
                    <a:pt x="0" y="2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74567D78-27B2-4143-852A-7D078DC63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121" y="2510066"/>
              <a:ext cx="385763" cy="1344613"/>
            </a:xfrm>
            <a:custGeom>
              <a:avLst/>
              <a:gdLst>
                <a:gd name="T0" fmla="*/ 282 w 548"/>
                <a:gd name="T1" fmla="*/ 0 h 1905"/>
                <a:gd name="T2" fmla="*/ 0 w 548"/>
                <a:gd name="T3" fmla="*/ 70 h 1905"/>
                <a:gd name="T4" fmla="*/ 290 w 548"/>
                <a:gd name="T5" fmla="*/ 1067 h 1905"/>
                <a:gd name="T6" fmla="*/ 335 w 548"/>
                <a:gd name="T7" fmla="*/ 1905 h 1905"/>
                <a:gd name="T8" fmla="*/ 421 w 548"/>
                <a:gd name="T9" fmla="*/ 1903 h 1905"/>
                <a:gd name="T10" fmla="*/ 526 w 548"/>
                <a:gd name="T11" fmla="*/ 1073 h 1905"/>
                <a:gd name="T12" fmla="*/ 282 w 548"/>
                <a:gd name="T13" fmla="*/ 0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8" h="1905">
                  <a:moveTo>
                    <a:pt x="282" y="0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96" y="835"/>
                    <a:pt x="290" y="1067"/>
                  </a:cubicBezTo>
                  <a:cubicBezTo>
                    <a:pt x="290" y="1067"/>
                    <a:pt x="283" y="1777"/>
                    <a:pt x="335" y="1905"/>
                  </a:cubicBezTo>
                  <a:cubicBezTo>
                    <a:pt x="421" y="1903"/>
                    <a:pt x="421" y="1903"/>
                    <a:pt x="421" y="1903"/>
                  </a:cubicBezTo>
                  <a:cubicBezTo>
                    <a:pt x="421" y="1903"/>
                    <a:pt x="508" y="1185"/>
                    <a:pt x="526" y="1073"/>
                  </a:cubicBezTo>
                  <a:cubicBezTo>
                    <a:pt x="548" y="939"/>
                    <a:pt x="456" y="676"/>
                    <a:pt x="282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5C474772-0C64-4C65-BD9F-FBEAD5DB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859" y="1690916"/>
              <a:ext cx="249238" cy="260350"/>
            </a:xfrm>
            <a:custGeom>
              <a:avLst/>
              <a:gdLst>
                <a:gd name="T0" fmla="*/ 207 w 355"/>
                <a:gd name="T1" fmla="*/ 36 h 368"/>
                <a:gd name="T2" fmla="*/ 339 w 355"/>
                <a:gd name="T3" fmla="*/ 243 h 368"/>
                <a:gd name="T4" fmla="*/ 141 w 355"/>
                <a:gd name="T5" fmla="*/ 339 h 368"/>
                <a:gd name="T6" fmla="*/ 1 w 355"/>
                <a:gd name="T7" fmla="*/ 163 h 368"/>
                <a:gd name="T8" fmla="*/ 207 w 355"/>
                <a:gd name="T9" fmla="*/ 36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368">
                  <a:moveTo>
                    <a:pt x="207" y="36"/>
                  </a:moveTo>
                  <a:cubicBezTo>
                    <a:pt x="287" y="66"/>
                    <a:pt x="355" y="157"/>
                    <a:pt x="339" y="243"/>
                  </a:cubicBezTo>
                  <a:cubicBezTo>
                    <a:pt x="323" y="331"/>
                    <a:pt x="226" y="368"/>
                    <a:pt x="141" y="339"/>
                  </a:cubicBezTo>
                  <a:cubicBezTo>
                    <a:pt x="66" y="314"/>
                    <a:pt x="2" y="238"/>
                    <a:pt x="1" y="163"/>
                  </a:cubicBezTo>
                  <a:cubicBezTo>
                    <a:pt x="0" y="66"/>
                    <a:pt x="106" y="0"/>
                    <a:pt x="207" y="36"/>
                  </a:cubicBez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BE69FC78-2E11-4189-A38E-BD06D7D1A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796" y="1805216"/>
              <a:ext cx="219075" cy="322263"/>
            </a:xfrm>
            <a:custGeom>
              <a:avLst/>
              <a:gdLst>
                <a:gd name="T0" fmla="*/ 138 w 312"/>
                <a:gd name="T1" fmla="*/ 0 h 456"/>
                <a:gd name="T2" fmla="*/ 0 w 312"/>
                <a:gd name="T3" fmla="*/ 49 h 456"/>
                <a:gd name="T4" fmla="*/ 119 w 312"/>
                <a:gd name="T5" fmla="*/ 383 h 456"/>
                <a:gd name="T6" fmla="*/ 236 w 312"/>
                <a:gd name="T7" fmla="*/ 439 h 456"/>
                <a:gd name="T8" fmla="*/ 288 w 312"/>
                <a:gd name="T9" fmla="*/ 313 h 456"/>
                <a:gd name="T10" fmla="*/ 138 w 312"/>
                <a:gd name="T11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" h="456">
                  <a:moveTo>
                    <a:pt x="138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19" y="383"/>
                    <a:pt x="119" y="383"/>
                    <a:pt x="119" y="383"/>
                  </a:cubicBezTo>
                  <a:cubicBezTo>
                    <a:pt x="136" y="431"/>
                    <a:pt x="188" y="456"/>
                    <a:pt x="236" y="439"/>
                  </a:cubicBezTo>
                  <a:cubicBezTo>
                    <a:pt x="287" y="421"/>
                    <a:pt x="312" y="362"/>
                    <a:pt x="288" y="313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7E4A0D13-5430-43D5-A2F6-645568324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734" y="1635353"/>
              <a:ext cx="319088" cy="327025"/>
            </a:xfrm>
            <a:custGeom>
              <a:avLst/>
              <a:gdLst>
                <a:gd name="T0" fmla="*/ 265 w 454"/>
                <a:gd name="T1" fmla="*/ 121 h 462"/>
                <a:gd name="T2" fmla="*/ 193 w 454"/>
                <a:gd name="T3" fmla="*/ 404 h 462"/>
                <a:gd name="T4" fmla="*/ 188 w 454"/>
                <a:gd name="T5" fmla="*/ 61 h 462"/>
                <a:gd name="T6" fmla="*/ 433 w 454"/>
                <a:gd name="T7" fmla="*/ 157 h 462"/>
                <a:gd name="T8" fmla="*/ 265 w 454"/>
                <a:gd name="T9" fmla="*/ 121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" h="462">
                  <a:moveTo>
                    <a:pt x="265" y="121"/>
                  </a:moveTo>
                  <a:cubicBezTo>
                    <a:pt x="265" y="121"/>
                    <a:pt x="377" y="321"/>
                    <a:pt x="193" y="404"/>
                  </a:cubicBezTo>
                  <a:cubicBezTo>
                    <a:pt x="65" y="462"/>
                    <a:pt x="0" y="103"/>
                    <a:pt x="188" y="61"/>
                  </a:cubicBezTo>
                  <a:cubicBezTo>
                    <a:pt x="454" y="0"/>
                    <a:pt x="433" y="157"/>
                    <a:pt x="433" y="157"/>
                  </a:cubicBezTo>
                  <a:cubicBezTo>
                    <a:pt x="433" y="157"/>
                    <a:pt x="356" y="80"/>
                    <a:pt x="265" y="121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9F6D49A3-3E4D-4B91-87D7-29E8C8DEA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959" y="1881416"/>
              <a:ext cx="41275" cy="41275"/>
            </a:xfrm>
            <a:custGeom>
              <a:avLst/>
              <a:gdLst>
                <a:gd name="T0" fmla="*/ 11 w 59"/>
                <a:gd name="T1" fmla="*/ 48 h 58"/>
                <a:gd name="T2" fmla="*/ 49 w 59"/>
                <a:gd name="T3" fmla="*/ 48 h 58"/>
                <a:gd name="T4" fmla="*/ 48 w 59"/>
                <a:gd name="T5" fmla="*/ 10 h 58"/>
                <a:gd name="T6" fmla="*/ 11 w 59"/>
                <a:gd name="T7" fmla="*/ 10 h 58"/>
                <a:gd name="T8" fmla="*/ 11 w 59"/>
                <a:gd name="T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11" y="48"/>
                  </a:moveTo>
                  <a:cubicBezTo>
                    <a:pt x="21" y="58"/>
                    <a:pt x="38" y="58"/>
                    <a:pt x="49" y="48"/>
                  </a:cubicBezTo>
                  <a:cubicBezTo>
                    <a:pt x="59" y="37"/>
                    <a:pt x="59" y="21"/>
                    <a:pt x="48" y="10"/>
                  </a:cubicBezTo>
                  <a:cubicBezTo>
                    <a:pt x="38" y="0"/>
                    <a:pt x="21" y="0"/>
                    <a:pt x="11" y="10"/>
                  </a:cubicBezTo>
                  <a:cubicBezTo>
                    <a:pt x="0" y="21"/>
                    <a:pt x="0" y="38"/>
                    <a:pt x="11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64F7ADB7-C9EA-4113-9C40-A4A047080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8521" y="1933803"/>
              <a:ext cx="82550" cy="19050"/>
            </a:xfrm>
            <a:custGeom>
              <a:avLst/>
              <a:gdLst>
                <a:gd name="T0" fmla="*/ 52 w 52"/>
                <a:gd name="T1" fmla="*/ 12 h 12"/>
                <a:gd name="T2" fmla="*/ 0 w 52"/>
                <a:gd name="T3" fmla="*/ 0 h 12"/>
                <a:gd name="T4" fmla="*/ 46 w 52"/>
                <a:gd name="T5" fmla="*/ 0 h 12"/>
                <a:gd name="T6" fmla="*/ 52 w 52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2">
                  <a:moveTo>
                    <a:pt x="52" y="12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52" y="12"/>
                  </a:lnTo>
                  <a:close/>
                </a:path>
              </a:pathLst>
            </a:custGeom>
            <a:solidFill>
              <a:srgbClr val="DAA1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2" name="Oval 102">
              <a:extLst>
                <a:ext uri="{FF2B5EF4-FFF2-40B4-BE49-F238E27FC236}">
                  <a16:creationId xmlns:a16="http://schemas.microsoft.com/office/drawing/2014/main" id="{F4A4F0E6-6C1E-45E3-96A8-BCDB63318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9284" y="1698853"/>
              <a:ext cx="146050" cy="14763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EB8D849D-20CB-4314-85BF-A83F867A2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209" y="3732441"/>
              <a:ext cx="295275" cy="266700"/>
            </a:xfrm>
            <a:custGeom>
              <a:avLst/>
              <a:gdLst>
                <a:gd name="T0" fmla="*/ 136 w 420"/>
                <a:gd name="T1" fmla="*/ 62 h 376"/>
                <a:gd name="T2" fmla="*/ 351 w 420"/>
                <a:gd name="T3" fmla="*/ 335 h 376"/>
                <a:gd name="T4" fmla="*/ 273 w 420"/>
                <a:gd name="T5" fmla="*/ 341 h 376"/>
                <a:gd name="T6" fmla="*/ 123 w 420"/>
                <a:gd name="T7" fmla="*/ 230 h 376"/>
                <a:gd name="T8" fmla="*/ 16 w 420"/>
                <a:gd name="T9" fmla="*/ 83 h 376"/>
                <a:gd name="T10" fmla="*/ 16 w 420"/>
                <a:gd name="T11" fmla="*/ 82 h 376"/>
                <a:gd name="T12" fmla="*/ 61 w 420"/>
                <a:gd name="T13" fmla="*/ 20 h 376"/>
                <a:gd name="T14" fmla="*/ 136 w 420"/>
                <a:gd name="T15" fmla="*/ 62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76">
                  <a:moveTo>
                    <a:pt x="136" y="62"/>
                  </a:moveTo>
                  <a:cubicBezTo>
                    <a:pt x="136" y="62"/>
                    <a:pt x="282" y="296"/>
                    <a:pt x="351" y="335"/>
                  </a:cubicBezTo>
                  <a:cubicBezTo>
                    <a:pt x="420" y="375"/>
                    <a:pt x="352" y="376"/>
                    <a:pt x="273" y="341"/>
                  </a:cubicBezTo>
                  <a:cubicBezTo>
                    <a:pt x="193" y="306"/>
                    <a:pt x="163" y="267"/>
                    <a:pt x="123" y="230"/>
                  </a:cubicBezTo>
                  <a:cubicBezTo>
                    <a:pt x="83" y="194"/>
                    <a:pt x="40" y="137"/>
                    <a:pt x="16" y="83"/>
                  </a:cubicBezTo>
                  <a:cubicBezTo>
                    <a:pt x="16" y="83"/>
                    <a:pt x="16" y="82"/>
                    <a:pt x="16" y="82"/>
                  </a:cubicBezTo>
                  <a:cubicBezTo>
                    <a:pt x="0" y="45"/>
                    <a:pt x="26" y="0"/>
                    <a:pt x="61" y="20"/>
                  </a:cubicBezTo>
                  <a:lnTo>
                    <a:pt x="136" y="6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ACFB1117-45DA-420F-BB29-DBC31B2F9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071" y="3708628"/>
              <a:ext cx="95250" cy="68263"/>
            </a:xfrm>
            <a:custGeom>
              <a:avLst/>
              <a:gdLst>
                <a:gd name="T0" fmla="*/ 33 w 60"/>
                <a:gd name="T1" fmla="*/ 43 h 43"/>
                <a:gd name="T2" fmla="*/ 60 w 60"/>
                <a:gd name="T3" fmla="*/ 6 h 43"/>
                <a:gd name="T4" fmla="*/ 12 w 60"/>
                <a:gd name="T5" fmla="*/ 0 h 43"/>
                <a:gd name="T6" fmla="*/ 0 w 60"/>
                <a:gd name="T7" fmla="*/ 24 h 43"/>
                <a:gd name="T8" fmla="*/ 33 w 60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3">
                  <a:moveTo>
                    <a:pt x="33" y="43"/>
                  </a:moveTo>
                  <a:lnTo>
                    <a:pt x="60" y="6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33" y="43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E05E2E9D-B91E-4E75-802F-F64BAEA14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071" y="3746728"/>
              <a:ext cx="161925" cy="190500"/>
            </a:xfrm>
            <a:custGeom>
              <a:avLst/>
              <a:gdLst>
                <a:gd name="T0" fmla="*/ 75 w 230"/>
                <a:gd name="T1" fmla="*/ 42 h 269"/>
                <a:gd name="T2" fmla="*/ 169 w 230"/>
                <a:gd name="T3" fmla="*/ 181 h 269"/>
                <a:gd name="T4" fmla="*/ 129 w 230"/>
                <a:gd name="T5" fmla="*/ 191 h 269"/>
                <a:gd name="T6" fmla="*/ 0 w 230"/>
                <a:gd name="T7" fmla="*/ 0 h 269"/>
                <a:gd name="T8" fmla="*/ 75 w 230"/>
                <a:gd name="T9" fmla="*/ 4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269">
                  <a:moveTo>
                    <a:pt x="75" y="42"/>
                  </a:moveTo>
                  <a:cubicBezTo>
                    <a:pt x="75" y="42"/>
                    <a:pt x="104" y="87"/>
                    <a:pt x="169" y="181"/>
                  </a:cubicBezTo>
                  <a:cubicBezTo>
                    <a:pt x="230" y="269"/>
                    <a:pt x="168" y="229"/>
                    <a:pt x="129" y="191"/>
                  </a:cubicBezTo>
                  <a:cubicBezTo>
                    <a:pt x="46" y="111"/>
                    <a:pt x="0" y="0"/>
                    <a:pt x="0" y="0"/>
                  </a:cubicBezTo>
                  <a:lnTo>
                    <a:pt x="75" y="42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CF74080C-1B7C-44BF-AE15-F04BAAC26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59" y="2513241"/>
              <a:ext cx="723900" cy="1239838"/>
            </a:xfrm>
            <a:custGeom>
              <a:avLst/>
              <a:gdLst>
                <a:gd name="T0" fmla="*/ 1027 w 1027"/>
                <a:gd name="T1" fmla="*/ 109 h 1756"/>
                <a:gd name="T2" fmla="*/ 627 w 1027"/>
                <a:gd name="T3" fmla="*/ 0 h 1756"/>
                <a:gd name="T4" fmla="*/ 509 w 1027"/>
                <a:gd name="T5" fmla="*/ 988 h 1756"/>
                <a:gd name="T6" fmla="*/ 0 w 1027"/>
                <a:gd name="T7" fmla="*/ 1711 h 1756"/>
                <a:gd name="T8" fmla="*/ 71 w 1027"/>
                <a:gd name="T9" fmla="*/ 1756 h 1756"/>
                <a:gd name="T10" fmla="*/ 700 w 1027"/>
                <a:gd name="T11" fmla="*/ 1184 h 1756"/>
                <a:gd name="T12" fmla="*/ 1027 w 1027"/>
                <a:gd name="T13" fmla="*/ 109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7" h="1756">
                  <a:moveTo>
                    <a:pt x="1027" y="109"/>
                  </a:moveTo>
                  <a:cubicBezTo>
                    <a:pt x="627" y="0"/>
                    <a:pt x="627" y="0"/>
                    <a:pt x="627" y="0"/>
                  </a:cubicBezTo>
                  <a:cubicBezTo>
                    <a:pt x="627" y="0"/>
                    <a:pt x="476" y="687"/>
                    <a:pt x="509" y="988"/>
                  </a:cubicBezTo>
                  <a:cubicBezTo>
                    <a:pt x="509" y="988"/>
                    <a:pt x="67" y="1485"/>
                    <a:pt x="0" y="1711"/>
                  </a:cubicBezTo>
                  <a:cubicBezTo>
                    <a:pt x="71" y="1756"/>
                    <a:pt x="71" y="1756"/>
                    <a:pt x="71" y="1756"/>
                  </a:cubicBezTo>
                  <a:cubicBezTo>
                    <a:pt x="71" y="1756"/>
                    <a:pt x="622" y="1267"/>
                    <a:pt x="700" y="1184"/>
                  </a:cubicBezTo>
                  <a:cubicBezTo>
                    <a:pt x="792" y="1084"/>
                    <a:pt x="972" y="751"/>
                    <a:pt x="1027" y="1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796B62B2-C424-4209-B113-B8C2EF1D7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959" y="2870428"/>
              <a:ext cx="476250" cy="258763"/>
            </a:xfrm>
            <a:custGeom>
              <a:avLst/>
              <a:gdLst>
                <a:gd name="T0" fmla="*/ 673 w 678"/>
                <a:gd name="T1" fmla="*/ 120 h 366"/>
                <a:gd name="T2" fmla="*/ 119 w 678"/>
                <a:gd name="T3" fmla="*/ 0 h 366"/>
                <a:gd name="T4" fmla="*/ 25 w 678"/>
                <a:gd name="T5" fmla="*/ 59 h 366"/>
                <a:gd name="T6" fmla="*/ 0 w 678"/>
                <a:gd name="T7" fmla="*/ 366 h 366"/>
                <a:gd name="T8" fmla="*/ 678 w 678"/>
                <a:gd name="T9" fmla="*/ 137 h 366"/>
                <a:gd name="T10" fmla="*/ 673 w 678"/>
                <a:gd name="T11" fmla="*/ 12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366">
                  <a:moveTo>
                    <a:pt x="673" y="12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79" y="24"/>
                    <a:pt x="25" y="59"/>
                  </a:cubicBezTo>
                  <a:cubicBezTo>
                    <a:pt x="11" y="167"/>
                    <a:pt x="1" y="274"/>
                    <a:pt x="0" y="366"/>
                  </a:cubicBezTo>
                  <a:cubicBezTo>
                    <a:pt x="470" y="300"/>
                    <a:pt x="635" y="178"/>
                    <a:pt x="678" y="137"/>
                  </a:cubicBezTo>
                  <a:cubicBezTo>
                    <a:pt x="676" y="131"/>
                    <a:pt x="675" y="126"/>
                    <a:pt x="673" y="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8ACF640E-DA5D-4B57-85C5-AA170AED4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771" y="2835503"/>
              <a:ext cx="4763" cy="3175"/>
            </a:xfrm>
            <a:custGeom>
              <a:avLst/>
              <a:gdLst>
                <a:gd name="T0" fmla="*/ 5 w 5"/>
                <a:gd name="T1" fmla="*/ 0 h 5"/>
                <a:gd name="T2" fmla="*/ 0 w 5"/>
                <a:gd name="T3" fmla="*/ 0 h 5"/>
                <a:gd name="T4" fmla="*/ 4 w 5"/>
                <a:gd name="T5" fmla="*/ 5 h 5"/>
                <a:gd name="T6" fmla="*/ 5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3"/>
                    <a:pt x="5" y="2"/>
                    <a:pt x="5" y="0"/>
                  </a:cubicBezTo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F9FDFB82-514F-408F-9B6A-2C81DB4A3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334" y="2810103"/>
              <a:ext cx="77788" cy="30163"/>
            </a:xfrm>
            <a:custGeom>
              <a:avLst/>
              <a:gdLst>
                <a:gd name="T0" fmla="*/ 110 w 110"/>
                <a:gd name="T1" fmla="*/ 0 h 43"/>
                <a:gd name="T2" fmla="*/ 7 w 110"/>
                <a:gd name="T3" fmla="*/ 7 h 43"/>
                <a:gd name="T4" fmla="*/ 0 w 110"/>
                <a:gd name="T5" fmla="*/ 43 h 43"/>
                <a:gd name="T6" fmla="*/ 110 w 110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43">
                  <a:moveTo>
                    <a:pt x="110" y="0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5" y="19"/>
                    <a:pt x="3" y="31"/>
                    <a:pt x="0" y="43"/>
                  </a:cubicBezTo>
                  <a:cubicBezTo>
                    <a:pt x="110" y="0"/>
                    <a:pt x="110" y="0"/>
                    <a:pt x="110" y="0"/>
                  </a:cubicBezTo>
                </a:path>
              </a:pathLst>
            </a:custGeom>
            <a:solidFill>
              <a:srgbClr val="00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13FC4264-1CE7-4A56-802E-3B95916F3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2946" y="2814866"/>
              <a:ext cx="311150" cy="79375"/>
            </a:xfrm>
            <a:custGeom>
              <a:avLst/>
              <a:gdLst>
                <a:gd name="T0" fmla="*/ 443 w 443"/>
                <a:gd name="T1" fmla="*/ 0 h 113"/>
                <a:gd name="T2" fmla="*/ 1 w 443"/>
                <a:gd name="T3" fmla="*/ 29 h 113"/>
                <a:gd name="T4" fmla="*/ 0 w 443"/>
                <a:gd name="T5" fmla="*/ 34 h 113"/>
                <a:gd name="T6" fmla="*/ 49 w 443"/>
                <a:gd name="T7" fmla="*/ 98 h 113"/>
                <a:gd name="T8" fmla="*/ 80 w 443"/>
                <a:gd name="T9" fmla="*/ 79 h 113"/>
                <a:gd name="T10" fmla="*/ 236 w 443"/>
                <a:gd name="T11" fmla="*/ 113 h 113"/>
                <a:gd name="T12" fmla="*/ 436 w 443"/>
                <a:gd name="T13" fmla="*/ 36 h 113"/>
                <a:gd name="T14" fmla="*/ 443 w 443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3" h="113">
                  <a:moveTo>
                    <a:pt x="443" y="0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1" y="31"/>
                    <a:pt x="1" y="32"/>
                    <a:pt x="0" y="34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68" y="86"/>
                    <a:pt x="80" y="79"/>
                    <a:pt x="80" y="79"/>
                  </a:cubicBezTo>
                  <a:cubicBezTo>
                    <a:pt x="236" y="113"/>
                    <a:pt x="236" y="113"/>
                    <a:pt x="236" y="113"/>
                  </a:cubicBezTo>
                  <a:cubicBezTo>
                    <a:pt x="436" y="36"/>
                    <a:pt x="436" y="36"/>
                    <a:pt x="436" y="36"/>
                  </a:cubicBezTo>
                  <a:cubicBezTo>
                    <a:pt x="439" y="24"/>
                    <a:pt x="441" y="12"/>
                    <a:pt x="443" y="0"/>
                  </a:cubicBezTo>
                </a:path>
              </a:pathLst>
            </a:custGeom>
            <a:solidFill>
              <a:srgbClr val="004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1A49DBC8-95A3-4E70-9AEC-E50BCA8FB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7871" y="2870428"/>
              <a:ext cx="131763" cy="61913"/>
            </a:xfrm>
            <a:custGeom>
              <a:avLst/>
              <a:gdLst>
                <a:gd name="T0" fmla="*/ 31 w 187"/>
                <a:gd name="T1" fmla="*/ 0 h 86"/>
                <a:gd name="T2" fmla="*/ 0 w 187"/>
                <a:gd name="T3" fmla="*/ 19 h 86"/>
                <a:gd name="T4" fmla="*/ 50 w 187"/>
                <a:gd name="T5" fmla="*/ 86 h 86"/>
                <a:gd name="T6" fmla="*/ 187 w 187"/>
                <a:gd name="T7" fmla="*/ 34 h 86"/>
                <a:gd name="T8" fmla="*/ 31 w 187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86">
                  <a:moveTo>
                    <a:pt x="31" y="0"/>
                  </a:moveTo>
                  <a:cubicBezTo>
                    <a:pt x="31" y="0"/>
                    <a:pt x="19" y="7"/>
                    <a:pt x="0" y="19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187" y="34"/>
                    <a:pt x="187" y="34"/>
                    <a:pt x="187" y="34"/>
                  </a:cubicBez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solidFill>
              <a:srgbClr val="003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CA888D03-5BD1-4A44-BD02-D042FC459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3596" y="2187803"/>
              <a:ext cx="292100" cy="644525"/>
            </a:xfrm>
            <a:custGeom>
              <a:avLst/>
              <a:gdLst>
                <a:gd name="T0" fmla="*/ 132 w 184"/>
                <a:gd name="T1" fmla="*/ 56 h 406"/>
                <a:gd name="T2" fmla="*/ 184 w 184"/>
                <a:gd name="T3" fmla="*/ 391 h 406"/>
                <a:gd name="T4" fmla="*/ 0 w 184"/>
                <a:gd name="T5" fmla="*/ 406 h 406"/>
                <a:gd name="T6" fmla="*/ 42 w 184"/>
                <a:gd name="T7" fmla="*/ 0 h 406"/>
                <a:gd name="T8" fmla="*/ 132 w 184"/>
                <a:gd name="T9" fmla="*/ 5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406">
                  <a:moveTo>
                    <a:pt x="132" y="56"/>
                  </a:moveTo>
                  <a:lnTo>
                    <a:pt x="184" y="391"/>
                  </a:lnTo>
                  <a:lnTo>
                    <a:pt x="0" y="406"/>
                  </a:lnTo>
                  <a:lnTo>
                    <a:pt x="42" y="0"/>
                  </a:lnTo>
                  <a:lnTo>
                    <a:pt x="132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3DF7BE94-0B1F-4ED4-B426-882A91962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859" y="1965553"/>
              <a:ext cx="555625" cy="1138238"/>
            </a:xfrm>
            <a:custGeom>
              <a:avLst/>
              <a:gdLst>
                <a:gd name="T0" fmla="*/ 528 w 789"/>
                <a:gd name="T1" fmla="*/ 124 h 1613"/>
                <a:gd name="T2" fmla="*/ 452 w 789"/>
                <a:gd name="T3" fmla="*/ 37 h 1613"/>
                <a:gd name="T4" fmla="*/ 185 w 789"/>
                <a:gd name="T5" fmla="*/ 269 h 1613"/>
                <a:gd name="T6" fmla="*/ 0 w 789"/>
                <a:gd name="T7" fmla="*/ 1499 h 1613"/>
                <a:gd name="T8" fmla="*/ 789 w 789"/>
                <a:gd name="T9" fmla="*/ 1403 h 1613"/>
                <a:gd name="T10" fmla="*/ 645 w 789"/>
                <a:gd name="T11" fmla="*/ 624 h 1613"/>
                <a:gd name="T12" fmla="*/ 666 w 789"/>
                <a:gd name="T13" fmla="*/ 576 h 1613"/>
                <a:gd name="T14" fmla="*/ 644 w 789"/>
                <a:gd name="T15" fmla="*/ 300 h 1613"/>
                <a:gd name="T16" fmla="*/ 528 w 789"/>
                <a:gd name="T17" fmla="*/ 124 h 1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9" h="1613">
                  <a:moveTo>
                    <a:pt x="528" y="124"/>
                  </a:moveTo>
                  <a:cubicBezTo>
                    <a:pt x="519" y="84"/>
                    <a:pt x="490" y="51"/>
                    <a:pt x="452" y="37"/>
                  </a:cubicBezTo>
                  <a:cubicBezTo>
                    <a:pt x="369" y="6"/>
                    <a:pt x="230" y="0"/>
                    <a:pt x="185" y="269"/>
                  </a:cubicBezTo>
                  <a:cubicBezTo>
                    <a:pt x="129" y="606"/>
                    <a:pt x="0" y="1499"/>
                    <a:pt x="0" y="1499"/>
                  </a:cubicBezTo>
                  <a:cubicBezTo>
                    <a:pt x="0" y="1499"/>
                    <a:pt x="464" y="1613"/>
                    <a:pt x="789" y="1403"/>
                  </a:cubicBezTo>
                  <a:cubicBezTo>
                    <a:pt x="645" y="624"/>
                    <a:pt x="645" y="624"/>
                    <a:pt x="645" y="624"/>
                  </a:cubicBezTo>
                  <a:cubicBezTo>
                    <a:pt x="666" y="576"/>
                    <a:pt x="666" y="576"/>
                    <a:pt x="666" y="576"/>
                  </a:cubicBezTo>
                  <a:cubicBezTo>
                    <a:pt x="706" y="486"/>
                    <a:pt x="698" y="382"/>
                    <a:pt x="644" y="300"/>
                  </a:cubicBezTo>
                  <a:lnTo>
                    <a:pt x="528" y="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280313AA-A132-4E6F-A5F7-6D16BE5B4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8121" y="1555978"/>
              <a:ext cx="38100" cy="227013"/>
            </a:xfrm>
            <a:custGeom>
              <a:avLst/>
              <a:gdLst>
                <a:gd name="T0" fmla="*/ 0 w 54"/>
                <a:gd name="T1" fmla="*/ 323 h 323"/>
                <a:gd name="T2" fmla="*/ 25 w 54"/>
                <a:gd name="T3" fmla="*/ 54 h 323"/>
                <a:gd name="T4" fmla="*/ 54 w 54"/>
                <a:gd name="T5" fmla="*/ 104 h 323"/>
                <a:gd name="T6" fmla="*/ 53 w 54"/>
                <a:gd name="T7" fmla="*/ 320 h 323"/>
                <a:gd name="T8" fmla="*/ 0 w 54"/>
                <a:gd name="T9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23">
                  <a:moveTo>
                    <a:pt x="0" y="323"/>
                  </a:moveTo>
                  <a:cubicBezTo>
                    <a:pt x="0" y="323"/>
                    <a:pt x="3" y="109"/>
                    <a:pt x="25" y="54"/>
                  </a:cubicBezTo>
                  <a:cubicBezTo>
                    <a:pt x="48" y="0"/>
                    <a:pt x="54" y="104"/>
                    <a:pt x="54" y="104"/>
                  </a:cubicBezTo>
                  <a:cubicBezTo>
                    <a:pt x="53" y="320"/>
                    <a:pt x="53" y="320"/>
                    <a:pt x="53" y="320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271EEA7E-8027-4C39-BE1D-40B0AA487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8659" y="1797278"/>
              <a:ext cx="865188" cy="584200"/>
            </a:xfrm>
            <a:custGeom>
              <a:avLst/>
              <a:gdLst>
                <a:gd name="T0" fmla="*/ 251 w 1230"/>
                <a:gd name="T1" fmla="*/ 421 h 827"/>
                <a:gd name="T2" fmla="*/ 546 w 1230"/>
                <a:gd name="T3" fmla="*/ 442 h 827"/>
                <a:gd name="T4" fmla="*/ 900 w 1230"/>
                <a:gd name="T5" fmla="*/ 572 h 827"/>
                <a:gd name="T6" fmla="*/ 1109 w 1230"/>
                <a:gd name="T7" fmla="*/ 0 h 827"/>
                <a:gd name="T8" fmla="*/ 1230 w 1230"/>
                <a:gd name="T9" fmla="*/ 73 h 827"/>
                <a:gd name="T10" fmla="*/ 973 w 1230"/>
                <a:gd name="T11" fmla="*/ 779 h 827"/>
                <a:gd name="T12" fmla="*/ 251 w 1230"/>
                <a:gd name="T13" fmla="*/ 421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0" h="827">
                  <a:moveTo>
                    <a:pt x="251" y="421"/>
                  </a:moveTo>
                  <a:cubicBezTo>
                    <a:pt x="251" y="421"/>
                    <a:pt x="332" y="349"/>
                    <a:pt x="546" y="442"/>
                  </a:cubicBezTo>
                  <a:cubicBezTo>
                    <a:pt x="761" y="535"/>
                    <a:pt x="900" y="572"/>
                    <a:pt x="900" y="572"/>
                  </a:cubicBezTo>
                  <a:cubicBezTo>
                    <a:pt x="1109" y="0"/>
                    <a:pt x="1109" y="0"/>
                    <a:pt x="1109" y="0"/>
                  </a:cubicBezTo>
                  <a:cubicBezTo>
                    <a:pt x="1230" y="73"/>
                    <a:pt x="1230" y="73"/>
                    <a:pt x="1230" y="73"/>
                  </a:cubicBezTo>
                  <a:cubicBezTo>
                    <a:pt x="1230" y="73"/>
                    <a:pt x="1110" y="731"/>
                    <a:pt x="973" y="779"/>
                  </a:cubicBezTo>
                  <a:cubicBezTo>
                    <a:pt x="835" y="827"/>
                    <a:pt x="0" y="621"/>
                    <a:pt x="251" y="421"/>
                  </a:cubicBez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50556C29-AF0D-47AC-823F-93DE96ED1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946" y="1646466"/>
              <a:ext cx="141288" cy="203200"/>
            </a:xfrm>
            <a:custGeom>
              <a:avLst/>
              <a:gdLst>
                <a:gd name="T0" fmla="*/ 127 w 200"/>
                <a:gd name="T1" fmla="*/ 286 h 286"/>
                <a:gd name="T2" fmla="*/ 148 w 200"/>
                <a:gd name="T3" fmla="*/ 69 h 286"/>
                <a:gd name="T4" fmla="*/ 20 w 200"/>
                <a:gd name="T5" fmla="*/ 52 h 286"/>
                <a:gd name="T6" fmla="*/ 12 w 200"/>
                <a:gd name="T7" fmla="*/ 83 h 286"/>
                <a:gd name="T8" fmla="*/ 4 w 200"/>
                <a:gd name="T9" fmla="*/ 196 h 286"/>
                <a:gd name="T10" fmla="*/ 6 w 200"/>
                <a:gd name="T11" fmla="*/ 213 h 286"/>
                <a:gd name="T12" fmla="*/ 127 w 200"/>
                <a:gd name="T13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286">
                  <a:moveTo>
                    <a:pt x="127" y="286"/>
                  </a:moveTo>
                  <a:cubicBezTo>
                    <a:pt x="127" y="286"/>
                    <a:pt x="200" y="134"/>
                    <a:pt x="148" y="69"/>
                  </a:cubicBezTo>
                  <a:cubicBezTo>
                    <a:pt x="94" y="0"/>
                    <a:pt x="26" y="33"/>
                    <a:pt x="20" y="52"/>
                  </a:cubicBezTo>
                  <a:cubicBezTo>
                    <a:pt x="18" y="58"/>
                    <a:pt x="15" y="70"/>
                    <a:pt x="12" y="83"/>
                  </a:cubicBezTo>
                  <a:cubicBezTo>
                    <a:pt x="3" y="120"/>
                    <a:pt x="0" y="158"/>
                    <a:pt x="4" y="196"/>
                  </a:cubicBezTo>
                  <a:cubicBezTo>
                    <a:pt x="6" y="213"/>
                    <a:pt x="6" y="213"/>
                    <a:pt x="6" y="213"/>
                  </a:cubicBezTo>
                  <a:lnTo>
                    <a:pt x="127" y="286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012180D4-0C5D-4E84-837D-215285940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246" y="1740128"/>
              <a:ext cx="63500" cy="65088"/>
            </a:xfrm>
            <a:custGeom>
              <a:avLst/>
              <a:gdLst>
                <a:gd name="T0" fmla="*/ 0 w 89"/>
                <a:gd name="T1" fmla="*/ 0 h 93"/>
                <a:gd name="T2" fmla="*/ 89 w 89"/>
                <a:gd name="T3" fmla="*/ 40 h 93"/>
                <a:gd name="T4" fmla="*/ 64 w 89"/>
                <a:gd name="T5" fmla="*/ 93 h 93"/>
                <a:gd name="T6" fmla="*/ 0 w 89"/>
                <a:gd name="T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93">
                  <a:moveTo>
                    <a:pt x="0" y="0"/>
                  </a:moveTo>
                  <a:cubicBezTo>
                    <a:pt x="0" y="0"/>
                    <a:pt x="52" y="38"/>
                    <a:pt x="89" y="40"/>
                  </a:cubicBezTo>
                  <a:cubicBezTo>
                    <a:pt x="89" y="40"/>
                    <a:pt x="88" y="73"/>
                    <a:pt x="64" y="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6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EE726B5A-B23A-4639-93A4-E746FC227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34" y="3746728"/>
              <a:ext cx="73025" cy="95250"/>
            </a:xfrm>
            <a:custGeom>
              <a:avLst/>
              <a:gdLst>
                <a:gd name="T0" fmla="*/ 39 w 46"/>
                <a:gd name="T1" fmla="*/ 0 h 60"/>
                <a:gd name="T2" fmla="*/ 0 w 46"/>
                <a:gd name="T3" fmla="*/ 39 h 60"/>
                <a:gd name="T4" fmla="*/ 19 w 46"/>
                <a:gd name="T5" fmla="*/ 60 h 60"/>
                <a:gd name="T6" fmla="*/ 46 w 46"/>
                <a:gd name="T7" fmla="*/ 40 h 60"/>
                <a:gd name="T8" fmla="*/ 39 w 4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0">
                  <a:moveTo>
                    <a:pt x="39" y="0"/>
                  </a:moveTo>
                  <a:lnTo>
                    <a:pt x="0" y="39"/>
                  </a:lnTo>
                  <a:lnTo>
                    <a:pt x="19" y="60"/>
                  </a:lnTo>
                  <a:lnTo>
                    <a:pt x="46" y="4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D4655806-D3A2-4AB3-878E-C63C49E4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609" y="3905478"/>
              <a:ext cx="52388" cy="88900"/>
            </a:xfrm>
            <a:custGeom>
              <a:avLst/>
              <a:gdLst>
                <a:gd name="T0" fmla="*/ 0 w 33"/>
                <a:gd name="T1" fmla="*/ 0 h 56"/>
                <a:gd name="T2" fmla="*/ 0 w 33"/>
                <a:gd name="T3" fmla="*/ 56 h 56"/>
                <a:gd name="T4" fmla="*/ 29 w 33"/>
                <a:gd name="T5" fmla="*/ 56 h 56"/>
                <a:gd name="T6" fmla="*/ 33 w 33"/>
                <a:gd name="T7" fmla="*/ 23 h 56"/>
                <a:gd name="T8" fmla="*/ 0 w 33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6">
                  <a:moveTo>
                    <a:pt x="0" y="0"/>
                  </a:moveTo>
                  <a:lnTo>
                    <a:pt x="0" y="56"/>
                  </a:lnTo>
                  <a:lnTo>
                    <a:pt x="29" y="56"/>
                  </a:lnTo>
                  <a:lnTo>
                    <a:pt x="3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2CBC0218-0D93-4E52-98FE-162991363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484" y="3681641"/>
              <a:ext cx="98425" cy="87313"/>
            </a:xfrm>
            <a:custGeom>
              <a:avLst/>
              <a:gdLst>
                <a:gd name="T0" fmla="*/ 47 w 62"/>
                <a:gd name="T1" fmla="*/ 55 h 55"/>
                <a:gd name="T2" fmla="*/ 0 w 62"/>
                <a:gd name="T3" fmla="*/ 22 h 55"/>
                <a:gd name="T4" fmla="*/ 15 w 62"/>
                <a:gd name="T5" fmla="*/ 0 h 55"/>
                <a:gd name="T6" fmla="*/ 62 w 62"/>
                <a:gd name="T7" fmla="*/ 33 h 55"/>
                <a:gd name="T8" fmla="*/ 47 w 62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5">
                  <a:moveTo>
                    <a:pt x="47" y="55"/>
                  </a:moveTo>
                  <a:lnTo>
                    <a:pt x="0" y="22"/>
                  </a:lnTo>
                  <a:lnTo>
                    <a:pt x="15" y="0"/>
                  </a:lnTo>
                  <a:lnTo>
                    <a:pt x="62" y="33"/>
                  </a:lnTo>
                  <a:lnTo>
                    <a:pt x="47" y="5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B42B66BF-491F-443C-9A9F-A8247D0E2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959" y="3819753"/>
              <a:ext cx="92075" cy="46038"/>
            </a:xfrm>
            <a:custGeom>
              <a:avLst/>
              <a:gdLst>
                <a:gd name="T0" fmla="*/ 58 w 58"/>
                <a:gd name="T1" fmla="*/ 26 h 29"/>
                <a:gd name="T2" fmla="*/ 1 w 58"/>
                <a:gd name="T3" fmla="*/ 29 h 29"/>
                <a:gd name="T4" fmla="*/ 0 w 58"/>
                <a:gd name="T5" fmla="*/ 2 h 29"/>
                <a:gd name="T6" fmla="*/ 57 w 58"/>
                <a:gd name="T7" fmla="*/ 0 h 29"/>
                <a:gd name="T8" fmla="*/ 58 w 58"/>
                <a:gd name="T9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9">
                  <a:moveTo>
                    <a:pt x="58" y="26"/>
                  </a:moveTo>
                  <a:lnTo>
                    <a:pt x="1" y="29"/>
                  </a:lnTo>
                  <a:lnTo>
                    <a:pt x="0" y="2"/>
                  </a:lnTo>
                  <a:lnTo>
                    <a:pt x="57" y="0"/>
                  </a:lnTo>
                  <a:lnTo>
                    <a:pt x="58" y="2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316F846F-D1AD-430B-8064-214CC351F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2484" y="1956028"/>
              <a:ext cx="203200" cy="82550"/>
            </a:xfrm>
            <a:custGeom>
              <a:avLst/>
              <a:gdLst>
                <a:gd name="T0" fmla="*/ 128 w 128"/>
                <a:gd name="T1" fmla="*/ 52 h 52"/>
                <a:gd name="T2" fmla="*/ 97 w 128"/>
                <a:gd name="T3" fmla="*/ 0 h 52"/>
                <a:gd name="T4" fmla="*/ 0 w 128"/>
                <a:gd name="T5" fmla="*/ 12 h 52"/>
                <a:gd name="T6" fmla="*/ 7 w 128"/>
                <a:gd name="T7" fmla="*/ 41 h 52"/>
                <a:gd name="T8" fmla="*/ 128 w 128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52">
                  <a:moveTo>
                    <a:pt x="128" y="52"/>
                  </a:moveTo>
                  <a:lnTo>
                    <a:pt x="97" y="0"/>
                  </a:lnTo>
                  <a:lnTo>
                    <a:pt x="0" y="12"/>
                  </a:lnTo>
                  <a:lnTo>
                    <a:pt x="7" y="41"/>
                  </a:lnTo>
                  <a:lnTo>
                    <a:pt x="128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675D59AC-2E27-419D-AA19-D3A5A4C0BE61}"/>
              </a:ext>
            </a:extLst>
          </p:cNvPr>
          <p:cNvSpPr txBox="1"/>
          <p:nvPr/>
        </p:nvSpPr>
        <p:spPr>
          <a:xfrm rot="16200000">
            <a:off x="7104355" y="2380861"/>
            <a:ext cx="5518386" cy="21282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5400" b="1" dirty="0">
                <a:solidFill>
                  <a:schemeClr val="bg1"/>
                </a:solidFill>
              </a:rPr>
              <a:t>Amadurecimento</a:t>
            </a:r>
            <a:r>
              <a:rPr lang="pt-BR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5400" b="1" dirty="0">
                <a:solidFill>
                  <a:srgbClr val="03FFFF"/>
                </a:solidFill>
              </a:rPr>
              <a:t>Progressivo </a:t>
            </a:r>
            <a:r>
              <a:rPr lang="pt-BR" sz="5400" b="1" dirty="0">
                <a:solidFill>
                  <a:schemeClr val="bg1"/>
                </a:solidFill>
              </a:rPr>
              <a:t>dos Processos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F171E35-E1F8-48B0-BFCB-F356A764262C}"/>
              </a:ext>
            </a:extLst>
          </p:cNvPr>
          <p:cNvCxnSpPr>
            <a:cxnSpLocks/>
          </p:cNvCxnSpPr>
          <p:nvPr/>
        </p:nvCxnSpPr>
        <p:spPr>
          <a:xfrm>
            <a:off x="8812167" y="6303538"/>
            <a:ext cx="1871266" cy="3379"/>
          </a:xfrm>
          <a:prstGeom prst="line">
            <a:avLst/>
          </a:prstGeom>
          <a:ln w="44450" cap="rnd">
            <a:solidFill>
              <a:srgbClr val="03FFFF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Imagem 130" descr="Ícone&#10;&#10;Descrição gerada automaticamente">
            <a:extLst>
              <a:ext uri="{FF2B5EF4-FFF2-40B4-BE49-F238E27FC236}">
                <a16:creationId xmlns:a16="http://schemas.microsoft.com/office/drawing/2014/main" id="{D2BFF2E4-5121-497F-2210-5180114E8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00" y="1676404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1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25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withEffect">
                                      <p:stCondLst>
                                        <p:cond delay="1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25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2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C3ECB1D-474B-496F-A5EE-C6E37ADE0D34}"/>
              </a:ext>
            </a:extLst>
          </p:cNvPr>
          <p:cNvSpPr/>
          <p:nvPr/>
        </p:nvSpPr>
        <p:spPr>
          <a:xfrm>
            <a:off x="0" y="2069150"/>
            <a:ext cx="11410950" cy="3464709"/>
          </a:xfrm>
          <a:custGeom>
            <a:avLst/>
            <a:gdLst>
              <a:gd name="connsiteX0" fmla="*/ 8852312 w 9791701"/>
              <a:gd name="connsiteY0" fmla="*/ 0 h 2863632"/>
              <a:gd name="connsiteX1" fmla="*/ 9791701 w 9791701"/>
              <a:gd name="connsiteY1" fmla="*/ 69 h 2863632"/>
              <a:gd name="connsiteX2" fmla="*/ 9791631 w 9791701"/>
              <a:gd name="connsiteY2" fmla="*/ 939459 h 2863632"/>
              <a:gd name="connsiteX3" fmla="*/ 9484656 w 9791701"/>
              <a:gd name="connsiteY3" fmla="*/ 632438 h 2863632"/>
              <a:gd name="connsiteX4" fmla="*/ 7577801 w 9791701"/>
              <a:gd name="connsiteY4" fmla="*/ 2225302 h 2863632"/>
              <a:gd name="connsiteX5" fmla="*/ 6137340 w 9791701"/>
              <a:gd name="connsiteY5" fmla="*/ 1363602 h 2863632"/>
              <a:gd name="connsiteX6" fmla="*/ 4325197 w 9791701"/>
              <a:gd name="connsiteY6" fmla="*/ 2863632 h 2863632"/>
              <a:gd name="connsiteX7" fmla="*/ 3194388 w 9791701"/>
              <a:gd name="connsiteY7" fmla="*/ 1865437 h 2863632"/>
              <a:gd name="connsiteX8" fmla="*/ 2088807 w 9791701"/>
              <a:gd name="connsiteY8" fmla="*/ 2252192 h 2863632"/>
              <a:gd name="connsiteX9" fmla="*/ 0 w 9791701"/>
              <a:gd name="connsiteY9" fmla="*/ 1177727 h 2863632"/>
              <a:gd name="connsiteX10" fmla="*/ 0 w 9791701"/>
              <a:gd name="connsiteY10" fmla="*/ 692734 h 2863632"/>
              <a:gd name="connsiteX11" fmla="*/ 2121310 w 9791701"/>
              <a:gd name="connsiteY11" fmla="*/ 1783935 h 2863632"/>
              <a:gd name="connsiteX12" fmla="*/ 3290409 w 9791701"/>
              <a:gd name="connsiteY12" fmla="*/ 1374934 h 2863632"/>
              <a:gd name="connsiteX13" fmla="*/ 4334172 w 9791701"/>
              <a:gd name="connsiteY13" fmla="*/ 2296339 h 2863632"/>
              <a:gd name="connsiteX14" fmla="*/ 6097178 w 9791701"/>
              <a:gd name="connsiteY14" fmla="*/ 837025 h 2863632"/>
              <a:gd name="connsiteX15" fmla="*/ 7536357 w 9791701"/>
              <a:gd name="connsiteY15" fmla="*/ 1697963 h 2863632"/>
              <a:gd name="connsiteX16" fmla="*/ 9178521 w 9791701"/>
              <a:gd name="connsiteY16" fmla="*/ 326258 h 2863632"/>
              <a:gd name="connsiteX0" fmla="*/ 8852312 w 10008923"/>
              <a:gd name="connsiteY0" fmla="*/ 175379 h 3039011"/>
              <a:gd name="connsiteX1" fmla="*/ 10008923 w 10008923"/>
              <a:gd name="connsiteY1" fmla="*/ 0 h 3039011"/>
              <a:gd name="connsiteX2" fmla="*/ 9791631 w 10008923"/>
              <a:gd name="connsiteY2" fmla="*/ 1114838 h 3039011"/>
              <a:gd name="connsiteX3" fmla="*/ 9484656 w 10008923"/>
              <a:gd name="connsiteY3" fmla="*/ 807817 h 3039011"/>
              <a:gd name="connsiteX4" fmla="*/ 7577801 w 10008923"/>
              <a:gd name="connsiteY4" fmla="*/ 2400681 h 3039011"/>
              <a:gd name="connsiteX5" fmla="*/ 6137340 w 10008923"/>
              <a:gd name="connsiteY5" fmla="*/ 1538981 h 3039011"/>
              <a:gd name="connsiteX6" fmla="*/ 4325197 w 10008923"/>
              <a:gd name="connsiteY6" fmla="*/ 3039011 h 3039011"/>
              <a:gd name="connsiteX7" fmla="*/ 3194388 w 10008923"/>
              <a:gd name="connsiteY7" fmla="*/ 2040816 h 3039011"/>
              <a:gd name="connsiteX8" fmla="*/ 2088807 w 10008923"/>
              <a:gd name="connsiteY8" fmla="*/ 2427571 h 3039011"/>
              <a:gd name="connsiteX9" fmla="*/ 0 w 10008923"/>
              <a:gd name="connsiteY9" fmla="*/ 1353106 h 3039011"/>
              <a:gd name="connsiteX10" fmla="*/ 0 w 10008923"/>
              <a:gd name="connsiteY10" fmla="*/ 868113 h 3039011"/>
              <a:gd name="connsiteX11" fmla="*/ 2121310 w 10008923"/>
              <a:gd name="connsiteY11" fmla="*/ 1959314 h 3039011"/>
              <a:gd name="connsiteX12" fmla="*/ 3290409 w 10008923"/>
              <a:gd name="connsiteY12" fmla="*/ 1550313 h 3039011"/>
              <a:gd name="connsiteX13" fmla="*/ 4334172 w 10008923"/>
              <a:gd name="connsiteY13" fmla="*/ 2471718 h 3039011"/>
              <a:gd name="connsiteX14" fmla="*/ 6097178 w 10008923"/>
              <a:gd name="connsiteY14" fmla="*/ 1012404 h 3039011"/>
              <a:gd name="connsiteX15" fmla="*/ 7536357 w 10008923"/>
              <a:gd name="connsiteY15" fmla="*/ 1873342 h 3039011"/>
              <a:gd name="connsiteX16" fmla="*/ 9178521 w 10008923"/>
              <a:gd name="connsiteY16" fmla="*/ 501637 h 3039011"/>
              <a:gd name="connsiteX17" fmla="*/ 8852312 w 10008923"/>
              <a:gd name="connsiteY17" fmla="*/ 175379 h 303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08923" h="3039011">
                <a:moveTo>
                  <a:pt x="8852312" y="175379"/>
                </a:moveTo>
                <a:lnTo>
                  <a:pt x="10008923" y="0"/>
                </a:lnTo>
                <a:lnTo>
                  <a:pt x="9791631" y="1114838"/>
                </a:lnTo>
                <a:lnTo>
                  <a:pt x="9484656" y="807817"/>
                </a:lnTo>
                <a:lnTo>
                  <a:pt x="7577801" y="2400681"/>
                </a:lnTo>
                <a:lnTo>
                  <a:pt x="6137340" y="1538981"/>
                </a:lnTo>
                <a:lnTo>
                  <a:pt x="4325197" y="3039011"/>
                </a:lnTo>
                <a:lnTo>
                  <a:pt x="3194388" y="2040816"/>
                </a:lnTo>
                <a:lnTo>
                  <a:pt x="2088807" y="2427571"/>
                </a:lnTo>
                <a:lnTo>
                  <a:pt x="0" y="1353106"/>
                </a:lnTo>
                <a:lnTo>
                  <a:pt x="0" y="868113"/>
                </a:lnTo>
                <a:lnTo>
                  <a:pt x="2121310" y="1959314"/>
                </a:lnTo>
                <a:lnTo>
                  <a:pt x="3290409" y="1550313"/>
                </a:lnTo>
                <a:lnTo>
                  <a:pt x="4334172" y="2471718"/>
                </a:lnTo>
                <a:lnTo>
                  <a:pt x="6097178" y="1012404"/>
                </a:lnTo>
                <a:lnTo>
                  <a:pt x="7536357" y="1873342"/>
                </a:lnTo>
                <a:lnTo>
                  <a:pt x="9178521" y="501637"/>
                </a:lnTo>
                <a:lnTo>
                  <a:pt x="8852312" y="175379"/>
                </a:lnTo>
                <a:close/>
              </a:path>
            </a:pathLst>
          </a:custGeom>
          <a:solidFill>
            <a:srgbClr val="ECF0F3"/>
          </a:solidFill>
          <a:ln w="9525" cap="flat">
            <a:noFill/>
            <a:prstDash val="solid"/>
            <a:miter/>
          </a:ln>
          <a:effectLst>
            <a:innerShdw blurRad="317500" dist="50800" dir="13500000">
              <a:prstClr val="black">
                <a:alpha val="11000"/>
              </a:prstClr>
            </a:innerShdw>
          </a:effectLst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18D32-4A28-4423-B362-37476E43E559}"/>
              </a:ext>
            </a:extLst>
          </p:cNvPr>
          <p:cNvSpPr txBox="1"/>
          <p:nvPr/>
        </p:nvSpPr>
        <p:spPr>
          <a:xfrm>
            <a:off x="2047877" y="861442"/>
            <a:ext cx="8096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48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RPA </a:t>
            </a:r>
            <a:r>
              <a:rPr lang="pt-BR" sz="4800" b="1" dirty="0">
                <a:solidFill>
                  <a:srgbClr val="03FF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 PRÁTICA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8CE269-0A0D-476C-94D3-CDF8B4F3D7DB}"/>
              </a:ext>
            </a:extLst>
          </p:cNvPr>
          <p:cNvGrpSpPr/>
          <p:nvPr/>
        </p:nvGrpSpPr>
        <p:grpSpPr>
          <a:xfrm>
            <a:off x="937635" y="2115887"/>
            <a:ext cx="2729490" cy="2729490"/>
            <a:chOff x="937635" y="2115887"/>
            <a:chExt cx="2729490" cy="272949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20064F-FB25-4A5C-A234-EB637F169E6C}"/>
                </a:ext>
              </a:extLst>
            </p:cNvPr>
            <p:cNvSpPr/>
            <p:nvPr/>
          </p:nvSpPr>
          <p:spPr>
            <a:xfrm>
              <a:off x="937635" y="2115887"/>
              <a:ext cx="2729490" cy="2729490"/>
            </a:xfrm>
            <a:prstGeom prst="ellipse">
              <a:avLst/>
            </a:prstGeom>
            <a:solidFill>
              <a:srgbClr val="ECF0F3"/>
            </a:solidFill>
            <a:ln w="50800">
              <a:noFill/>
            </a:ln>
            <a:effectLst>
              <a:outerShdw blurRad="355600" dist="254000" dir="2160000" algn="tl" rotWithShape="0">
                <a:schemeClr val="tx1">
                  <a:lumMod val="85000"/>
                  <a:lumOff val="1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B7089A5-7E53-4F4C-83AB-BA66E0312A69}"/>
                </a:ext>
              </a:extLst>
            </p:cNvPr>
            <p:cNvGrpSpPr/>
            <p:nvPr/>
          </p:nvGrpSpPr>
          <p:grpSpPr>
            <a:xfrm>
              <a:off x="1084255" y="2329557"/>
              <a:ext cx="2436250" cy="2302150"/>
              <a:chOff x="1190941" y="2307573"/>
              <a:chExt cx="2436250" cy="2302150"/>
            </a:xfrm>
          </p:grpSpPr>
          <p:sp>
            <p:nvSpPr>
              <p:cNvPr id="11" name="Rectangle: Rounded Corners 22">
                <a:extLst>
                  <a:ext uri="{FF2B5EF4-FFF2-40B4-BE49-F238E27FC236}">
                    <a16:creationId xmlns:a16="http://schemas.microsoft.com/office/drawing/2014/main" id="{B6A1BFA9-7029-4C3E-AD2A-77E03022F50E}"/>
                  </a:ext>
                </a:extLst>
              </p:cNvPr>
              <p:cNvSpPr/>
              <p:nvPr/>
            </p:nvSpPr>
            <p:spPr>
              <a:xfrm>
                <a:off x="1257991" y="2307573"/>
                <a:ext cx="2302152" cy="230215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A2A2327-9989-4F45-90F5-7568CD6E4231}"/>
                  </a:ext>
                </a:extLst>
              </p:cNvPr>
              <p:cNvGrpSpPr/>
              <p:nvPr/>
            </p:nvGrpSpPr>
            <p:grpSpPr>
              <a:xfrm>
                <a:off x="1190941" y="2880287"/>
                <a:ext cx="2436250" cy="1483167"/>
                <a:chOff x="1190941" y="2880287"/>
                <a:chExt cx="2436250" cy="1483167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7F005B8-3A4E-45AA-9D99-27E4751E9CE1}"/>
                    </a:ext>
                  </a:extLst>
                </p:cNvPr>
                <p:cNvSpPr txBox="1"/>
                <p:nvPr/>
              </p:nvSpPr>
              <p:spPr>
                <a:xfrm>
                  <a:off x="1428690" y="3166973"/>
                  <a:ext cx="1960753" cy="11964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  <a:spcBef>
                      <a:spcPts val="1200"/>
                    </a:spcBef>
                  </a:pPr>
                  <a:r>
                    <a:rPr lang="pt-BR" sz="1400" dirty="0">
                      <a:solidFill>
                        <a:schemeClr val="bg1"/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Levantar minuciosamente as oportunidades da empresa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6E28833-348C-47DF-A5DC-7930ED38750A}"/>
                    </a:ext>
                  </a:extLst>
                </p:cNvPr>
                <p:cNvSpPr txBox="1"/>
                <p:nvPr/>
              </p:nvSpPr>
              <p:spPr>
                <a:xfrm>
                  <a:off x="1190941" y="2880287"/>
                  <a:ext cx="24362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1200"/>
                    </a:spcBef>
                  </a:pPr>
                  <a:r>
                    <a:rPr lang="pt-BR" b="1" dirty="0">
                      <a:solidFill>
                        <a:schemeClr val="bg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PROJETO</a:t>
                  </a:r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AB62A-374A-483D-B797-010F37644AC3}"/>
              </a:ext>
            </a:extLst>
          </p:cNvPr>
          <p:cNvGrpSpPr/>
          <p:nvPr/>
        </p:nvGrpSpPr>
        <p:grpSpPr>
          <a:xfrm>
            <a:off x="3499406" y="3458912"/>
            <a:ext cx="2729490" cy="2729490"/>
            <a:chOff x="3528435" y="3458912"/>
            <a:chExt cx="2729490" cy="272949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316906E-8DFA-450F-8BB7-12937D45F0CE}"/>
                </a:ext>
              </a:extLst>
            </p:cNvPr>
            <p:cNvSpPr/>
            <p:nvPr/>
          </p:nvSpPr>
          <p:spPr>
            <a:xfrm>
              <a:off x="3528435" y="3458912"/>
              <a:ext cx="2729490" cy="2729490"/>
            </a:xfrm>
            <a:prstGeom prst="ellipse">
              <a:avLst/>
            </a:prstGeom>
            <a:solidFill>
              <a:srgbClr val="ECF0F3"/>
            </a:solidFill>
            <a:ln w="50800">
              <a:noFill/>
            </a:ln>
            <a:effectLst>
              <a:outerShdw blurRad="355600" dist="254000" dir="2160000" algn="tl" rotWithShape="0">
                <a:schemeClr val="tx1">
                  <a:lumMod val="85000"/>
                  <a:lumOff val="1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C477542-CDEB-416C-A4B0-80C34BE8195F}"/>
                </a:ext>
              </a:extLst>
            </p:cNvPr>
            <p:cNvGrpSpPr/>
            <p:nvPr/>
          </p:nvGrpSpPr>
          <p:grpSpPr>
            <a:xfrm>
              <a:off x="3675055" y="3672582"/>
              <a:ext cx="2436250" cy="2302150"/>
              <a:chOff x="3648897" y="3686494"/>
              <a:chExt cx="2436250" cy="2302150"/>
            </a:xfrm>
          </p:grpSpPr>
          <p:sp>
            <p:nvSpPr>
              <p:cNvPr id="17" name="Rectangle: Rounded Corners 22">
                <a:extLst>
                  <a:ext uri="{FF2B5EF4-FFF2-40B4-BE49-F238E27FC236}">
                    <a16:creationId xmlns:a16="http://schemas.microsoft.com/office/drawing/2014/main" id="{F120C19E-5219-412B-8DE4-C3072308EBB5}"/>
                  </a:ext>
                </a:extLst>
              </p:cNvPr>
              <p:cNvSpPr/>
              <p:nvPr/>
            </p:nvSpPr>
            <p:spPr>
              <a:xfrm>
                <a:off x="3715947" y="3686494"/>
                <a:ext cx="2302152" cy="23021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C73860F-24D7-494A-9B07-BC412BEFA12C}"/>
                  </a:ext>
                </a:extLst>
              </p:cNvPr>
              <p:cNvGrpSpPr/>
              <p:nvPr/>
            </p:nvGrpSpPr>
            <p:grpSpPr>
              <a:xfrm>
                <a:off x="3648897" y="4287783"/>
                <a:ext cx="2436250" cy="1250716"/>
                <a:chOff x="3648897" y="4287783"/>
                <a:chExt cx="2436250" cy="1250716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9C7D831-5EE2-4338-BE68-90899FEE58E2}"/>
                    </a:ext>
                  </a:extLst>
                </p:cNvPr>
                <p:cNvSpPr txBox="1"/>
                <p:nvPr/>
              </p:nvSpPr>
              <p:spPr>
                <a:xfrm>
                  <a:off x="3886646" y="4622094"/>
                  <a:ext cx="1960753" cy="9164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  <a:spcBef>
                      <a:spcPts val="1200"/>
                    </a:spcBef>
                  </a:pPr>
                  <a:r>
                    <a:rPr lang="pt-BR" sz="1400" dirty="0">
                      <a:solidFill>
                        <a:schemeClr val="bg1"/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Calcular os ganhos e retorno de investimento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9EB5D67-5B65-4389-BC2F-EEB5B2D349AB}"/>
                    </a:ext>
                  </a:extLst>
                </p:cNvPr>
                <p:cNvSpPr txBox="1"/>
                <p:nvPr/>
              </p:nvSpPr>
              <p:spPr>
                <a:xfrm>
                  <a:off x="3648897" y="4287783"/>
                  <a:ext cx="24362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1200"/>
                    </a:spcBef>
                  </a:pPr>
                  <a:r>
                    <a:rPr lang="pt-BR" b="1" dirty="0">
                      <a:solidFill>
                        <a:schemeClr val="bg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ROI E PAYBACK</a:t>
                  </a:r>
                </a:p>
              </p:txBody>
            </p: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5F57051-B02C-43A9-80D6-441C26769C9D}"/>
              </a:ext>
            </a:extLst>
          </p:cNvPr>
          <p:cNvGrpSpPr/>
          <p:nvPr/>
        </p:nvGrpSpPr>
        <p:grpSpPr>
          <a:xfrm>
            <a:off x="6124678" y="2096837"/>
            <a:ext cx="2729490" cy="2729490"/>
            <a:chOff x="6081135" y="2096837"/>
            <a:chExt cx="2729490" cy="272949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D2F4CCF-392A-4F13-8054-218F3B57D49D}"/>
                </a:ext>
              </a:extLst>
            </p:cNvPr>
            <p:cNvSpPr/>
            <p:nvPr/>
          </p:nvSpPr>
          <p:spPr>
            <a:xfrm>
              <a:off x="6081135" y="2096837"/>
              <a:ext cx="2729490" cy="2729490"/>
            </a:xfrm>
            <a:prstGeom prst="ellipse">
              <a:avLst/>
            </a:prstGeom>
            <a:solidFill>
              <a:srgbClr val="ECF0F3"/>
            </a:solidFill>
            <a:ln w="50800">
              <a:noFill/>
            </a:ln>
            <a:effectLst>
              <a:outerShdw blurRad="355600" dist="254000" dir="2160000" algn="tl" rotWithShape="0">
                <a:schemeClr val="tx1">
                  <a:lumMod val="85000"/>
                  <a:lumOff val="1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522FE2B-6BD0-443F-B913-5A2293CCAFBA}"/>
                </a:ext>
              </a:extLst>
            </p:cNvPr>
            <p:cNvGrpSpPr/>
            <p:nvPr/>
          </p:nvGrpSpPr>
          <p:grpSpPr>
            <a:xfrm>
              <a:off x="6227755" y="2310507"/>
              <a:ext cx="2436250" cy="2302150"/>
              <a:chOff x="6106853" y="2307573"/>
              <a:chExt cx="2436250" cy="2302150"/>
            </a:xfrm>
          </p:grpSpPr>
          <p:sp>
            <p:nvSpPr>
              <p:cNvPr id="6" name="Rectangle: Rounded Corners 22">
                <a:extLst>
                  <a:ext uri="{FF2B5EF4-FFF2-40B4-BE49-F238E27FC236}">
                    <a16:creationId xmlns:a16="http://schemas.microsoft.com/office/drawing/2014/main" id="{B7193095-3B37-49C0-A8D7-0B7200CB6659}"/>
                  </a:ext>
                </a:extLst>
              </p:cNvPr>
              <p:cNvSpPr/>
              <p:nvPr/>
            </p:nvSpPr>
            <p:spPr>
              <a:xfrm>
                <a:off x="6173903" y="2307573"/>
                <a:ext cx="2302152" cy="23021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050ED9C-B77D-44B6-9961-6AD2E712C4E5}"/>
                  </a:ext>
                </a:extLst>
              </p:cNvPr>
              <p:cNvGrpSpPr/>
              <p:nvPr/>
            </p:nvGrpSpPr>
            <p:grpSpPr>
              <a:xfrm>
                <a:off x="6106853" y="2908862"/>
                <a:ext cx="2436250" cy="1231666"/>
                <a:chOff x="6106853" y="2908862"/>
                <a:chExt cx="2436250" cy="1231666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C022137-4325-46D3-85A9-0063826ABF39}"/>
                    </a:ext>
                  </a:extLst>
                </p:cNvPr>
                <p:cNvSpPr txBox="1"/>
                <p:nvPr/>
              </p:nvSpPr>
              <p:spPr>
                <a:xfrm>
                  <a:off x="6344602" y="3224123"/>
                  <a:ext cx="1960753" cy="9164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  <a:spcBef>
                      <a:spcPts val="1200"/>
                    </a:spcBef>
                  </a:pPr>
                  <a:r>
                    <a:rPr lang="pt-BR" sz="1400" dirty="0">
                      <a:solidFill>
                        <a:schemeClr val="bg1"/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Escolha do melhor custo x benefício para sua empresa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12DAC82-8194-4458-A2E5-5ECA2DE54C4D}"/>
                    </a:ext>
                  </a:extLst>
                </p:cNvPr>
                <p:cNvSpPr txBox="1"/>
                <p:nvPr/>
              </p:nvSpPr>
              <p:spPr>
                <a:xfrm>
                  <a:off x="6106853" y="2908862"/>
                  <a:ext cx="24362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1200"/>
                    </a:spcBef>
                  </a:pPr>
                  <a:r>
                    <a:rPr lang="pt-BR" b="1" dirty="0">
                      <a:solidFill>
                        <a:schemeClr val="bg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PLATAFORMA</a:t>
                  </a:r>
                </a:p>
              </p:txBody>
            </p:sp>
          </p:grp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F080A65-87A2-4743-98DE-5D88C0C8850B}"/>
              </a:ext>
            </a:extLst>
          </p:cNvPr>
          <p:cNvGrpSpPr/>
          <p:nvPr/>
        </p:nvGrpSpPr>
        <p:grpSpPr>
          <a:xfrm>
            <a:off x="8679034" y="3716087"/>
            <a:ext cx="2729490" cy="2729490"/>
            <a:chOff x="8233627" y="3525587"/>
            <a:chExt cx="2729490" cy="272949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413AD5B-BFD3-453F-BB83-E731759FE266}"/>
                </a:ext>
              </a:extLst>
            </p:cNvPr>
            <p:cNvSpPr/>
            <p:nvPr/>
          </p:nvSpPr>
          <p:spPr>
            <a:xfrm>
              <a:off x="8233627" y="3525587"/>
              <a:ext cx="2729490" cy="2729490"/>
            </a:xfrm>
            <a:prstGeom prst="ellipse">
              <a:avLst/>
            </a:prstGeom>
            <a:solidFill>
              <a:srgbClr val="ECF0F3"/>
            </a:solidFill>
            <a:ln w="50800">
              <a:noFill/>
            </a:ln>
            <a:effectLst>
              <a:outerShdw blurRad="355600" dist="254000" dir="2160000" algn="tl" rotWithShape="0">
                <a:schemeClr val="tx1">
                  <a:lumMod val="85000"/>
                  <a:lumOff val="1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9264730-934C-4289-ACD4-A5846F5E8553}"/>
                </a:ext>
              </a:extLst>
            </p:cNvPr>
            <p:cNvGrpSpPr/>
            <p:nvPr/>
          </p:nvGrpSpPr>
          <p:grpSpPr>
            <a:xfrm>
              <a:off x="8380247" y="3739257"/>
              <a:ext cx="2436250" cy="2302150"/>
              <a:chOff x="8564809" y="3686494"/>
              <a:chExt cx="2436250" cy="2302150"/>
            </a:xfrm>
          </p:grpSpPr>
          <p:sp>
            <p:nvSpPr>
              <p:cNvPr id="25" name="Rectangle: Rounded Corners 22">
                <a:extLst>
                  <a:ext uri="{FF2B5EF4-FFF2-40B4-BE49-F238E27FC236}">
                    <a16:creationId xmlns:a16="http://schemas.microsoft.com/office/drawing/2014/main" id="{BA8697A1-9B1C-4E25-AF5A-8EDB73F0363A}"/>
                  </a:ext>
                </a:extLst>
              </p:cNvPr>
              <p:cNvSpPr/>
              <p:nvPr/>
            </p:nvSpPr>
            <p:spPr>
              <a:xfrm>
                <a:off x="8631858" y="3686494"/>
                <a:ext cx="2302152" cy="230215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7290C4DF-4A10-4CD9-904A-518009183A74}"/>
                  </a:ext>
                </a:extLst>
              </p:cNvPr>
              <p:cNvGrpSpPr/>
              <p:nvPr/>
            </p:nvGrpSpPr>
            <p:grpSpPr>
              <a:xfrm>
                <a:off x="8564809" y="4317901"/>
                <a:ext cx="2436250" cy="1241191"/>
                <a:chOff x="8564809" y="4259208"/>
                <a:chExt cx="2436250" cy="1241191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15B5F92-7BCF-4A10-AEAD-A7F679DBC29B}"/>
                    </a:ext>
                  </a:extLst>
                </p:cNvPr>
                <p:cNvSpPr txBox="1"/>
                <p:nvPr/>
              </p:nvSpPr>
              <p:spPr>
                <a:xfrm>
                  <a:off x="8764458" y="4583994"/>
                  <a:ext cx="1960753" cy="9164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  <a:spcBef>
                      <a:spcPts val="1200"/>
                    </a:spcBef>
                  </a:pPr>
                  <a:r>
                    <a:rPr lang="pt-BR" sz="1400" dirty="0">
                      <a:solidFill>
                        <a:schemeClr val="bg1"/>
                      </a:solidFill>
                      <a:ea typeface="Open Sans" panose="020B0606030504020204" pitchFamily="34" charset="0"/>
                      <a:cs typeface="Open Sans" panose="020B0606030504020204" pitchFamily="34" charset="0"/>
                    </a:rPr>
                    <a:t>Mostrar constantemente os ganhos e resultados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F7CAD83-0D16-4DD7-B845-E822594570D1}"/>
                    </a:ext>
                  </a:extLst>
                </p:cNvPr>
                <p:cNvSpPr txBox="1"/>
                <p:nvPr/>
              </p:nvSpPr>
              <p:spPr>
                <a:xfrm>
                  <a:off x="8564809" y="4259208"/>
                  <a:ext cx="24362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Bef>
                      <a:spcPts val="1200"/>
                    </a:spcBef>
                  </a:pPr>
                  <a:r>
                    <a:rPr lang="pt-BR" b="1" dirty="0">
                      <a:solidFill>
                        <a:schemeClr val="bg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COMUNICAÇÃO</a:t>
                  </a:r>
                </a:p>
              </p:txBody>
            </p:sp>
          </p:grpSp>
        </p:grp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90F777-D2C7-4449-B916-0C18E5015804}"/>
              </a:ext>
            </a:extLst>
          </p:cNvPr>
          <p:cNvCxnSpPr>
            <a:cxnSpLocks/>
          </p:cNvCxnSpPr>
          <p:nvPr/>
        </p:nvCxnSpPr>
        <p:spPr>
          <a:xfrm>
            <a:off x="5299902" y="720066"/>
            <a:ext cx="1592199" cy="0"/>
          </a:xfrm>
          <a:prstGeom prst="line">
            <a:avLst/>
          </a:prstGeom>
          <a:ln w="44450" cap="rnd">
            <a:solidFill>
              <a:srgbClr val="03FFFF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82566F-0820-4832-96D9-5CFF6C33A4CD}"/>
              </a:ext>
            </a:extLst>
          </p:cNvPr>
          <p:cNvCxnSpPr>
            <a:cxnSpLocks/>
          </p:cNvCxnSpPr>
          <p:nvPr/>
        </p:nvCxnSpPr>
        <p:spPr>
          <a:xfrm>
            <a:off x="664029" y="445748"/>
            <a:ext cx="0" cy="5966505"/>
          </a:xfrm>
          <a:prstGeom prst="line">
            <a:avLst/>
          </a:prstGeom>
          <a:ln>
            <a:solidFill>
              <a:schemeClr val="bg1">
                <a:lumMod val="6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F10512B-019E-4568-9BDE-51AAEBF9881C}"/>
              </a:ext>
            </a:extLst>
          </p:cNvPr>
          <p:cNvSpPr txBox="1"/>
          <p:nvPr/>
        </p:nvSpPr>
        <p:spPr>
          <a:xfrm rot="16200000">
            <a:off x="-1121709" y="4914302"/>
            <a:ext cx="2739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+mj-lt"/>
              </a:rPr>
              <a:t>COMO ALCANÇAR O SUCESSO</a:t>
            </a:r>
            <a:endParaRPr lang="pt-BR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8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D6F6E5-B660-4F0E-B1CD-A6A6810CF361}"/>
              </a:ext>
            </a:extLst>
          </p:cNvPr>
          <p:cNvSpPr txBox="1"/>
          <p:nvPr/>
        </p:nvSpPr>
        <p:spPr>
          <a:xfrm>
            <a:off x="1230905" y="1574826"/>
            <a:ext cx="4889436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Turbine sua </a:t>
            </a:r>
            <a:r>
              <a:rPr lang="pt-BR" sz="5400" b="1" dirty="0">
                <a:solidFill>
                  <a:schemeClr val="bg1"/>
                </a:solidFill>
                <a:latin typeface="Heebo"/>
              </a:rPr>
              <a:t>empresa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B702F8-C0E2-4537-A636-9D6EBA57C2C7}"/>
              </a:ext>
            </a:extLst>
          </p:cNvPr>
          <p:cNvGrpSpPr/>
          <p:nvPr/>
        </p:nvGrpSpPr>
        <p:grpSpPr>
          <a:xfrm>
            <a:off x="3869941" y="-1680712"/>
            <a:ext cx="7674179" cy="11060328"/>
            <a:chOff x="3869941" y="-1680712"/>
            <a:chExt cx="7674179" cy="11060328"/>
          </a:xfrm>
          <a:solidFill>
            <a:srgbClr val="4778F7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EC6C1E2-0A69-471A-8D68-D29C37A87462}"/>
                </a:ext>
              </a:extLst>
            </p:cNvPr>
            <p:cNvSpPr/>
            <p:nvPr/>
          </p:nvSpPr>
          <p:spPr>
            <a:xfrm rot="1721745">
              <a:off x="3869941" y="-1680712"/>
              <a:ext cx="7674179" cy="11060328"/>
            </a:xfrm>
            <a:custGeom>
              <a:avLst/>
              <a:gdLst>
                <a:gd name="connsiteX0" fmla="*/ 3848701 w 7674179"/>
                <a:gd name="connsiteY0" fmla="*/ 1135379 h 11060328"/>
                <a:gd name="connsiteX1" fmla="*/ 5922879 w 7674179"/>
                <a:gd name="connsiteY1" fmla="*/ 0 h 11060328"/>
                <a:gd name="connsiteX2" fmla="*/ 7674179 w 7674179"/>
                <a:gd name="connsiteY2" fmla="*/ 3199379 h 11060328"/>
                <a:gd name="connsiteX3" fmla="*/ 7670105 w 7674179"/>
                <a:gd name="connsiteY3" fmla="*/ 3661209 h 11060328"/>
                <a:gd name="connsiteX4" fmla="*/ 7526863 w 7674179"/>
                <a:gd name="connsiteY4" fmla="*/ 5193095 h 11060328"/>
                <a:gd name="connsiteX5" fmla="*/ 5216846 w 7674179"/>
                <a:gd name="connsiteY5" fmla="*/ 8170288 h 11060328"/>
                <a:gd name="connsiteX6" fmla="*/ 5206310 w 7674179"/>
                <a:gd name="connsiteY6" fmla="*/ 8210458 h 11060328"/>
                <a:gd name="connsiteX7" fmla="*/ 0 w 7674179"/>
                <a:gd name="connsiteY7" fmla="*/ 11060328 h 11060328"/>
                <a:gd name="connsiteX8" fmla="*/ 16021 w 7674179"/>
                <a:gd name="connsiteY8" fmla="*/ 11040167 h 11060328"/>
                <a:gd name="connsiteX9" fmla="*/ 792579 w 7674179"/>
                <a:gd name="connsiteY9" fmla="*/ 9081587 h 11060328"/>
                <a:gd name="connsiteX10" fmla="*/ 3234878 w 7674179"/>
                <a:gd name="connsiteY10" fmla="*/ 5561178 h 11060328"/>
                <a:gd name="connsiteX11" fmla="*/ 3841336 w 7674179"/>
                <a:gd name="connsiteY11" fmla="*/ 1150725 h 1106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4179" h="11060328">
                  <a:moveTo>
                    <a:pt x="3848701" y="1135379"/>
                  </a:moveTo>
                  <a:lnTo>
                    <a:pt x="5922879" y="0"/>
                  </a:lnTo>
                  <a:lnTo>
                    <a:pt x="7674179" y="3199379"/>
                  </a:lnTo>
                  <a:lnTo>
                    <a:pt x="7670105" y="3661209"/>
                  </a:lnTo>
                  <a:cubicBezTo>
                    <a:pt x="7666867" y="4193052"/>
                    <a:pt x="7655927" y="4701765"/>
                    <a:pt x="7526863" y="5193095"/>
                  </a:cubicBezTo>
                  <a:cubicBezTo>
                    <a:pt x="7158108" y="6596894"/>
                    <a:pt x="5916490" y="5688650"/>
                    <a:pt x="5216846" y="8170288"/>
                  </a:cubicBezTo>
                  <a:lnTo>
                    <a:pt x="5206310" y="8210458"/>
                  </a:lnTo>
                  <a:lnTo>
                    <a:pt x="0" y="11060328"/>
                  </a:lnTo>
                  <a:lnTo>
                    <a:pt x="16021" y="11040167"/>
                  </a:lnTo>
                  <a:cubicBezTo>
                    <a:pt x="320746" y="10630175"/>
                    <a:pt x="597869" y="10009903"/>
                    <a:pt x="792579" y="9081587"/>
                  </a:cubicBezTo>
                  <a:cubicBezTo>
                    <a:pt x="1455077" y="5925359"/>
                    <a:pt x="2841540" y="7058564"/>
                    <a:pt x="3234878" y="5561178"/>
                  </a:cubicBezTo>
                  <a:cubicBezTo>
                    <a:pt x="3579048" y="4250963"/>
                    <a:pt x="3083232" y="2817138"/>
                    <a:pt x="3841336" y="1150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  <a:effectLst>
              <a:innerShdw blurRad="317500" dist="50800" dir="13500000">
                <a:prstClr val="black">
                  <a:alpha val="6000"/>
                </a:prstClr>
              </a:inn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A494507-14EC-49C9-9602-77FB57E70D7C}"/>
                </a:ext>
              </a:extLst>
            </p:cNvPr>
            <p:cNvSpPr/>
            <p:nvPr/>
          </p:nvSpPr>
          <p:spPr>
            <a:xfrm rot="1721745">
              <a:off x="4604687" y="-1538357"/>
              <a:ext cx="6820614" cy="10622674"/>
            </a:xfrm>
            <a:custGeom>
              <a:avLst/>
              <a:gdLst>
                <a:gd name="connsiteX0" fmla="*/ 3848701 w 7674179"/>
                <a:gd name="connsiteY0" fmla="*/ 1135379 h 11060328"/>
                <a:gd name="connsiteX1" fmla="*/ 5922879 w 7674179"/>
                <a:gd name="connsiteY1" fmla="*/ 0 h 11060328"/>
                <a:gd name="connsiteX2" fmla="*/ 7674179 w 7674179"/>
                <a:gd name="connsiteY2" fmla="*/ 3199379 h 11060328"/>
                <a:gd name="connsiteX3" fmla="*/ 7670105 w 7674179"/>
                <a:gd name="connsiteY3" fmla="*/ 3661209 h 11060328"/>
                <a:gd name="connsiteX4" fmla="*/ 7526863 w 7674179"/>
                <a:gd name="connsiteY4" fmla="*/ 5193095 h 11060328"/>
                <a:gd name="connsiteX5" fmla="*/ 5216846 w 7674179"/>
                <a:gd name="connsiteY5" fmla="*/ 8170288 h 11060328"/>
                <a:gd name="connsiteX6" fmla="*/ 5206310 w 7674179"/>
                <a:gd name="connsiteY6" fmla="*/ 8210458 h 11060328"/>
                <a:gd name="connsiteX7" fmla="*/ 0 w 7674179"/>
                <a:gd name="connsiteY7" fmla="*/ 11060328 h 11060328"/>
                <a:gd name="connsiteX8" fmla="*/ 16021 w 7674179"/>
                <a:gd name="connsiteY8" fmla="*/ 11040167 h 11060328"/>
                <a:gd name="connsiteX9" fmla="*/ 792579 w 7674179"/>
                <a:gd name="connsiteY9" fmla="*/ 9081587 h 11060328"/>
                <a:gd name="connsiteX10" fmla="*/ 3234878 w 7674179"/>
                <a:gd name="connsiteY10" fmla="*/ 5561178 h 11060328"/>
                <a:gd name="connsiteX11" fmla="*/ 3841336 w 7674179"/>
                <a:gd name="connsiteY11" fmla="*/ 1150725 h 11060328"/>
                <a:gd name="connsiteX0" fmla="*/ 4051312 w 7674179"/>
                <a:gd name="connsiteY0" fmla="*/ 0 h 11130782"/>
                <a:gd name="connsiteX1" fmla="*/ 5922879 w 7674179"/>
                <a:gd name="connsiteY1" fmla="*/ 70454 h 11130782"/>
                <a:gd name="connsiteX2" fmla="*/ 7674179 w 7674179"/>
                <a:gd name="connsiteY2" fmla="*/ 3269833 h 11130782"/>
                <a:gd name="connsiteX3" fmla="*/ 7670105 w 7674179"/>
                <a:gd name="connsiteY3" fmla="*/ 3731663 h 11130782"/>
                <a:gd name="connsiteX4" fmla="*/ 7526863 w 7674179"/>
                <a:gd name="connsiteY4" fmla="*/ 5263549 h 11130782"/>
                <a:gd name="connsiteX5" fmla="*/ 5216846 w 7674179"/>
                <a:gd name="connsiteY5" fmla="*/ 8240742 h 11130782"/>
                <a:gd name="connsiteX6" fmla="*/ 5206310 w 7674179"/>
                <a:gd name="connsiteY6" fmla="*/ 8280912 h 11130782"/>
                <a:gd name="connsiteX7" fmla="*/ 0 w 7674179"/>
                <a:gd name="connsiteY7" fmla="*/ 11130782 h 11130782"/>
                <a:gd name="connsiteX8" fmla="*/ 16021 w 7674179"/>
                <a:gd name="connsiteY8" fmla="*/ 11110621 h 11130782"/>
                <a:gd name="connsiteX9" fmla="*/ 792579 w 7674179"/>
                <a:gd name="connsiteY9" fmla="*/ 9152041 h 11130782"/>
                <a:gd name="connsiteX10" fmla="*/ 3234878 w 7674179"/>
                <a:gd name="connsiteY10" fmla="*/ 5631632 h 11130782"/>
                <a:gd name="connsiteX11" fmla="*/ 3841336 w 7674179"/>
                <a:gd name="connsiteY11" fmla="*/ 1221179 h 11130782"/>
                <a:gd name="connsiteX12" fmla="*/ 4051312 w 7674179"/>
                <a:gd name="connsiteY12" fmla="*/ 0 h 11130782"/>
                <a:gd name="connsiteX0" fmla="*/ 4051312 w 7674179"/>
                <a:gd name="connsiteY0" fmla="*/ 1041186 h 12171968"/>
                <a:gd name="connsiteX1" fmla="*/ 6044330 w 7674179"/>
                <a:gd name="connsiteY1" fmla="*/ 0 h 12171968"/>
                <a:gd name="connsiteX2" fmla="*/ 7674179 w 7674179"/>
                <a:gd name="connsiteY2" fmla="*/ 4311019 h 12171968"/>
                <a:gd name="connsiteX3" fmla="*/ 7670105 w 7674179"/>
                <a:gd name="connsiteY3" fmla="*/ 4772849 h 12171968"/>
                <a:gd name="connsiteX4" fmla="*/ 7526863 w 7674179"/>
                <a:gd name="connsiteY4" fmla="*/ 6304735 h 12171968"/>
                <a:gd name="connsiteX5" fmla="*/ 5216846 w 7674179"/>
                <a:gd name="connsiteY5" fmla="*/ 9281928 h 12171968"/>
                <a:gd name="connsiteX6" fmla="*/ 5206310 w 7674179"/>
                <a:gd name="connsiteY6" fmla="*/ 9322098 h 12171968"/>
                <a:gd name="connsiteX7" fmla="*/ 0 w 7674179"/>
                <a:gd name="connsiteY7" fmla="*/ 12171968 h 12171968"/>
                <a:gd name="connsiteX8" fmla="*/ 16021 w 7674179"/>
                <a:gd name="connsiteY8" fmla="*/ 12151807 h 12171968"/>
                <a:gd name="connsiteX9" fmla="*/ 792579 w 7674179"/>
                <a:gd name="connsiteY9" fmla="*/ 10193227 h 12171968"/>
                <a:gd name="connsiteX10" fmla="*/ 3234878 w 7674179"/>
                <a:gd name="connsiteY10" fmla="*/ 6672818 h 12171968"/>
                <a:gd name="connsiteX11" fmla="*/ 3841336 w 7674179"/>
                <a:gd name="connsiteY11" fmla="*/ 2262365 h 12171968"/>
                <a:gd name="connsiteX12" fmla="*/ 4051312 w 7674179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7526863 w 7815385"/>
                <a:gd name="connsiteY4" fmla="*/ 6304735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7030635 w 7815385"/>
                <a:gd name="connsiteY4" fmla="*/ 6095261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7285268 w 7815385"/>
                <a:gd name="connsiteY4" fmla="*/ 6287674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7285268 w 7815385"/>
                <a:gd name="connsiteY4" fmla="*/ 6287674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25164 w 7815385"/>
                <a:gd name="connsiteY4" fmla="*/ 7076979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25164 w 7815385"/>
                <a:gd name="connsiteY4" fmla="*/ 7076979 h 12171968"/>
                <a:gd name="connsiteX5" fmla="*/ 5216846 w 7815385"/>
                <a:gd name="connsiteY5" fmla="*/ 9281928 h 12171968"/>
                <a:gd name="connsiteX6" fmla="*/ 5206310 w 7815385"/>
                <a:gd name="connsiteY6" fmla="*/ 9322098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25164 w 7815385"/>
                <a:gd name="connsiteY4" fmla="*/ 7076979 h 12171968"/>
                <a:gd name="connsiteX5" fmla="*/ 5216846 w 7815385"/>
                <a:gd name="connsiteY5" fmla="*/ 9281928 h 12171968"/>
                <a:gd name="connsiteX6" fmla="*/ 4857755 w 7815385"/>
                <a:gd name="connsiteY6" fmla="*/ 9230867 h 12171968"/>
                <a:gd name="connsiteX7" fmla="*/ 0 w 7815385"/>
                <a:gd name="connsiteY7" fmla="*/ 12171968 h 12171968"/>
                <a:gd name="connsiteX8" fmla="*/ 16021 w 7815385"/>
                <a:gd name="connsiteY8" fmla="*/ 12151807 h 12171968"/>
                <a:gd name="connsiteX9" fmla="*/ 792579 w 7815385"/>
                <a:gd name="connsiteY9" fmla="*/ 10193227 h 12171968"/>
                <a:gd name="connsiteX10" fmla="*/ 3234878 w 7815385"/>
                <a:gd name="connsiteY10" fmla="*/ 6672818 h 12171968"/>
                <a:gd name="connsiteX11" fmla="*/ 3841336 w 7815385"/>
                <a:gd name="connsiteY11" fmla="*/ 2262365 h 12171968"/>
                <a:gd name="connsiteX12" fmla="*/ 4051312 w 7815385"/>
                <a:gd name="connsiteY12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25164 w 7815385"/>
                <a:gd name="connsiteY4" fmla="*/ 7076979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25164 w 7815385"/>
                <a:gd name="connsiteY4" fmla="*/ 7076979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293229 w 7815385"/>
                <a:gd name="connsiteY4" fmla="*/ 693024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293229 w 7815385"/>
                <a:gd name="connsiteY4" fmla="*/ 693024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41336 w 7815385"/>
                <a:gd name="connsiteY10" fmla="*/ 2262365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584826 w 7815385"/>
                <a:gd name="connsiteY10" fmla="*/ 2369596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597863 w 7815385"/>
                <a:gd name="connsiteY10" fmla="*/ 2544948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597863 w 7815385"/>
                <a:gd name="connsiteY10" fmla="*/ 2544948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25668 w 7815385"/>
                <a:gd name="connsiteY10" fmla="*/ 2691162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690324 w 7815385"/>
                <a:gd name="connsiteY10" fmla="*/ 2691364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690324 w 7815385"/>
                <a:gd name="connsiteY10" fmla="*/ 2691364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571253 w 7815385"/>
                <a:gd name="connsiteY10" fmla="*/ 3778610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2331895 w 7815385"/>
                <a:gd name="connsiteY10" fmla="*/ 2819248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2331895 w 7815385"/>
                <a:gd name="connsiteY10" fmla="*/ 2819248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836044 w 7815385"/>
                <a:gd name="connsiteY10" fmla="*/ 2710113 h 12171968"/>
                <a:gd name="connsiteX11" fmla="*/ 4051312 w 7815385"/>
                <a:gd name="connsiteY11" fmla="*/ 1041186 h 12171968"/>
                <a:gd name="connsiteX0" fmla="*/ 4051312 w 7815385"/>
                <a:gd name="connsiteY0" fmla="*/ 1041186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395392 w 7815385"/>
                <a:gd name="connsiteY10" fmla="*/ 2040081 h 12171968"/>
                <a:gd name="connsiteX11" fmla="*/ 4051312 w 7815385"/>
                <a:gd name="connsiteY11" fmla="*/ 1041186 h 12171968"/>
                <a:gd name="connsiteX0" fmla="*/ 3020127 w 7815385"/>
                <a:gd name="connsiteY0" fmla="*/ 1519445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395392 w 7815385"/>
                <a:gd name="connsiteY10" fmla="*/ 2040081 h 12171968"/>
                <a:gd name="connsiteX11" fmla="*/ 3020127 w 7815385"/>
                <a:gd name="connsiteY11" fmla="*/ 1519445 h 12171968"/>
                <a:gd name="connsiteX0" fmla="*/ 3627629 w 7815385"/>
                <a:gd name="connsiteY0" fmla="*/ 1346987 h 12171968"/>
                <a:gd name="connsiteX1" fmla="*/ 6044330 w 7815385"/>
                <a:gd name="connsiteY1" fmla="*/ 0 h 12171968"/>
                <a:gd name="connsiteX2" fmla="*/ 7815385 w 7815385"/>
                <a:gd name="connsiteY2" fmla="*/ 3205156 h 12171968"/>
                <a:gd name="connsiteX3" fmla="*/ 7670105 w 7815385"/>
                <a:gd name="connsiteY3" fmla="*/ 4772849 h 12171968"/>
                <a:gd name="connsiteX4" fmla="*/ 6013881 w 7815385"/>
                <a:gd name="connsiteY4" fmla="*/ 7298824 h 12171968"/>
                <a:gd name="connsiteX5" fmla="*/ 5216846 w 7815385"/>
                <a:gd name="connsiteY5" fmla="*/ 9281928 h 12171968"/>
                <a:gd name="connsiteX6" fmla="*/ 0 w 7815385"/>
                <a:gd name="connsiteY6" fmla="*/ 12171968 h 12171968"/>
                <a:gd name="connsiteX7" fmla="*/ 16021 w 7815385"/>
                <a:gd name="connsiteY7" fmla="*/ 12151807 h 12171968"/>
                <a:gd name="connsiteX8" fmla="*/ 792579 w 7815385"/>
                <a:gd name="connsiteY8" fmla="*/ 10193227 h 12171968"/>
                <a:gd name="connsiteX9" fmla="*/ 3234878 w 7815385"/>
                <a:gd name="connsiteY9" fmla="*/ 6672818 h 12171968"/>
                <a:gd name="connsiteX10" fmla="*/ 3395392 w 7815385"/>
                <a:gd name="connsiteY10" fmla="*/ 2040081 h 12171968"/>
                <a:gd name="connsiteX11" fmla="*/ 3627629 w 7815385"/>
                <a:gd name="connsiteY11" fmla="*/ 1346987 h 1217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15385" h="12171968">
                  <a:moveTo>
                    <a:pt x="3627629" y="1346987"/>
                  </a:moveTo>
                  <a:lnTo>
                    <a:pt x="6044330" y="0"/>
                  </a:lnTo>
                  <a:lnTo>
                    <a:pt x="7815385" y="3205156"/>
                  </a:lnTo>
                  <a:lnTo>
                    <a:pt x="7670105" y="4772849"/>
                  </a:lnTo>
                  <a:cubicBezTo>
                    <a:pt x="7666867" y="5304692"/>
                    <a:pt x="6432993" y="6848213"/>
                    <a:pt x="6013881" y="7298824"/>
                  </a:cubicBezTo>
                  <a:cubicBezTo>
                    <a:pt x="5143919" y="8234169"/>
                    <a:pt x="5242513" y="8114834"/>
                    <a:pt x="5216846" y="9281928"/>
                  </a:cubicBezTo>
                  <a:lnTo>
                    <a:pt x="0" y="12171968"/>
                  </a:lnTo>
                  <a:lnTo>
                    <a:pt x="16021" y="12151807"/>
                  </a:lnTo>
                  <a:cubicBezTo>
                    <a:pt x="320746" y="11741815"/>
                    <a:pt x="597869" y="11121543"/>
                    <a:pt x="792579" y="10193227"/>
                  </a:cubicBezTo>
                  <a:cubicBezTo>
                    <a:pt x="1455077" y="7036999"/>
                    <a:pt x="2841540" y="8170204"/>
                    <a:pt x="3234878" y="6672818"/>
                  </a:cubicBezTo>
                  <a:cubicBezTo>
                    <a:pt x="3970900" y="3941329"/>
                    <a:pt x="3392937" y="2045196"/>
                    <a:pt x="3395392" y="2040081"/>
                  </a:cubicBezTo>
                  <a:cubicBezTo>
                    <a:pt x="3397847" y="2034966"/>
                    <a:pt x="3625174" y="1352102"/>
                    <a:pt x="3627629" y="13469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  <a:effectLst>
              <a:innerShdw blurRad="317500" dist="50800" dir="13500000">
                <a:prstClr val="black">
                  <a:alpha val="6000"/>
                </a:prstClr>
              </a:inn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ebo"/>
                <a:ea typeface="+mn-ea"/>
                <a:cs typeface="+mn-cs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98E202-40BD-41FE-8FE2-4A6B1B0B3238}"/>
              </a:ext>
            </a:extLst>
          </p:cNvPr>
          <p:cNvCxnSpPr>
            <a:cxnSpLocks/>
          </p:cNvCxnSpPr>
          <p:nvPr/>
        </p:nvCxnSpPr>
        <p:spPr>
          <a:xfrm>
            <a:off x="1357905" y="1393166"/>
            <a:ext cx="1194795" cy="0"/>
          </a:xfrm>
          <a:prstGeom prst="line">
            <a:avLst/>
          </a:prstGeom>
          <a:ln w="44450" cap="rnd">
            <a:solidFill>
              <a:srgbClr val="03FFFF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57882F3-1224-4033-A527-2685ABC391CB}"/>
              </a:ext>
            </a:extLst>
          </p:cNvPr>
          <p:cNvSpPr/>
          <p:nvPr/>
        </p:nvSpPr>
        <p:spPr>
          <a:xfrm>
            <a:off x="1357905" y="5577662"/>
            <a:ext cx="2537460" cy="577705"/>
          </a:xfrm>
          <a:prstGeom prst="roundRect">
            <a:avLst>
              <a:gd name="adj" fmla="val 50000"/>
            </a:avLst>
          </a:prstGeom>
          <a:solidFill>
            <a:srgbClr val="ECF0F3"/>
          </a:solidFill>
          <a:ln w="50800">
            <a:solidFill>
              <a:srgbClr val="03FFFF"/>
            </a:solidFill>
          </a:ln>
          <a:effectLst>
            <a:outerShdw blurRad="279400" dist="190500" dir="276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Comece agora!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9C6BD8A-6CD6-8EAE-635F-3174AE3544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AFB60AE2-3DD5-EA19-EAEB-FE9EA044941E}"/>
              </a:ext>
            </a:extLst>
          </p:cNvPr>
          <p:cNvSpPr txBox="1"/>
          <p:nvPr/>
        </p:nvSpPr>
        <p:spPr>
          <a:xfrm>
            <a:off x="1357905" y="3418721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3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20% - 60%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06EBF18-90E0-794D-AD73-95841EA4D223}"/>
              </a:ext>
            </a:extLst>
          </p:cNvPr>
          <p:cNvSpPr txBox="1"/>
          <p:nvPr/>
        </p:nvSpPr>
        <p:spPr>
          <a:xfrm>
            <a:off x="1357905" y="3927375"/>
            <a:ext cx="2645156" cy="147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spcBef>
                <a:spcPts val="12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>
              <a:lnSpc>
                <a:spcPct val="130000"/>
              </a:lnSpc>
            </a:pPr>
            <a:r>
              <a:rPr lang="pt-B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Das atividades de todos os processos podem ser robotizadas, dependendo do seguimento de atuação.</a:t>
            </a:r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61FAE1F6-E97C-87C4-EDE6-BB11D15AA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95" y="6096374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38" grpId="0" animBg="1"/>
      <p:bldP spid="3" grpId="0"/>
      <p:bldP spid="3" grpId="1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21D29-D06E-429A-A6B3-18D785814B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930" y="568672"/>
            <a:ext cx="7510970" cy="5633228"/>
          </a:xfrm>
          <a:prstGeom prst="rect">
            <a:avLst/>
          </a:prstGeom>
          <a:effectLst>
            <a:outerShdw blurRad="520700" dist="508000" dir="504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AE0E98-4A09-4090-B9D8-E9F2D97378DC}"/>
              </a:ext>
            </a:extLst>
          </p:cNvPr>
          <p:cNvGrpSpPr/>
          <p:nvPr/>
        </p:nvGrpSpPr>
        <p:grpSpPr>
          <a:xfrm>
            <a:off x="1230905" y="4406569"/>
            <a:ext cx="4019825" cy="1132740"/>
            <a:chOff x="1230905" y="4406569"/>
            <a:chExt cx="4019825" cy="113274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783A3B-0FE3-4CC1-93C9-D7AB94828F19}"/>
                </a:ext>
              </a:extLst>
            </p:cNvPr>
            <p:cNvSpPr txBox="1"/>
            <p:nvPr/>
          </p:nvSpPr>
          <p:spPr>
            <a:xfrm>
              <a:off x="1230905" y="4740629"/>
              <a:ext cx="4019825" cy="79868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308475" algn="l"/>
                </a:tabLst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CF0F3"/>
                  </a:solidFill>
                  <a:effectLst/>
                  <a:uLnTx/>
                  <a:uFillTx/>
                  <a:latin typeface="Heebo"/>
                  <a:ea typeface="+mn-ea"/>
                  <a:cs typeface="+mn-cs"/>
                </a:rPr>
                <a:t>IA + RPA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80BE915-59E0-427D-A59D-820586EE0C96}"/>
                </a:ext>
              </a:extLst>
            </p:cNvPr>
            <p:cNvCxnSpPr>
              <a:cxnSpLocks/>
            </p:cNvCxnSpPr>
            <p:nvPr/>
          </p:nvCxnSpPr>
          <p:spPr>
            <a:xfrm>
              <a:off x="1357905" y="4406569"/>
              <a:ext cx="1023345" cy="0"/>
            </a:xfrm>
            <a:prstGeom prst="line">
              <a:avLst/>
            </a:prstGeom>
            <a:ln w="44450" cap="rnd">
              <a:solidFill>
                <a:srgbClr val="03FFFF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77653-DE6A-4AAC-8981-D1830BC36A86}"/>
              </a:ext>
            </a:extLst>
          </p:cNvPr>
          <p:cNvGrpSpPr/>
          <p:nvPr/>
        </p:nvGrpSpPr>
        <p:grpSpPr>
          <a:xfrm>
            <a:off x="8820720" y="1588532"/>
            <a:ext cx="2730256" cy="1939660"/>
            <a:chOff x="8820720" y="1588532"/>
            <a:chExt cx="2730256" cy="193966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CD26E65-8E7D-463B-8298-9B63B8D6CC92}"/>
                </a:ext>
              </a:extLst>
            </p:cNvPr>
            <p:cNvSpPr txBox="1"/>
            <p:nvPr/>
          </p:nvSpPr>
          <p:spPr>
            <a:xfrm>
              <a:off x="8820720" y="1588532"/>
              <a:ext cx="27302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1200"/>
                </a:spcBef>
                <a:defRPr sz="1400" b="1">
                  <a:solidFill>
                    <a:srgbClr val="2C4166"/>
                  </a:solidFill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ebo"/>
                  <a:ea typeface="Open Sans" panose="020B0606030504020204" pitchFamily="34" charset="0"/>
                  <a:cs typeface="Open Sans" panose="020B0606030504020204" pitchFamily="34" charset="0"/>
                </a:rPr>
                <a:t>Pesquisa 2023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F04D05A-9CDB-4DD4-B6FF-C6B087DAF14F}"/>
                </a:ext>
              </a:extLst>
            </p:cNvPr>
            <p:cNvSpPr txBox="1"/>
            <p:nvPr/>
          </p:nvSpPr>
          <p:spPr>
            <a:xfrm>
              <a:off x="8820720" y="1799109"/>
              <a:ext cx="2730255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spcBef>
                  <a:spcPts val="1200"/>
                </a:spcBef>
                <a:defRPr sz="1400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3FFFF"/>
                  </a:solidFill>
                  <a:effectLst/>
                  <a:uLnTx/>
                  <a:uFillTx/>
                  <a:latin typeface="Heebo"/>
                  <a:ea typeface="Open Sans" panose="020B0606030504020204" pitchFamily="34" charset="0"/>
                  <a:cs typeface="Open Sans" panose="020B0606030504020204" pitchFamily="34" charset="0"/>
                </a:rPr>
                <a:t>Gartner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5BC848-70B4-409A-8CE0-43B049CE7FD6}"/>
                </a:ext>
              </a:extLst>
            </p:cNvPr>
            <p:cNvSpPr txBox="1"/>
            <p:nvPr/>
          </p:nvSpPr>
          <p:spPr>
            <a:xfrm>
              <a:off x="8820721" y="2611787"/>
              <a:ext cx="2730255" cy="916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ebo"/>
                  <a:ea typeface="Open Sans" panose="020B0606030504020204" pitchFamily="34" charset="0"/>
                  <a:cs typeface="Open Sans" panose="020B0606030504020204" pitchFamily="34" charset="0"/>
                </a:rPr>
                <a:t>“A </a:t>
              </a:r>
              <a:r>
                <a:rPr kumimoji="0" lang="pt-B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ebo"/>
                  <a:ea typeface="Open Sans" panose="020B0606030504020204" pitchFamily="34" charset="0"/>
                  <a:cs typeface="Open Sans" panose="020B0606030504020204" pitchFamily="34" charset="0"/>
                </a:rPr>
                <a:t>hiperautomação</a:t>
              </a:r>
              <a:r>
                <a:rPr kumimoji="0" lang="pt-BR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ebo"/>
                  <a:ea typeface="Open Sans" panose="020B0606030504020204" pitchFamily="34" charset="0"/>
                  <a:cs typeface="Open Sans" panose="020B0606030504020204" pitchFamily="34" charset="0"/>
                </a:rPr>
                <a:t> mudou de uma opção para uma condição de sobrevivência”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87C8581-0FFD-4C58-AE8D-46BACA00D2CC}"/>
                </a:ext>
              </a:extLst>
            </p:cNvPr>
            <p:cNvCxnSpPr>
              <a:cxnSpLocks/>
            </p:cNvCxnSpPr>
            <p:nvPr/>
          </p:nvCxnSpPr>
          <p:spPr>
            <a:xfrm>
              <a:off x="8914439" y="2418523"/>
              <a:ext cx="559160" cy="0"/>
            </a:xfrm>
            <a:prstGeom prst="line">
              <a:avLst/>
            </a:prstGeom>
            <a:ln w="25400" cap="rnd">
              <a:solidFill>
                <a:srgbClr val="03FFFF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44B62E2-3C96-6F14-19AA-608565FE7B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831" y="254736"/>
            <a:ext cx="2848338" cy="6348528"/>
          </a:xfr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0567A55-ED51-4B43-A7E8-8707A1E429DB}"/>
              </a:ext>
            </a:extLst>
          </p:cNvPr>
          <p:cNvGrpSpPr/>
          <p:nvPr/>
        </p:nvGrpSpPr>
        <p:grpSpPr>
          <a:xfrm>
            <a:off x="5678199" y="588422"/>
            <a:ext cx="2536396" cy="1637447"/>
            <a:chOff x="7980787" y="4987287"/>
            <a:chExt cx="2536396" cy="1637447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7746044C-7615-457F-99F7-31076A899925}"/>
                </a:ext>
              </a:extLst>
            </p:cNvPr>
            <p:cNvSpPr/>
            <p:nvPr/>
          </p:nvSpPr>
          <p:spPr>
            <a:xfrm>
              <a:off x="7980787" y="4987287"/>
              <a:ext cx="2460168" cy="1637447"/>
            </a:xfrm>
            <a:prstGeom prst="wedgeRoundRectCallout">
              <a:avLst>
                <a:gd name="adj1" fmla="val -69640"/>
                <a:gd name="adj2" fmla="val 38650"/>
                <a:gd name="adj3" fmla="val 16667"/>
              </a:avLst>
            </a:prstGeom>
            <a:solidFill>
              <a:srgbClr val="ECF0F3"/>
            </a:solidFill>
            <a:ln w="44450">
              <a:solidFill>
                <a:srgbClr val="03FFFF"/>
              </a:solidFill>
            </a:ln>
            <a:effectLst>
              <a:outerShdw blurRad="279400" dist="190500" dir="276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ebo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DCDDD9D-4ACC-45BE-A1BD-7DBD77919209}"/>
                </a:ext>
              </a:extLst>
            </p:cNvPr>
            <p:cNvGrpSpPr/>
            <p:nvPr/>
          </p:nvGrpSpPr>
          <p:grpSpPr>
            <a:xfrm>
              <a:off x="8212135" y="5205544"/>
              <a:ext cx="2305048" cy="1166347"/>
              <a:chOff x="8212135" y="5140229"/>
              <a:chExt cx="2305048" cy="116634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CB7B1F-B5A4-454F-825A-772435C33D11}"/>
                  </a:ext>
                </a:extLst>
              </p:cNvPr>
              <p:cNvSpPr txBox="1"/>
              <p:nvPr/>
            </p:nvSpPr>
            <p:spPr>
              <a:xfrm>
                <a:off x="8212135" y="5950325"/>
                <a:ext cx="2305048" cy="356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Heebo"/>
                    <a:ea typeface="Open Sans" panose="020B0606030504020204" pitchFamily="34" charset="0"/>
                    <a:cs typeface="Open Sans" panose="020B0606030504020204" pitchFamily="34" charset="0"/>
                  </a:rPr>
                  <a:t>Mundial (RPA)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8BB3520-ABAB-415B-8340-69D57DCE7249}"/>
                  </a:ext>
                </a:extLst>
              </p:cNvPr>
              <p:cNvSpPr txBox="1"/>
              <p:nvPr/>
            </p:nvSpPr>
            <p:spPr>
              <a:xfrm>
                <a:off x="8212135" y="5627236"/>
                <a:ext cx="23050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Heebo ExtraBold"/>
                    <a:ea typeface="Open Sans" panose="020B0606030504020204" pitchFamily="34" charset="0"/>
                    <a:cs typeface="Open Sans" panose="020B0606030504020204" pitchFamily="34" charset="0"/>
                  </a:rPr>
                  <a:t>Aceitação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74F015-B161-4C5D-BA1B-51822BD78AD0}"/>
                  </a:ext>
                </a:extLst>
              </p:cNvPr>
              <p:cNvSpPr txBox="1"/>
              <p:nvPr/>
            </p:nvSpPr>
            <p:spPr>
              <a:xfrm>
                <a:off x="8212135" y="5140229"/>
                <a:ext cx="22194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Heebo ExtraBold"/>
                    <a:ea typeface="Open Sans" panose="020B0606030504020204" pitchFamily="34" charset="0"/>
                    <a:cs typeface="Open Sans" panose="020B0606030504020204" pitchFamily="34" charset="0"/>
                  </a:rPr>
                  <a:t>92%</a:t>
                </a:r>
              </a:p>
            </p:txBody>
          </p:sp>
        </p:grpSp>
      </p:grp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3896E56E-5B46-7833-6FC9-1D26544D3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925" y="6071440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F7C1E2E-1332-4B1A-8358-98BEFEDD00D8}"/>
              </a:ext>
            </a:extLst>
          </p:cNvPr>
          <p:cNvGrpSpPr/>
          <p:nvPr/>
        </p:nvGrpSpPr>
        <p:grpSpPr>
          <a:xfrm>
            <a:off x="2505377" y="3852312"/>
            <a:ext cx="2730256" cy="980515"/>
            <a:chOff x="2533369" y="4589438"/>
            <a:chExt cx="2730256" cy="98051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5D50F6-36C3-4AF5-B0E5-4BC6E6DA3A58}"/>
                </a:ext>
              </a:extLst>
            </p:cNvPr>
            <p:cNvSpPr txBox="1"/>
            <p:nvPr/>
          </p:nvSpPr>
          <p:spPr>
            <a:xfrm>
              <a:off x="2533369" y="4589438"/>
              <a:ext cx="27302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1200"/>
                </a:spcBef>
                <a:defRPr sz="1400" b="1">
                  <a:solidFill>
                    <a:srgbClr val="2C4166"/>
                  </a:solidFill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pt-BR" sz="2000" dirty="0" err="1">
                  <a:solidFill>
                    <a:srgbClr val="03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Compliance</a:t>
              </a:r>
              <a:endParaRPr lang="pt-BR" sz="2000" dirty="0">
                <a:solidFill>
                  <a:srgbClr val="03FFFF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B8D83C-8A57-4DB6-ADE7-FE430E781FD2}"/>
                </a:ext>
              </a:extLst>
            </p:cNvPr>
            <p:cNvSpPr txBox="1"/>
            <p:nvPr/>
          </p:nvSpPr>
          <p:spPr>
            <a:xfrm>
              <a:off x="2533370" y="4923622"/>
              <a:ext cx="2730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Informações 100% precisas, com segurança de dados  e sem alterar os sistemas existentes.</a:t>
              </a:r>
              <a:endParaRPr lang="LID4096" altLang="LID4096" sz="1200" dirty="0">
                <a:solidFill>
                  <a:srgbClr val="ECF0F3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EB72C65-EF69-4016-8862-135F86A7A07D}"/>
              </a:ext>
            </a:extLst>
          </p:cNvPr>
          <p:cNvGrpSpPr/>
          <p:nvPr/>
        </p:nvGrpSpPr>
        <p:grpSpPr>
          <a:xfrm>
            <a:off x="7715783" y="3852312"/>
            <a:ext cx="2730256" cy="999182"/>
            <a:chOff x="7743775" y="4589438"/>
            <a:chExt cx="2730256" cy="9991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1D0105-D714-43D6-9682-21A155E15F1D}"/>
                </a:ext>
              </a:extLst>
            </p:cNvPr>
            <p:cNvSpPr txBox="1"/>
            <p:nvPr/>
          </p:nvSpPr>
          <p:spPr>
            <a:xfrm>
              <a:off x="7743775" y="4589438"/>
              <a:ext cx="27302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1200"/>
                </a:spcBef>
                <a:defRPr sz="1400" b="1">
                  <a:solidFill>
                    <a:srgbClr val="2C4166"/>
                  </a:solidFill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pt-BR" sz="2000" dirty="0">
                  <a:solidFill>
                    <a:srgbClr val="03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Qualidade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61385D-7B72-484B-8692-44999122105F}"/>
                </a:ext>
              </a:extLst>
            </p:cNvPr>
            <p:cNvSpPr txBox="1"/>
            <p:nvPr/>
          </p:nvSpPr>
          <p:spPr>
            <a:xfrm>
              <a:off x="7743776" y="4942289"/>
              <a:ext cx="2730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Quando a configuração do </a:t>
              </a:r>
              <a:r>
                <a:rPr lang="pt-BR" altLang="pt-BR" sz="1200" dirty="0" err="1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Roberty</a:t>
              </a:r>
              <a:r>
                <a:rPr lang="pt-BR" altLang="pt-BR" sz="12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estiver concluída, os erros manuais serão eliminados.</a:t>
              </a:r>
              <a:endParaRPr lang="LID4096" altLang="LID4096" sz="1200" dirty="0">
                <a:solidFill>
                  <a:srgbClr val="ECF0F3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D5418F-B3E4-422F-A46E-B6FD3FB3C30E}"/>
              </a:ext>
            </a:extLst>
          </p:cNvPr>
          <p:cNvGrpSpPr/>
          <p:nvPr/>
        </p:nvGrpSpPr>
        <p:grpSpPr>
          <a:xfrm>
            <a:off x="1191938" y="886055"/>
            <a:ext cx="6709050" cy="2073624"/>
            <a:chOff x="1191938" y="886055"/>
            <a:chExt cx="6709050" cy="207362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752CE8-E886-493D-9386-CAAD96A9BF18}"/>
                </a:ext>
              </a:extLst>
            </p:cNvPr>
            <p:cNvSpPr txBox="1"/>
            <p:nvPr/>
          </p:nvSpPr>
          <p:spPr>
            <a:xfrm>
              <a:off x="1191938" y="1342313"/>
              <a:ext cx="6709050" cy="1617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80000"/>
                </a:lnSpc>
                <a:spcBef>
                  <a:spcPts val="1200"/>
                </a:spcBef>
                <a:defRPr sz="5400" b="1">
                  <a:solidFill>
                    <a:schemeClr val="tx1">
                      <a:lumMod val="85000"/>
                      <a:lumOff val="15000"/>
                    </a:schemeClr>
                  </a:solidFill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pt-BR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Sua empresa </a:t>
              </a:r>
            </a:p>
            <a:p>
              <a:r>
                <a:rPr lang="pt-BR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no nível </a:t>
              </a:r>
              <a:r>
                <a:rPr lang="pt-BR" dirty="0">
                  <a:solidFill>
                    <a:srgbClr val="03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mais alto</a:t>
              </a:r>
              <a:r>
                <a:rPr lang="pt-BR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87D4FBF-3A2D-40FB-B028-9CDCE6F7EC61}"/>
                </a:ext>
              </a:extLst>
            </p:cNvPr>
            <p:cNvCxnSpPr>
              <a:cxnSpLocks/>
            </p:cNvCxnSpPr>
            <p:nvPr/>
          </p:nvCxnSpPr>
          <p:spPr>
            <a:xfrm>
              <a:off x="1348740" y="886055"/>
              <a:ext cx="692727" cy="0"/>
            </a:xfrm>
            <a:prstGeom prst="line">
              <a:avLst/>
            </a:prstGeom>
            <a:ln w="44450" cap="rnd">
              <a:solidFill>
                <a:srgbClr val="03FFFF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B8AA80F-F456-436B-86A3-B4AD04AD87DA}"/>
              </a:ext>
            </a:extLst>
          </p:cNvPr>
          <p:cNvSpPr txBox="1"/>
          <p:nvPr/>
        </p:nvSpPr>
        <p:spPr>
          <a:xfrm>
            <a:off x="1255588" y="2812108"/>
            <a:ext cx="5363002" cy="59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spcBef>
                <a:spcPts val="120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pt-BR" sz="1400" dirty="0">
                <a:solidFill>
                  <a:srgbClr val="ECF0F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Veja alguns benefícios que a robotização RPA vai trazer para o seu negócio.</a:t>
            </a:r>
          </a:p>
        </p:txBody>
      </p:sp>
      <p:grpSp>
        <p:nvGrpSpPr>
          <p:cNvPr id="17" name="IC1">
            <a:extLst>
              <a:ext uri="{FF2B5EF4-FFF2-40B4-BE49-F238E27FC236}">
                <a16:creationId xmlns:a16="http://schemas.microsoft.com/office/drawing/2014/main" id="{C108B77A-FC0B-04FD-2ED0-85DCBDD35EC8}"/>
              </a:ext>
            </a:extLst>
          </p:cNvPr>
          <p:cNvGrpSpPr/>
          <p:nvPr/>
        </p:nvGrpSpPr>
        <p:grpSpPr>
          <a:xfrm>
            <a:off x="1361965" y="3852312"/>
            <a:ext cx="809625" cy="809625"/>
            <a:chOff x="5691188" y="1013731"/>
            <a:chExt cx="809625" cy="809625"/>
          </a:xfrm>
          <a:solidFill>
            <a:srgbClr val="ECF0F3"/>
          </a:solidFill>
        </p:grpSpPr>
        <p:sp>
          <p:nvSpPr>
            <p:cNvPr id="26" name="Rectangle: Rounded Corners 47">
              <a:extLst>
                <a:ext uri="{FF2B5EF4-FFF2-40B4-BE49-F238E27FC236}">
                  <a16:creationId xmlns:a16="http://schemas.microsoft.com/office/drawing/2014/main" id="{CF08360E-36E5-ABD3-EB41-0FF51D87E8E8}"/>
                </a:ext>
              </a:extLst>
            </p:cNvPr>
            <p:cNvSpPr/>
            <p:nvPr/>
          </p:nvSpPr>
          <p:spPr>
            <a:xfrm>
              <a:off x="5691188" y="1013731"/>
              <a:ext cx="809625" cy="809625"/>
            </a:xfrm>
            <a:prstGeom prst="roundRect">
              <a:avLst>
                <a:gd name="adj" fmla="val 19334"/>
              </a:avLst>
            </a:prstGeom>
            <a:grpFill/>
            <a:ln w="38100">
              <a:solidFill>
                <a:srgbClr val="4778F7"/>
              </a:solidFill>
            </a:ln>
            <a:effectLst>
              <a:outerShdw blurRad="279400" dist="190500" dir="276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CF0F3"/>
                </a:solidFill>
              </a:endParaRPr>
            </a:p>
          </p:txBody>
        </p:sp>
        <p:sp>
          <p:nvSpPr>
            <p:cNvPr id="27" name="Rectangle: Rounded Corners 48">
              <a:extLst>
                <a:ext uri="{FF2B5EF4-FFF2-40B4-BE49-F238E27FC236}">
                  <a16:creationId xmlns:a16="http://schemas.microsoft.com/office/drawing/2014/main" id="{50DB618F-4D4A-9350-678E-249032E3EE90}"/>
                </a:ext>
              </a:extLst>
            </p:cNvPr>
            <p:cNvSpPr/>
            <p:nvPr/>
          </p:nvSpPr>
          <p:spPr>
            <a:xfrm>
              <a:off x="5754609" y="1077152"/>
              <a:ext cx="682784" cy="682784"/>
            </a:xfrm>
            <a:prstGeom prst="roundRect">
              <a:avLst>
                <a:gd name="adj" fmla="val 13230"/>
              </a:avLst>
            </a:prstGeom>
            <a:grpFill/>
            <a:ln w="63500">
              <a:solidFill>
                <a:srgbClr val="4778F7"/>
              </a:solidFill>
            </a:ln>
            <a:effectLst>
              <a:outerShdw blurRad="889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CF0F3"/>
                </a:solidFill>
              </a:endParaRPr>
            </a:p>
          </p:txBody>
        </p:sp>
        <p:pic>
          <p:nvPicPr>
            <p:cNvPr id="28" name="Gráfico 27" descr="Robô estrutura de tópicos">
              <a:extLst>
                <a:ext uri="{FF2B5EF4-FFF2-40B4-BE49-F238E27FC236}">
                  <a16:creationId xmlns:a16="http://schemas.microsoft.com/office/drawing/2014/main" id="{263994EC-994F-CBEB-7ABE-2A6F7C46D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823632" y="1146175"/>
              <a:ext cx="544735" cy="544735"/>
            </a:xfrm>
            <a:prstGeom prst="rect">
              <a:avLst/>
            </a:prstGeom>
          </p:spPr>
        </p:pic>
      </p:grpSp>
      <p:grpSp>
        <p:nvGrpSpPr>
          <p:cNvPr id="30" name="IC1">
            <a:extLst>
              <a:ext uri="{FF2B5EF4-FFF2-40B4-BE49-F238E27FC236}">
                <a16:creationId xmlns:a16="http://schemas.microsoft.com/office/drawing/2014/main" id="{613A4373-8AF3-5920-6F4A-17A2C246D14E}"/>
              </a:ext>
            </a:extLst>
          </p:cNvPr>
          <p:cNvGrpSpPr/>
          <p:nvPr/>
        </p:nvGrpSpPr>
        <p:grpSpPr>
          <a:xfrm>
            <a:off x="6570725" y="3852312"/>
            <a:ext cx="809625" cy="809625"/>
            <a:chOff x="5691188" y="1013731"/>
            <a:chExt cx="809625" cy="809625"/>
          </a:xfrm>
          <a:solidFill>
            <a:srgbClr val="ECF0F3"/>
          </a:solidFill>
        </p:grpSpPr>
        <p:sp>
          <p:nvSpPr>
            <p:cNvPr id="31" name="Rectangle: Rounded Corners 47">
              <a:extLst>
                <a:ext uri="{FF2B5EF4-FFF2-40B4-BE49-F238E27FC236}">
                  <a16:creationId xmlns:a16="http://schemas.microsoft.com/office/drawing/2014/main" id="{8D830BD3-81A7-F862-10CB-747104BC0606}"/>
                </a:ext>
              </a:extLst>
            </p:cNvPr>
            <p:cNvSpPr/>
            <p:nvPr/>
          </p:nvSpPr>
          <p:spPr>
            <a:xfrm>
              <a:off x="5691188" y="1013731"/>
              <a:ext cx="809625" cy="809625"/>
            </a:xfrm>
            <a:prstGeom prst="roundRect">
              <a:avLst>
                <a:gd name="adj" fmla="val 19334"/>
              </a:avLst>
            </a:prstGeom>
            <a:grpFill/>
            <a:ln w="38100">
              <a:solidFill>
                <a:srgbClr val="4778F7"/>
              </a:solidFill>
            </a:ln>
            <a:effectLst>
              <a:outerShdw blurRad="279400" dist="190500" dir="276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CF0F3"/>
                </a:solidFill>
              </a:endParaRPr>
            </a:p>
          </p:txBody>
        </p:sp>
        <p:sp>
          <p:nvSpPr>
            <p:cNvPr id="32" name="Rectangle: Rounded Corners 48">
              <a:extLst>
                <a:ext uri="{FF2B5EF4-FFF2-40B4-BE49-F238E27FC236}">
                  <a16:creationId xmlns:a16="http://schemas.microsoft.com/office/drawing/2014/main" id="{FF4ED4DA-6F06-F860-9BF7-4FE503E6C0CA}"/>
                </a:ext>
              </a:extLst>
            </p:cNvPr>
            <p:cNvSpPr/>
            <p:nvPr/>
          </p:nvSpPr>
          <p:spPr>
            <a:xfrm>
              <a:off x="5754609" y="1077152"/>
              <a:ext cx="682784" cy="682784"/>
            </a:xfrm>
            <a:prstGeom prst="roundRect">
              <a:avLst>
                <a:gd name="adj" fmla="val 13230"/>
              </a:avLst>
            </a:prstGeom>
            <a:grpFill/>
            <a:ln w="63500">
              <a:solidFill>
                <a:srgbClr val="4778F7"/>
              </a:solidFill>
            </a:ln>
            <a:effectLst>
              <a:outerShdw blurRad="889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CF0F3"/>
                </a:solidFill>
              </a:endParaRPr>
            </a:p>
          </p:txBody>
        </p:sp>
        <p:pic>
          <p:nvPicPr>
            <p:cNvPr id="33" name="Gráfico 32" descr="Área de Transferência Marcada estrutura de tópicos">
              <a:extLst>
                <a:ext uri="{FF2B5EF4-FFF2-40B4-BE49-F238E27FC236}">
                  <a16:creationId xmlns:a16="http://schemas.microsoft.com/office/drawing/2014/main" id="{270D67C9-2A11-908B-FDDB-17FE96B70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823632" y="1146175"/>
              <a:ext cx="544735" cy="544735"/>
            </a:xfrm>
            <a:prstGeom prst="rect">
              <a:avLst/>
            </a:prstGeom>
          </p:spPr>
        </p:pic>
      </p:grpSp>
      <p:grpSp>
        <p:nvGrpSpPr>
          <p:cNvPr id="6" name="Group 21">
            <a:extLst>
              <a:ext uri="{FF2B5EF4-FFF2-40B4-BE49-F238E27FC236}">
                <a16:creationId xmlns:a16="http://schemas.microsoft.com/office/drawing/2014/main" id="{8B1A26EA-0DB1-64B9-281C-0EAF948C1339}"/>
              </a:ext>
            </a:extLst>
          </p:cNvPr>
          <p:cNvGrpSpPr/>
          <p:nvPr/>
        </p:nvGrpSpPr>
        <p:grpSpPr>
          <a:xfrm>
            <a:off x="2489821" y="5255015"/>
            <a:ext cx="2730256" cy="1165181"/>
            <a:chOff x="2533369" y="4589438"/>
            <a:chExt cx="2730256" cy="1165181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9C7F944E-B405-D772-FAB8-00AE3A3EDAB5}"/>
                </a:ext>
              </a:extLst>
            </p:cNvPr>
            <p:cNvSpPr txBox="1"/>
            <p:nvPr/>
          </p:nvSpPr>
          <p:spPr>
            <a:xfrm>
              <a:off x="2533369" y="4589438"/>
              <a:ext cx="27302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1200"/>
                </a:spcBef>
                <a:defRPr sz="1400" b="1">
                  <a:solidFill>
                    <a:srgbClr val="2C4166"/>
                  </a:solidFill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pt-BR" sz="2000" dirty="0">
                  <a:solidFill>
                    <a:srgbClr val="03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Desempenho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097FAD84-70B3-3827-0350-463FF45369EA}"/>
                </a:ext>
              </a:extLst>
            </p:cNvPr>
            <p:cNvSpPr txBox="1"/>
            <p:nvPr/>
          </p:nvSpPr>
          <p:spPr>
            <a:xfrm>
              <a:off x="2533370" y="4923622"/>
              <a:ext cx="27302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pt-BR" altLang="pt-BR" sz="12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Os </a:t>
              </a:r>
              <a:r>
                <a:rPr lang="pt-BR" altLang="pt-BR" sz="1200" dirty="0" err="1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bots</a:t>
              </a:r>
              <a:r>
                <a:rPr lang="pt-BR" altLang="pt-BR" sz="12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trabalham em alta velocidade (06 vezes mais rápido que um humano), 24h e 7 dias por semana, s/ interrupção.</a:t>
              </a:r>
            </a:p>
          </p:txBody>
        </p:sp>
      </p:grpSp>
      <p:grpSp>
        <p:nvGrpSpPr>
          <p:cNvPr id="9" name="Group 22">
            <a:extLst>
              <a:ext uri="{FF2B5EF4-FFF2-40B4-BE49-F238E27FC236}">
                <a16:creationId xmlns:a16="http://schemas.microsoft.com/office/drawing/2014/main" id="{29DBE06E-5C66-00C7-E8CD-66BC121CFBD2}"/>
              </a:ext>
            </a:extLst>
          </p:cNvPr>
          <p:cNvGrpSpPr/>
          <p:nvPr/>
        </p:nvGrpSpPr>
        <p:grpSpPr>
          <a:xfrm>
            <a:off x="7700227" y="5255015"/>
            <a:ext cx="2730256" cy="999182"/>
            <a:chOff x="7743775" y="4589438"/>
            <a:chExt cx="2730256" cy="999182"/>
          </a:xfrm>
        </p:grpSpPr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322233D3-5AF1-9BCD-903A-A1C7766D5FBA}"/>
                </a:ext>
              </a:extLst>
            </p:cNvPr>
            <p:cNvSpPr txBox="1"/>
            <p:nvPr/>
          </p:nvSpPr>
          <p:spPr>
            <a:xfrm>
              <a:off x="7743775" y="4589438"/>
              <a:ext cx="27302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1200"/>
                </a:spcBef>
                <a:defRPr sz="1400" b="1">
                  <a:solidFill>
                    <a:srgbClr val="2C4166"/>
                  </a:solidFill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pt-BR" sz="2000" dirty="0">
                  <a:solidFill>
                    <a:srgbClr val="03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Redução de Custos</a:t>
              </a: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37F6C800-54FC-5961-B0C5-6D843860D645}"/>
                </a:ext>
              </a:extLst>
            </p:cNvPr>
            <p:cNvSpPr txBox="1"/>
            <p:nvPr/>
          </p:nvSpPr>
          <p:spPr>
            <a:xfrm>
              <a:off x="7743776" y="4942289"/>
              <a:ext cx="2730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pt-BR" altLang="pt-BR" sz="12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Com a adoção da </a:t>
              </a:r>
              <a:r>
                <a:rPr lang="pt-BR" altLang="pt-BR" sz="1200" dirty="0" err="1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Roberty</a:t>
              </a:r>
              <a:r>
                <a:rPr lang="pt-BR" altLang="pt-BR" sz="1200" dirty="0">
                  <a:solidFill>
                    <a:srgbClr val="ECF0F3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, a estimativa da redução de custos com pessoal varia de 25% a 60%,</a:t>
              </a:r>
            </a:p>
          </p:txBody>
        </p:sp>
      </p:grpSp>
      <p:grpSp>
        <p:nvGrpSpPr>
          <p:cNvPr id="16" name="IC1">
            <a:extLst>
              <a:ext uri="{FF2B5EF4-FFF2-40B4-BE49-F238E27FC236}">
                <a16:creationId xmlns:a16="http://schemas.microsoft.com/office/drawing/2014/main" id="{66B8136A-AD1B-1FE2-0B67-BB72E882C6B3}"/>
              </a:ext>
            </a:extLst>
          </p:cNvPr>
          <p:cNvGrpSpPr/>
          <p:nvPr/>
        </p:nvGrpSpPr>
        <p:grpSpPr>
          <a:xfrm>
            <a:off x="1346409" y="5255015"/>
            <a:ext cx="809625" cy="809625"/>
            <a:chOff x="5691188" y="1013731"/>
            <a:chExt cx="809625" cy="809625"/>
          </a:xfrm>
          <a:solidFill>
            <a:srgbClr val="ECF0F3"/>
          </a:solidFill>
        </p:grpSpPr>
        <p:sp>
          <p:nvSpPr>
            <p:cNvPr id="24" name="Rectangle: Rounded Corners 47">
              <a:extLst>
                <a:ext uri="{FF2B5EF4-FFF2-40B4-BE49-F238E27FC236}">
                  <a16:creationId xmlns:a16="http://schemas.microsoft.com/office/drawing/2014/main" id="{794C7927-082E-58D4-984D-8E8D6F8CBB79}"/>
                </a:ext>
              </a:extLst>
            </p:cNvPr>
            <p:cNvSpPr/>
            <p:nvPr/>
          </p:nvSpPr>
          <p:spPr>
            <a:xfrm>
              <a:off x="5691188" y="1013731"/>
              <a:ext cx="809625" cy="809625"/>
            </a:xfrm>
            <a:prstGeom prst="roundRect">
              <a:avLst>
                <a:gd name="adj" fmla="val 19334"/>
              </a:avLst>
            </a:prstGeom>
            <a:grpFill/>
            <a:ln w="38100">
              <a:solidFill>
                <a:srgbClr val="4778F7"/>
              </a:solidFill>
            </a:ln>
            <a:effectLst>
              <a:outerShdw blurRad="279400" dist="190500" dir="276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CF0F3"/>
                </a:solidFill>
              </a:endParaRPr>
            </a:p>
          </p:txBody>
        </p:sp>
        <p:sp>
          <p:nvSpPr>
            <p:cNvPr id="25" name="Rectangle: Rounded Corners 48">
              <a:extLst>
                <a:ext uri="{FF2B5EF4-FFF2-40B4-BE49-F238E27FC236}">
                  <a16:creationId xmlns:a16="http://schemas.microsoft.com/office/drawing/2014/main" id="{71DE9690-2EEB-5CB6-16B1-D916866B0A81}"/>
                </a:ext>
              </a:extLst>
            </p:cNvPr>
            <p:cNvSpPr/>
            <p:nvPr/>
          </p:nvSpPr>
          <p:spPr>
            <a:xfrm>
              <a:off x="5754609" y="1077152"/>
              <a:ext cx="682784" cy="682784"/>
            </a:xfrm>
            <a:prstGeom prst="roundRect">
              <a:avLst>
                <a:gd name="adj" fmla="val 13230"/>
              </a:avLst>
            </a:prstGeom>
            <a:grpFill/>
            <a:ln w="63500">
              <a:solidFill>
                <a:srgbClr val="4778F7"/>
              </a:solidFill>
            </a:ln>
            <a:effectLst>
              <a:outerShdw blurRad="889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CF0F3"/>
                </a:solidFill>
              </a:endParaRPr>
            </a:p>
          </p:txBody>
        </p:sp>
        <p:pic>
          <p:nvPicPr>
            <p:cNvPr id="34" name="Gráfico 33" descr="Foguete estrutura de tópicos">
              <a:extLst>
                <a:ext uri="{FF2B5EF4-FFF2-40B4-BE49-F238E27FC236}">
                  <a16:creationId xmlns:a16="http://schemas.microsoft.com/office/drawing/2014/main" id="{4CBA2261-325F-70AC-C1F7-C2919BB9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23632" y="1146175"/>
              <a:ext cx="544735" cy="544735"/>
            </a:xfrm>
            <a:prstGeom prst="rect">
              <a:avLst/>
            </a:prstGeom>
          </p:spPr>
        </p:pic>
      </p:grpSp>
      <p:grpSp>
        <p:nvGrpSpPr>
          <p:cNvPr id="35" name="IC1">
            <a:extLst>
              <a:ext uri="{FF2B5EF4-FFF2-40B4-BE49-F238E27FC236}">
                <a16:creationId xmlns:a16="http://schemas.microsoft.com/office/drawing/2014/main" id="{2EFCBB2A-B37F-828A-855E-44C4ED085C08}"/>
              </a:ext>
            </a:extLst>
          </p:cNvPr>
          <p:cNvGrpSpPr/>
          <p:nvPr/>
        </p:nvGrpSpPr>
        <p:grpSpPr>
          <a:xfrm>
            <a:off x="6555169" y="5255015"/>
            <a:ext cx="809625" cy="809625"/>
            <a:chOff x="5691188" y="1013731"/>
            <a:chExt cx="809625" cy="809625"/>
          </a:xfrm>
          <a:solidFill>
            <a:srgbClr val="ECF0F3"/>
          </a:solidFill>
        </p:grpSpPr>
        <p:sp>
          <p:nvSpPr>
            <p:cNvPr id="36" name="Rectangle: Rounded Corners 47">
              <a:extLst>
                <a:ext uri="{FF2B5EF4-FFF2-40B4-BE49-F238E27FC236}">
                  <a16:creationId xmlns:a16="http://schemas.microsoft.com/office/drawing/2014/main" id="{DF41F505-30F0-EDAA-308F-2C555DFD2EAE}"/>
                </a:ext>
              </a:extLst>
            </p:cNvPr>
            <p:cNvSpPr/>
            <p:nvPr/>
          </p:nvSpPr>
          <p:spPr>
            <a:xfrm>
              <a:off x="5691188" y="1013731"/>
              <a:ext cx="809625" cy="809625"/>
            </a:xfrm>
            <a:prstGeom prst="roundRect">
              <a:avLst>
                <a:gd name="adj" fmla="val 19334"/>
              </a:avLst>
            </a:prstGeom>
            <a:grpFill/>
            <a:ln w="38100">
              <a:solidFill>
                <a:srgbClr val="4778F7"/>
              </a:solidFill>
            </a:ln>
            <a:effectLst>
              <a:outerShdw blurRad="279400" dist="190500" dir="276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CF0F3"/>
                </a:solidFill>
              </a:endParaRPr>
            </a:p>
          </p:txBody>
        </p:sp>
        <p:sp>
          <p:nvSpPr>
            <p:cNvPr id="37" name="Rectangle: Rounded Corners 48">
              <a:extLst>
                <a:ext uri="{FF2B5EF4-FFF2-40B4-BE49-F238E27FC236}">
                  <a16:creationId xmlns:a16="http://schemas.microsoft.com/office/drawing/2014/main" id="{77730AFD-9D7E-5436-8606-28D5216DC13A}"/>
                </a:ext>
              </a:extLst>
            </p:cNvPr>
            <p:cNvSpPr/>
            <p:nvPr/>
          </p:nvSpPr>
          <p:spPr>
            <a:xfrm>
              <a:off x="5754609" y="1077152"/>
              <a:ext cx="682784" cy="682784"/>
            </a:xfrm>
            <a:prstGeom prst="roundRect">
              <a:avLst>
                <a:gd name="adj" fmla="val 13230"/>
              </a:avLst>
            </a:prstGeom>
            <a:grpFill/>
            <a:ln w="63500">
              <a:solidFill>
                <a:srgbClr val="4778F7"/>
              </a:solidFill>
            </a:ln>
            <a:effectLst>
              <a:outerShdw blurRad="889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ECF0F3"/>
                </a:solidFill>
              </a:endParaRPr>
            </a:p>
          </p:txBody>
        </p:sp>
        <p:pic>
          <p:nvPicPr>
            <p:cNvPr id="38" name="Gráfico 37" descr="Dinheiro voador estrutura de tópicos">
              <a:extLst>
                <a:ext uri="{FF2B5EF4-FFF2-40B4-BE49-F238E27FC236}">
                  <a16:creationId xmlns:a16="http://schemas.microsoft.com/office/drawing/2014/main" id="{78426C9A-97BB-406C-53CD-ED397062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823632" y="1146175"/>
              <a:ext cx="544735" cy="544735"/>
            </a:xfrm>
            <a:prstGeom prst="rect">
              <a:avLst/>
            </a:prstGeom>
          </p:spPr>
        </p:pic>
      </p:grp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A5ECDBE8-39D7-B5EF-C0D9-C363A0BCE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10" y="6087046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8E33F9-5B99-456B-9A4A-F3689CBA0392}"/>
              </a:ext>
            </a:extLst>
          </p:cNvPr>
          <p:cNvSpPr txBox="1"/>
          <p:nvPr/>
        </p:nvSpPr>
        <p:spPr>
          <a:xfrm>
            <a:off x="-1638633" y="2339019"/>
            <a:ext cx="15469265" cy="1815882"/>
          </a:xfrm>
          <a:prstGeom prst="rect">
            <a:avLst/>
          </a:prstGeom>
          <a:noFill/>
          <a:effectLst>
            <a:outerShdw blurRad="406400" dir="5100000" algn="t" rotWithShape="0">
              <a:srgbClr val="ECF0F3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Vem com a gente?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ebo ExtraBold"/>
              <a:ea typeface="+mn-ea"/>
              <a:cs typeface="+mn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D46DC64-C709-0D2A-37DE-E05EA42642C4}"/>
              </a:ext>
            </a:extLst>
          </p:cNvPr>
          <p:cNvSpPr txBox="1"/>
          <p:nvPr/>
        </p:nvSpPr>
        <p:spPr>
          <a:xfrm>
            <a:off x="3335488" y="1689514"/>
            <a:ext cx="818296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03FFFF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O Futuro </a:t>
            </a:r>
            <a:r>
              <a:rPr lang="pt-BR" sz="5400" b="1" dirty="0">
                <a:solidFill>
                  <a:srgbClr val="03FFFF"/>
                </a:solidFill>
                <a:latin typeface="Heebo"/>
              </a:rPr>
              <a:t>é agora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03FFFF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.</a:t>
            </a:r>
          </a:p>
        </p:txBody>
      </p:sp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DE3634DE-6A62-7F32-997C-E0623151E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16" y="3892354"/>
            <a:ext cx="3217054" cy="18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Fundo">
            <a:extLst>
              <a:ext uri="{FF2B5EF4-FFF2-40B4-BE49-F238E27FC236}">
                <a16:creationId xmlns:a16="http://schemas.microsoft.com/office/drawing/2014/main" id="{70223A72-DADA-F986-0DC6-EE74256AC463}"/>
              </a:ext>
            </a:extLst>
          </p:cNvPr>
          <p:cNvSpPr/>
          <p:nvPr/>
        </p:nvSpPr>
        <p:spPr>
          <a:xfrm>
            <a:off x="0" y="1"/>
            <a:ext cx="12192000" cy="6924582"/>
          </a:xfrm>
          <a:prstGeom prst="rect">
            <a:avLst/>
          </a:prstGeom>
          <a:solidFill>
            <a:srgbClr val="477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latin typeface="Roboto" panose="02000000000000000000" pitchFamily="2" charset="0"/>
            </a:endParaRPr>
          </a:p>
        </p:txBody>
      </p:sp>
      <p:pic>
        <p:nvPicPr>
          <p:cNvPr id="1729" name="Luz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6D0B808B-8B81-39A2-F042-6DC2D587C0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>
          <a:xfrm>
            <a:off x="327701" y="1927687"/>
            <a:ext cx="4165053" cy="342513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pSp>
        <p:nvGrpSpPr>
          <p:cNvPr id="560" name="Trilho">
            <a:extLst>
              <a:ext uri="{FF2B5EF4-FFF2-40B4-BE49-F238E27FC236}">
                <a16:creationId xmlns:a16="http://schemas.microsoft.com/office/drawing/2014/main" id="{8BC0C22C-2A4A-9822-A7D2-6BC676C5B3BF}"/>
              </a:ext>
            </a:extLst>
          </p:cNvPr>
          <p:cNvGrpSpPr/>
          <p:nvPr/>
        </p:nvGrpSpPr>
        <p:grpSpPr>
          <a:xfrm>
            <a:off x="2119936" y="3660204"/>
            <a:ext cx="822179" cy="7475107"/>
            <a:chOff x="2119936" y="3660204"/>
            <a:chExt cx="822179" cy="7475107"/>
          </a:xfrm>
        </p:grpSpPr>
        <p:grpSp>
          <p:nvGrpSpPr>
            <p:cNvPr id="541" name="Trilho">
              <a:extLst>
                <a:ext uri="{FF2B5EF4-FFF2-40B4-BE49-F238E27FC236}">
                  <a16:creationId xmlns:a16="http://schemas.microsoft.com/office/drawing/2014/main" id="{39E3A5AD-7FC5-6727-291B-12AD10E7A570}"/>
                </a:ext>
              </a:extLst>
            </p:cNvPr>
            <p:cNvGrpSpPr/>
            <p:nvPr/>
          </p:nvGrpSpPr>
          <p:grpSpPr>
            <a:xfrm>
              <a:off x="2129361" y="3660204"/>
              <a:ext cx="812754" cy="3764922"/>
              <a:chOff x="1065624" y="3743491"/>
              <a:chExt cx="812754" cy="3764922"/>
            </a:xfrm>
            <a:effectLst>
              <a:outerShdw blurRad="50800" dist="25400" dir="2700000" algn="tl" rotWithShape="0">
                <a:prstClr val="black">
                  <a:alpha val="20000"/>
                </a:prstClr>
              </a:outerShdw>
            </a:effectLst>
          </p:grpSpPr>
          <p:pic>
            <p:nvPicPr>
              <p:cNvPr id="542" name="Gráfico 541">
                <a:extLst>
                  <a:ext uri="{FF2B5EF4-FFF2-40B4-BE49-F238E27FC236}">
                    <a16:creationId xmlns:a16="http://schemas.microsoft.com/office/drawing/2014/main" id="{2320987E-7D17-FA5D-FB32-CD232C33F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7830" y="3743491"/>
                <a:ext cx="800548" cy="800548"/>
              </a:xfrm>
              <a:prstGeom prst="rect">
                <a:avLst/>
              </a:prstGeom>
            </p:spPr>
          </p:pic>
          <p:pic>
            <p:nvPicPr>
              <p:cNvPr id="543" name="Gráfico 542">
                <a:extLst>
                  <a:ext uri="{FF2B5EF4-FFF2-40B4-BE49-F238E27FC236}">
                    <a16:creationId xmlns:a16="http://schemas.microsoft.com/office/drawing/2014/main" id="{D0191F5D-992C-E931-888A-7EE9AFD31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7830" y="4489236"/>
                <a:ext cx="800548" cy="800548"/>
              </a:xfrm>
              <a:prstGeom prst="rect">
                <a:avLst/>
              </a:prstGeom>
            </p:spPr>
          </p:pic>
          <p:pic>
            <p:nvPicPr>
              <p:cNvPr id="544" name="Gráfico 543">
                <a:extLst>
                  <a:ext uri="{FF2B5EF4-FFF2-40B4-BE49-F238E27FC236}">
                    <a16:creationId xmlns:a16="http://schemas.microsoft.com/office/drawing/2014/main" id="{753AA754-1419-B143-7ABB-0B891DAD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5552" y="5225678"/>
                <a:ext cx="800548" cy="800548"/>
              </a:xfrm>
              <a:prstGeom prst="rect">
                <a:avLst/>
              </a:prstGeom>
            </p:spPr>
          </p:pic>
          <p:pic>
            <p:nvPicPr>
              <p:cNvPr id="545" name="Gráfico 544">
                <a:extLst>
                  <a:ext uri="{FF2B5EF4-FFF2-40B4-BE49-F238E27FC236}">
                    <a16:creationId xmlns:a16="http://schemas.microsoft.com/office/drawing/2014/main" id="{E1DA31B3-F85C-A3BF-2281-00C790EF4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5552" y="5971423"/>
                <a:ext cx="800548" cy="800548"/>
              </a:xfrm>
              <a:prstGeom prst="rect">
                <a:avLst/>
              </a:prstGeom>
            </p:spPr>
          </p:pic>
          <p:pic>
            <p:nvPicPr>
              <p:cNvPr id="546" name="Gráfico 545">
                <a:extLst>
                  <a:ext uri="{FF2B5EF4-FFF2-40B4-BE49-F238E27FC236}">
                    <a16:creationId xmlns:a16="http://schemas.microsoft.com/office/drawing/2014/main" id="{D946B3D7-C23E-B523-71A2-0043442D4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65624" y="6707865"/>
                <a:ext cx="800548" cy="800548"/>
              </a:xfrm>
              <a:prstGeom prst="rect">
                <a:avLst/>
              </a:prstGeom>
            </p:spPr>
          </p:pic>
        </p:grpSp>
        <p:grpSp>
          <p:nvGrpSpPr>
            <p:cNvPr id="554" name="Trilho">
              <a:extLst>
                <a:ext uri="{FF2B5EF4-FFF2-40B4-BE49-F238E27FC236}">
                  <a16:creationId xmlns:a16="http://schemas.microsoft.com/office/drawing/2014/main" id="{0A612B05-C890-2FBE-5BB5-FD4C2812AFAA}"/>
                </a:ext>
              </a:extLst>
            </p:cNvPr>
            <p:cNvGrpSpPr/>
            <p:nvPr/>
          </p:nvGrpSpPr>
          <p:grpSpPr>
            <a:xfrm>
              <a:off x="2119936" y="9598321"/>
              <a:ext cx="810476" cy="1536990"/>
              <a:chOff x="1065624" y="5971423"/>
              <a:chExt cx="810476" cy="1536990"/>
            </a:xfrm>
            <a:effectLst>
              <a:outerShdw blurRad="50800" dist="25400" dir="2700000" algn="tl" rotWithShape="0">
                <a:prstClr val="black">
                  <a:alpha val="20000"/>
                </a:prstClr>
              </a:outerShdw>
            </a:effectLst>
          </p:grpSpPr>
          <p:pic>
            <p:nvPicPr>
              <p:cNvPr id="558" name="Gráfico 557">
                <a:extLst>
                  <a:ext uri="{FF2B5EF4-FFF2-40B4-BE49-F238E27FC236}">
                    <a16:creationId xmlns:a16="http://schemas.microsoft.com/office/drawing/2014/main" id="{908C2B3D-3BC6-C652-5685-49DE44F44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75552" y="5971423"/>
                <a:ext cx="800548" cy="800548"/>
              </a:xfrm>
              <a:prstGeom prst="rect">
                <a:avLst/>
              </a:prstGeom>
            </p:spPr>
          </p:pic>
          <p:pic>
            <p:nvPicPr>
              <p:cNvPr id="559" name="Gráfico 558">
                <a:extLst>
                  <a:ext uri="{FF2B5EF4-FFF2-40B4-BE49-F238E27FC236}">
                    <a16:creationId xmlns:a16="http://schemas.microsoft.com/office/drawing/2014/main" id="{AA97E5FE-2FE3-B9A8-5781-25A59060C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65624" y="6707865"/>
                <a:ext cx="800548" cy="800548"/>
              </a:xfrm>
              <a:prstGeom prst="rect">
                <a:avLst/>
              </a:prstGeom>
            </p:spPr>
          </p:pic>
        </p:grpSp>
      </p:grpSp>
      <p:sp>
        <p:nvSpPr>
          <p:cNvPr id="5" name="Círculo ano">
            <a:extLst>
              <a:ext uri="{FF2B5EF4-FFF2-40B4-BE49-F238E27FC236}">
                <a16:creationId xmlns:a16="http://schemas.microsoft.com/office/drawing/2014/main" id="{191D4896-21E5-9E75-DA13-E45400B97AB7}"/>
              </a:ext>
            </a:extLst>
          </p:cNvPr>
          <p:cNvSpPr/>
          <p:nvPr/>
        </p:nvSpPr>
        <p:spPr>
          <a:xfrm>
            <a:off x="2099840" y="2819638"/>
            <a:ext cx="853440" cy="853440"/>
          </a:xfrm>
          <a:prstGeom prst="ellipse">
            <a:avLst/>
          </a:prstGeom>
          <a:noFill/>
          <a:ln w="19050">
            <a:solidFill>
              <a:srgbClr val="03FFFF"/>
            </a:solidFill>
          </a:ln>
          <a:effectLst>
            <a:outerShdw blurRad="50800" dist="12700" dir="5400000" algn="ctr" rotWithShape="0">
              <a:schemeClr val="accent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Roboto" panose="02000000000000000000" pitchFamily="2" charset="0"/>
            </a:endParaRPr>
          </a:p>
        </p:txBody>
      </p:sp>
      <p:sp>
        <p:nvSpPr>
          <p:cNvPr id="1660" name="Ano">
            <a:extLst>
              <a:ext uri="{FF2B5EF4-FFF2-40B4-BE49-F238E27FC236}">
                <a16:creationId xmlns:a16="http://schemas.microsoft.com/office/drawing/2014/main" id="{68C74E20-5FA8-D58D-787A-5F9B9DE10D63}"/>
              </a:ext>
            </a:extLst>
          </p:cNvPr>
          <p:cNvSpPr txBox="1"/>
          <p:nvPr/>
        </p:nvSpPr>
        <p:spPr>
          <a:xfrm>
            <a:off x="2218283" y="3082821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1780</a:t>
            </a:r>
          </a:p>
        </p:txBody>
      </p:sp>
      <p:cxnSp>
        <p:nvCxnSpPr>
          <p:cNvPr id="1676" name="Conector 1">
            <a:extLst>
              <a:ext uri="{FF2B5EF4-FFF2-40B4-BE49-F238E27FC236}">
                <a16:creationId xmlns:a16="http://schemas.microsoft.com/office/drawing/2014/main" id="{71D5CDF9-384C-04C6-CC5D-FDDFC9B5A91E}"/>
              </a:ext>
            </a:extLst>
          </p:cNvPr>
          <p:cNvCxnSpPr>
            <a:cxnSpLocks/>
          </p:cNvCxnSpPr>
          <p:nvPr/>
        </p:nvCxnSpPr>
        <p:spPr>
          <a:xfrm>
            <a:off x="3549053" y="3178628"/>
            <a:ext cx="6712547" cy="0"/>
          </a:xfrm>
          <a:prstGeom prst="line">
            <a:avLst/>
          </a:prstGeom>
          <a:ln>
            <a:solidFill>
              <a:srgbClr val="03FFFF"/>
            </a:solidFill>
          </a:ln>
          <a:effectLst>
            <a:outerShdw blurRad="50800" dir="5400000" algn="ctr" rotWithShape="0">
              <a:schemeClr val="accent5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4" name="Conector 2">
            <a:extLst>
              <a:ext uri="{FF2B5EF4-FFF2-40B4-BE49-F238E27FC236}">
                <a16:creationId xmlns:a16="http://schemas.microsoft.com/office/drawing/2014/main" id="{CB8628B8-AAEA-682A-0C12-EBEAAB202193}"/>
              </a:ext>
            </a:extLst>
          </p:cNvPr>
          <p:cNvGrpSpPr/>
          <p:nvPr/>
        </p:nvGrpSpPr>
        <p:grpSpPr>
          <a:xfrm>
            <a:off x="3496009" y="3178628"/>
            <a:ext cx="108000" cy="868175"/>
            <a:chOff x="3498000" y="3981747"/>
            <a:chExt cx="108000" cy="868175"/>
          </a:xfrm>
          <a:solidFill>
            <a:srgbClr val="03FFFF"/>
          </a:solidFill>
        </p:grpSpPr>
        <p:cxnSp>
          <p:nvCxnSpPr>
            <p:cNvPr id="1681" name="Conector 1">
              <a:extLst>
                <a:ext uri="{FF2B5EF4-FFF2-40B4-BE49-F238E27FC236}">
                  <a16:creationId xmlns:a16="http://schemas.microsoft.com/office/drawing/2014/main" id="{C254C1B1-8C7B-6580-64F8-32CEB3BBC5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999" y="3981747"/>
              <a:ext cx="0" cy="792000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3" name="Elipse 1682">
              <a:extLst>
                <a:ext uri="{FF2B5EF4-FFF2-40B4-BE49-F238E27FC236}">
                  <a16:creationId xmlns:a16="http://schemas.microsoft.com/office/drawing/2014/main" id="{04C777EA-7F47-AA06-33D7-28014BFB92B1}"/>
                </a:ext>
              </a:extLst>
            </p:cNvPr>
            <p:cNvSpPr/>
            <p:nvPr/>
          </p:nvSpPr>
          <p:spPr>
            <a:xfrm rot="10800000">
              <a:off x="3498000" y="474192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701" name="Conector 3">
            <a:extLst>
              <a:ext uri="{FF2B5EF4-FFF2-40B4-BE49-F238E27FC236}">
                <a16:creationId xmlns:a16="http://schemas.microsoft.com/office/drawing/2014/main" id="{3C74AFA5-0923-DC53-02AC-EA5ECEEB214D}"/>
              </a:ext>
            </a:extLst>
          </p:cNvPr>
          <p:cNvGrpSpPr/>
          <p:nvPr/>
        </p:nvGrpSpPr>
        <p:grpSpPr>
          <a:xfrm>
            <a:off x="3495053" y="4047910"/>
            <a:ext cx="108000" cy="1412020"/>
            <a:chOff x="3495053" y="4298282"/>
            <a:chExt cx="108000" cy="1412020"/>
          </a:xfrm>
          <a:solidFill>
            <a:srgbClr val="03FFFF"/>
          </a:solidFill>
        </p:grpSpPr>
        <p:cxnSp>
          <p:nvCxnSpPr>
            <p:cNvPr id="1692" name="Conector 1">
              <a:extLst>
                <a:ext uri="{FF2B5EF4-FFF2-40B4-BE49-F238E27FC236}">
                  <a16:creationId xmlns:a16="http://schemas.microsoft.com/office/drawing/2014/main" id="{AD9DAEFC-11C2-EB1C-1B76-830711AAB7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9053" y="4298282"/>
              <a:ext cx="0" cy="1349257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3" name="Elipse 1692">
              <a:extLst>
                <a:ext uri="{FF2B5EF4-FFF2-40B4-BE49-F238E27FC236}">
                  <a16:creationId xmlns:a16="http://schemas.microsoft.com/office/drawing/2014/main" id="{9712718A-57F2-F1D3-83E0-A36DF8571EF3}"/>
                </a:ext>
              </a:extLst>
            </p:cNvPr>
            <p:cNvSpPr/>
            <p:nvPr/>
          </p:nvSpPr>
          <p:spPr>
            <a:xfrm rot="10800000">
              <a:off x="3495053" y="560230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694" name="Conector 4">
            <a:extLst>
              <a:ext uri="{FF2B5EF4-FFF2-40B4-BE49-F238E27FC236}">
                <a16:creationId xmlns:a16="http://schemas.microsoft.com/office/drawing/2014/main" id="{F8479971-0079-D780-4A0C-AD7079FA4169}"/>
              </a:ext>
            </a:extLst>
          </p:cNvPr>
          <p:cNvGrpSpPr/>
          <p:nvPr/>
        </p:nvGrpSpPr>
        <p:grpSpPr>
          <a:xfrm>
            <a:off x="7823076" y="3178997"/>
            <a:ext cx="108000" cy="868175"/>
            <a:chOff x="3498000" y="3981747"/>
            <a:chExt cx="108000" cy="868175"/>
          </a:xfrm>
          <a:solidFill>
            <a:srgbClr val="03FFFF"/>
          </a:solidFill>
        </p:grpSpPr>
        <p:cxnSp>
          <p:nvCxnSpPr>
            <p:cNvPr id="1695" name="Conector 1">
              <a:extLst>
                <a:ext uri="{FF2B5EF4-FFF2-40B4-BE49-F238E27FC236}">
                  <a16:creationId xmlns:a16="http://schemas.microsoft.com/office/drawing/2014/main" id="{A6EE4AEF-C1D6-C8CC-AEC1-F60E9B1AFA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999" y="3981747"/>
              <a:ext cx="0" cy="792000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6" name="Elipse 1695">
              <a:extLst>
                <a:ext uri="{FF2B5EF4-FFF2-40B4-BE49-F238E27FC236}">
                  <a16:creationId xmlns:a16="http://schemas.microsoft.com/office/drawing/2014/main" id="{804813D3-6845-F08D-2BDC-945EBD8729E0}"/>
                </a:ext>
              </a:extLst>
            </p:cNvPr>
            <p:cNvSpPr/>
            <p:nvPr/>
          </p:nvSpPr>
          <p:spPr>
            <a:xfrm rot="10800000">
              <a:off x="3498000" y="474192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702" name="Conector 5">
            <a:extLst>
              <a:ext uri="{FF2B5EF4-FFF2-40B4-BE49-F238E27FC236}">
                <a16:creationId xmlns:a16="http://schemas.microsoft.com/office/drawing/2014/main" id="{749ED37B-F9B4-F64A-2148-5B2FF6419F50}"/>
              </a:ext>
            </a:extLst>
          </p:cNvPr>
          <p:cNvGrpSpPr/>
          <p:nvPr/>
        </p:nvGrpSpPr>
        <p:grpSpPr>
          <a:xfrm>
            <a:off x="7821664" y="4014141"/>
            <a:ext cx="108000" cy="1412020"/>
            <a:chOff x="3495053" y="4298282"/>
            <a:chExt cx="108000" cy="1412020"/>
          </a:xfrm>
          <a:solidFill>
            <a:srgbClr val="03FFFF"/>
          </a:solidFill>
        </p:grpSpPr>
        <p:cxnSp>
          <p:nvCxnSpPr>
            <p:cNvPr id="1703" name="Conector 1">
              <a:extLst>
                <a:ext uri="{FF2B5EF4-FFF2-40B4-BE49-F238E27FC236}">
                  <a16:creationId xmlns:a16="http://schemas.microsoft.com/office/drawing/2014/main" id="{E63EF68B-F9B6-5114-6941-03467900D8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9053" y="4298282"/>
              <a:ext cx="0" cy="1349257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4" name="Elipse 1703">
              <a:extLst>
                <a:ext uri="{FF2B5EF4-FFF2-40B4-BE49-F238E27FC236}">
                  <a16:creationId xmlns:a16="http://schemas.microsoft.com/office/drawing/2014/main" id="{47311316-46AD-23F9-D374-647412BCD3B6}"/>
                </a:ext>
              </a:extLst>
            </p:cNvPr>
            <p:cNvSpPr/>
            <p:nvPr/>
          </p:nvSpPr>
          <p:spPr>
            <a:xfrm rot="10800000">
              <a:off x="3495053" y="560230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sp>
        <p:nvSpPr>
          <p:cNvPr id="1725" name="Explicação">
            <a:extLst>
              <a:ext uri="{FF2B5EF4-FFF2-40B4-BE49-F238E27FC236}">
                <a16:creationId xmlns:a16="http://schemas.microsoft.com/office/drawing/2014/main" id="{875C93D9-F7FE-D788-81D2-645344645544}"/>
              </a:ext>
            </a:extLst>
          </p:cNvPr>
          <p:cNvSpPr txBox="1"/>
          <p:nvPr/>
        </p:nvSpPr>
        <p:spPr>
          <a:xfrm>
            <a:off x="319466" y="1432971"/>
            <a:ext cx="11385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Um pouco sobre a história da evolução da tecnologia na sociedade e nas empresas</a:t>
            </a:r>
          </a:p>
        </p:txBody>
      </p:sp>
      <p:sp>
        <p:nvSpPr>
          <p:cNvPr id="1727" name="Subtítulo">
            <a:extLst>
              <a:ext uri="{FF2B5EF4-FFF2-40B4-BE49-F238E27FC236}">
                <a16:creationId xmlns:a16="http://schemas.microsoft.com/office/drawing/2014/main" id="{D3C82B3E-98F7-F5E8-DDCA-7764AFB69EC5}"/>
              </a:ext>
            </a:extLst>
          </p:cNvPr>
          <p:cNvSpPr txBox="1"/>
          <p:nvPr/>
        </p:nvSpPr>
        <p:spPr>
          <a:xfrm>
            <a:off x="319467" y="771097"/>
            <a:ext cx="579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LINHA DO TEMPO DAS 4 REVOLUÇÕES INDUSTRIAIS </a:t>
            </a:r>
            <a:endParaRPr lang="pt-BR" b="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31" name="Mecanização">
            <a:extLst>
              <a:ext uri="{FF2B5EF4-FFF2-40B4-BE49-F238E27FC236}">
                <a16:creationId xmlns:a16="http://schemas.microsoft.com/office/drawing/2014/main" id="{D065C698-0371-91FF-EF9D-82FBD8216ABD}"/>
              </a:ext>
            </a:extLst>
          </p:cNvPr>
          <p:cNvSpPr txBox="1"/>
          <p:nvPr/>
        </p:nvSpPr>
        <p:spPr>
          <a:xfrm>
            <a:off x="10002699" y="3009351"/>
            <a:ext cx="1968636" cy="338554"/>
          </a:xfrm>
          <a:prstGeom prst="rect">
            <a:avLst/>
          </a:prstGeom>
          <a:noFill/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MECANIZAÇÃO</a:t>
            </a:r>
            <a:endParaRPr lang="pt-BR" sz="1600" b="1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41" name="T1">
            <a:extLst>
              <a:ext uri="{FF2B5EF4-FFF2-40B4-BE49-F238E27FC236}">
                <a16:creationId xmlns:a16="http://schemas.microsoft.com/office/drawing/2014/main" id="{58E9AC1D-22BF-0196-F690-4A395190750E}"/>
              </a:ext>
            </a:extLst>
          </p:cNvPr>
          <p:cNvSpPr txBox="1"/>
          <p:nvPr/>
        </p:nvSpPr>
        <p:spPr>
          <a:xfrm>
            <a:off x="3619884" y="3840237"/>
            <a:ext cx="1992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VETORES: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1742" name="TXT2">
            <a:extLst>
              <a:ext uri="{FF2B5EF4-FFF2-40B4-BE49-F238E27FC236}">
                <a16:creationId xmlns:a16="http://schemas.microsoft.com/office/drawing/2014/main" id="{A4761CFA-9AAF-7E1E-77EA-32EC282C7A07}"/>
              </a:ext>
            </a:extLst>
          </p:cNvPr>
          <p:cNvSpPr txBox="1"/>
          <p:nvPr/>
        </p:nvSpPr>
        <p:spPr>
          <a:xfrm>
            <a:off x="4040084" y="5557649"/>
            <a:ext cx="307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Tear mecânico, mecanização da agricultura, navios e trens a vapor</a:t>
            </a:r>
          </a:p>
        </p:txBody>
      </p:sp>
      <p:sp>
        <p:nvSpPr>
          <p:cNvPr id="1743" name="TXT3">
            <a:extLst>
              <a:ext uri="{FF2B5EF4-FFF2-40B4-BE49-F238E27FC236}">
                <a16:creationId xmlns:a16="http://schemas.microsoft.com/office/drawing/2014/main" id="{EABE0655-4599-35B4-0880-6E7D70C1B403}"/>
              </a:ext>
            </a:extLst>
          </p:cNvPr>
          <p:cNvSpPr txBox="1"/>
          <p:nvPr/>
        </p:nvSpPr>
        <p:spPr>
          <a:xfrm>
            <a:off x="8371614" y="4125076"/>
            <a:ext cx="307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Substituição do trabalho artesanal pela mecanização;</a:t>
            </a:r>
          </a:p>
        </p:txBody>
      </p:sp>
      <p:sp>
        <p:nvSpPr>
          <p:cNvPr id="1744" name="TXT4">
            <a:extLst>
              <a:ext uri="{FF2B5EF4-FFF2-40B4-BE49-F238E27FC236}">
                <a16:creationId xmlns:a16="http://schemas.microsoft.com/office/drawing/2014/main" id="{B658FBB9-F69B-B262-1B3A-27AB68B9CC63}"/>
              </a:ext>
            </a:extLst>
          </p:cNvPr>
          <p:cNvSpPr txBox="1"/>
          <p:nvPr/>
        </p:nvSpPr>
        <p:spPr>
          <a:xfrm>
            <a:off x="8371614" y="5516580"/>
            <a:ext cx="307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Aumento da população mundial, urbanização;</a:t>
            </a:r>
          </a:p>
        </p:txBody>
      </p:sp>
      <p:sp>
        <p:nvSpPr>
          <p:cNvPr id="1745" name="TXT1">
            <a:extLst>
              <a:ext uri="{FF2B5EF4-FFF2-40B4-BE49-F238E27FC236}">
                <a16:creationId xmlns:a16="http://schemas.microsoft.com/office/drawing/2014/main" id="{7541EE37-14A3-D224-BAB4-F7AA8D60F13C}"/>
              </a:ext>
            </a:extLst>
          </p:cNvPr>
          <p:cNvSpPr txBox="1"/>
          <p:nvPr/>
        </p:nvSpPr>
        <p:spPr>
          <a:xfrm>
            <a:off x="4040084" y="4125076"/>
            <a:ext cx="26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Força mecânica, hidráulica, máquinas à vapor.</a:t>
            </a:r>
          </a:p>
        </p:txBody>
      </p:sp>
      <p:sp>
        <p:nvSpPr>
          <p:cNvPr id="1746" name="T4">
            <a:extLst>
              <a:ext uri="{FF2B5EF4-FFF2-40B4-BE49-F238E27FC236}">
                <a16:creationId xmlns:a16="http://schemas.microsoft.com/office/drawing/2014/main" id="{8FA72892-62B8-4674-BD6A-8791F0FC36D4}"/>
              </a:ext>
            </a:extLst>
          </p:cNvPr>
          <p:cNvSpPr txBox="1"/>
          <p:nvPr/>
        </p:nvSpPr>
        <p:spPr>
          <a:xfrm>
            <a:off x="7928254" y="5211772"/>
            <a:ext cx="1943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CONSEQUÊNCIA: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1747" name="T3">
            <a:extLst>
              <a:ext uri="{FF2B5EF4-FFF2-40B4-BE49-F238E27FC236}">
                <a16:creationId xmlns:a16="http://schemas.microsoft.com/office/drawing/2014/main" id="{10200C8C-46EA-E524-52BD-5986F863AE00}"/>
              </a:ext>
            </a:extLst>
          </p:cNvPr>
          <p:cNvSpPr txBox="1"/>
          <p:nvPr/>
        </p:nvSpPr>
        <p:spPr>
          <a:xfrm>
            <a:off x="7928254" y="3840237"/>
            <a:ext cx="206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COMO: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1748" name="T2">
            <a:extLst>
              <a:ext uri="{FF2B5EF4-FFF2-40B4-BE49-F238E27FC236}">
                <a16:creationId xmlns:a16="http://schemas.microsoft.com/office/drawing/2014/main" id="{63FAD028-DB97-CD4E-419B-2F995DAA384F}"/>
              </a:ext>
            </a:extLst>
          </p:cNvPr>
          <p:cNvSpPr txBox="1"/>
          <p:nvPr/>
        </p:nvSpPr>
        <p:spPr>
          <a:xfrm>
            <a:off x="3619884" y="5252841"/>
            <a:ext cx="206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RECURSOS:</a:t>
            </a:r>
            <a:endParaRPr lang="pt-BR" dirty="0">
              <a:solidFill>
                <a:srgbClr val="03FFFF"/>
              </a:solidFill>
            </a:endParaRPr>
          </a:p>
        </p:txBody>
      </p:sp>
      <p:pic>
        <p:nvPicPr>
          <p:cNvPr id="1749" name="ÍC2">
            <a:extLst>
              <a:ext uri="{FF2B5EF4-FFF2-40B4-BE49-F238E27FC236}">
                <a16:creationId xmlns:a16="http://schemas.microsoft.com/office/drawing/2014/main" id="{5029079B-2028-5287-A032-3C90242B9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9425" y="5541118"/>
            <a:ext cx="288000" cy="288000"/>
          </a:xfrm>
          <a:prstGeom prst="rect">
            <a:avLst/>
          </a:prstGeom>
        </p:spPr>
      </p:pic>
      <p:pic>
        <p:nvPicPr>
          <p:cNvPr id="1750" name="ÍC3">
            <a:extLst>
              <a:ext uri="{FF2B5EF4-FFF2-40B4-BE49-F238E27FC236}">
                <a16:creationId xmlns:a16="http://schemas.microsoft.com/office/drawing/2014/main" id="{642759D4-E786-3E02-616E-CC94A6BCA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99912" y="4163380"/>
            <a:ext cx="288000" cy="288000"/>
          </a:xfrm>
          <a:prstGeom prst="rect">
            <a:avLst/>
          </a:prstGeom>
        </p:spPr>
      </p:pic>
      <p:pic>
        <p:nvPicPr>
          <p:cNvPr id="1751" name="ÍC4">
            <a:extLst>
              <a:ext uri="{FF2B5EF4-FFF2-40B4-BE49-F238E27FC236}">
                <a16:creationId xmlns:a16="http://schemas.microsoft.com/office/drawing/2014/main" id="{90168957-F460-FCCB-4DB1-090982E3AE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99912" y="5538520"/>
            <a:ext cx="288000" cy="288000"/>
          </a:xfrm>
          <a:prstGeom prst="rect">
            <a:avLst/>
          </a:prstGeom>
        </p:spPr>
      </p:pic>
      <p:pic>
        <p:nvPicPr>
          <p:cNvPr id="1752" name="ÍC1">
            <a:extLst>
              <a:ext uri="{FF2B5EF4-FFF2-40B4-BE49-F238E27FC236}">
                <a16:creationId xmlns:a16="http://schemas.microsoft.com/office/drawing/2014/main" id="{0D50DAA9-1BB6-0F35-4402-1B5E4C155B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49425" y="4153543"/>
            <a:ext cx="288000" cy="288000"/>
          </a:xfrm>
          <a:prstGeom prst="rect">
            <a:avLst/>
          </a:prstGeom>
        </p:spPr>
      </p:pic>
      <p:grpSp>
        <p:nvGrpSpPr>
          <p:cNvPr id="1279" name="Trem">
            <a:extLst>
              <a:ext uri="{FF2B5EF4-FFF2-40B4-BE49-F238E27FC236}">
                <a16:creationId xmlns:a16="http://schemas.microsoft.com/office/drawing/2014/main" id="{2AA54205-C519-1752-8917-0F45D6FC3B13}"/>
              </a:ext>
            </a:extLst>
          </p:cNvPr>
          <p:cNvGrpSpPr/>
          <p:nvPr/>
        </p:nvGrpSpPr>
        <p:grpSpPr>
          <a:xfrm>
            <a:off x="2361164" y="3709039"/>
            <a:ext cx="348568" cy="2373006"/>
            <a:chOff x="2353143" y="2154036"/>
            <a:chExt cx="348568" cy="237300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81" name="Forma Livre: Forma 1280">
              <a:extLst>
                <a:ext uri="{FF2B5EF4-FFF2-40B4-BE49-F238E27FC236}">
                  <a16:creationId xmlns:a16="http://schemas.microsoft.com/office/drawing/2014/main" id="{1CAC1AA1-71F1-C21D-3DEB-5CDEA076FA40}"/>
                </a:ext>
              </a:extLst>
            </p:cNvPr>
            <p:cNvSpPr/>
            <p:nvPr/>
          </p:nvSpPr>
          <p:spPr>
            <a:xfrm rot="5400000" flipV="1">
              <a:off x="1902869" y="3728284"/>
              <a:ext cx="1250819" cy="346696"/>
            </a:xfrm>
            <a:custGeom>
              <a:avLst/>
              <a:gdLst>
                <a:gd name="connsiteX0" fmla="*/ 1160920 w 1250819"/>
                <a:gd name="connsiteY0" fmla="*/ -2427 h 346696"/>
                <a:gd name="connsiteX1" fmla="*/ 36833 w 1250819"/>
                <a:gd name="connsiteY1" fmla="*/ -2427 h 346696"/>
                <a:gd name="connsiteX2" fmla="*/ -3171 w 1250819"/>
                <a:gd name="connsiteY2" fmla="*/ 37578 h 346696"/>
                <a:gd name="connsiteX3" fmla="*/ -3171 w 1250819"/>
                <a:gd name="connsiteY3" fmla="*/ 304265 h 346696"/>
                <a:gd name="connsiteX4" fmla="*/ 36833 w 1250819"/>
                <a:gd name="connsiteY4" fmla="*/ 344270 h 346696"/>
                <a:gd name="connsiteX5" fmla="*/ 1160044 w 1250819"/>
                <a:gd name="connsiteY5" fmla="*/ 344270 h 346696"/>
                <a:gd name="connsiteX6" fmla="*/ 1198042 w 1250819"/>
                <a:gd name="connsiteY6" fmla="*/ 316825 h 346696"/>
                <a:gd name="connsiteX7" fmla="*/ 1216610 w 1250819"/>
                <a:gd name="connsiteY7" fmla="*/ 260259 h 346696"/>
                <a:gd name="connsiteX8" fmla="*/ 1247648 w 1250819"/>
                <a:gd name="connsiteY8" fmla="*/ 170966 h 346696"/>
                <a:gd name="connsiteX9" fmla="*/ 1205002 w 1250819"/>
                <a:gd name="connsiteY9" fmla="*/ 40219 h 346696"/>
                <a:gd name="connsiteX10" fmla="*/ 1205002 w 1250819"/>
                <a:gd name="connsiteY10" fmla="*/ 41896 h 346696"/>
                <a:gd name="connsiteX11" fmla="*/ 1198525 w 1250819"/>
                <a:gd name="connsiteY11" fmla="*/ 23976 h 346696"/>
                <a:gd name="connsiteX12" fmla="*/ 1160920 w 1250819"/>
                <a:gd name="connsiteY12" fmla="*/ -2427 h 34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0819" h="346696">
                  <a:moveTo>
                    <a:pt x="1160920" y="-2427"/>
                  </a:moveTo>
                  <a:lnTo>
                    <a:pt x="36833" y="-2427"/>
                  </a:lnTo>
                  <a:cubicBezTo>
                    <a:pt x="14748" y="-2427"/>
                    <a:pt x="-3171" y="15493"/>
                    <a:pt x="-3171" y="37578"/>
                  </a:cubicBezTo>
                  <a:lnTo>
                    <a:pt x="-3171" y="304265"/>
                  </a:lnTo>
                  <a:cubicBezTo>
                    <a:pt x="-3171" y="326426"/>
                    <a:pt x="14748" y="344270"/>
                    <a:pt x="36833" y="344270"/>
                  </a:cubicBezTo>
                  <a:lnTo>
                    <a:pt x="1160044" y="344270"/>
                  </a:lnTo>
                  <a:cubicBezTo>
                    <a:pt x="1177329" y="344270"/>
                    <a:pt x="1192607" y="333221"/>
                    <a:pt x="1198042" y="316825"/>
                  </a:cubicBezTo>
                  <a:lnTo>
                    <a:pt x="1216610" y="260259"/>
                  </a:lnTo>
                  <a:lnTo>
                    <a:pt x="1247648" y="170966"/>
                  </a:lnTo>
                  <a:lnTo>
                    <a:pt x="1205002" y="40219"/>
                  </a:lnTo>
                  <a:lnTo>
                    <a:pt x="1205002" y="41896"/>
                  </a:lnTo>
                  <a:lnTo>
                    <a:pt x="1198525" y="23976"/>
                  </a:lnTo>
                  <a:cubicBezTo>
                    <a:pt x="1192772" y="8139"/>
                    <a:pt x="1177722" y="-2427"/>
                    <a:pt x="1160920" y="-2427"/>
                  </a:cubicBez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83" name="Forma Livre: Forma 1282">
              <a:extLst>
                <a:ext uri="{FF2B5EF4-FFF2-40B4-BE49-F238E27FC236}">
                  <a16:creationId xmlns:a16="http://schemas.microsoft.com/office/drawing/2014/main" id="{319E0C18-706D-97EF-4567-22137BFCBB59}"/>
                </a:ext>
              </a:extLst>
            </p:cNvPr>
            <p:cNvSpPr/>
            <p:nvPr/>
          </p:nvSpPr>
          <p:spPr>
            <a:xfrm rot="5400000" flipV="1">
              <a:off x="2324210" y="3643925"/>
              <a:ext cx="206031" cy="25996"/>
            </a:xfrm>
            <a:custGeom>
              <a:avLst/>
              <a:gdLst>
                <a:gd name="connsiteX0" fmla="*/ -3004 w 206031"/>
                <a:gd name="connsiteY0" fmla="*/ 23406 h 25996"/>
                <a:gd name="connsiteX1" fmla="*/ -3004 w 206031"/>
                <a:gd name="connsiteY1" fmla="*/ 23660 h 25996"/>
                <a:gd name="connsiteX2" fmla="*/ 203027 w 206031"/>
                <a:gd name="connsiteY2" fmla="*/ 23660 h 25996"/>
                <a:gd name="connsiteX3" fmla="*/ 203027 w 206031"/>
                <a:gd name="connsiteY3" fmla="*/ 23406 h 25996"/>
                <a:gd name="connsiteX4" fmla="*/ 177272 w 206031"/>
                <a:gd name="connsiteY4" fmla="*/ -2337 h 25996"/>
                <a:gd name="connsiteX5" fmla="*/ 22738 w 206031"/>
                <a:gd name="connsiteY5" fmla="*/ -2337 h 25996"/>
                <a:gd name="connsiteX6" fmla="*/ -3004 w 206031"/>
                <a:gd name="connsiteY6" fmla="*/ 23406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031" h="25996">
                  <a:moveTo>
                    <a:pt x="-3004" y="23406"/>
                  </a:moveTo>
                  <a:lnTo>
                    <a:pt x="-3004" y="23660"/>
                  </a:lnTo>
                  <a:lnTo>
                    <a:pt x="203027" y="23660"/>
                  </a:lnTo>
                  <a:lnTo>
                    <a:pt x="203027" y="23406"/>
                  </a:lnTo>
                  <a:cubicBezTo>
                    <a:pt x="203027" y="9182"/>
                    <a:pt x="191495" y="-2337"/>
                    <a:pt x="177272" y="-2337"/>
                  </a:cubicBezTo>
                  <a:lnTo>
                    <a:pt x="22738" y="-2337"/>
                  </a:lnTo>
                  <a:cubicBezTo>
                    <a:pt x="8515" y="-2337"/>
                    <a:pt x="-3004" y="9182"/>
                    <a:pt x="-3004" y="23406"/>
                  </a:cubicBez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85" name="Forma Livre: Forma 1284">
              <a:extLst>
                <a:ext uri="{FF2B5EF4-FFF2-40B4-BE49-F238E27FC236}">
                  <a16:creationId xmlns:a16="http://schemas.microsoft.com/office/drawing/2014/main" id="{2F0A0A31-AE11-2D67-9649-DCDC30C6FEB3}"/>
                </a:ext>
              </a:extLst>
            </p:cNvPr>
            <p:cNvSpPr/>
            <p:nvPr/>
          </p:nvSpPr>
          <p:spPr>
            <a:xfrm rot="5400000" flipV="1">
              <a:off x="2324210" y="3424889"/>
              <a:ext cx="206031" cy="25996"/>
            </a:xfrm>
            <a:custGeom>
              <a:avLst/>
              <a:gdLst>
                <a:gd name="connsiteX0" fmla="*/ -2855 w 206031"/>
                <a:gd name="connsiteY0" fmla="*/ 23406 h 25996"/>
                <a:gd name="connsiteX1" fmla="*/ -2855 w 206031"/>
                <a:gd name="connsiteY1" fmla="*/ 23660 h 25996"/>
                <a:gd name="connsiteX2" fmla="*/ 203177 w 206031"/>
                <a:gd name="connsiteY2" fmla="*/ 23660 h 25996"/>
                <a:gd name="connsiteX3" fmla="*/ 203177 w 206031"/>
                <a:gd name="connsiteY3" fmla="*/ 23406 h 25996"/>
                <a:gd name="connsiteX4" fmla="*/ 177434 w 206031"/>
                <a:gd name="connsiteY4" fmla="*/ -2337 h 25996"/>
                <a:gd name="connsiteX5" fmla="*/ 22888 w 206031"/>
                <a:gd name="connsiteY5" fmla="*/ -2337 h 25996"/>
                <a:gd name="connsiteX6" fmla="*/ -2855 w 206031"/>
                <a:gd name="connsiteY6" fmla="*/ 23406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031" h="25996">
                  <a:moveTo>
                    <a:pt x="-2855" y="23406"/>
                  </a:moveTo>
                  <a:lnTo>
                    <a:pt x="-2855" y="23660"/>
                  </a:lnTo>
                  <a:lnTo>
                    <a:pt x="203177" y="23660"/>
                  </a:lnTo>
                  <a:lnTo>
                    <a:pt x="203177" y="23406"/>
                  </a:lnTo>
                  <a:cubicBezTo>
                    <a:pt x="203177" y="9182"/>
                    <a:pt x="191645" y="-2337"/>
                    <a:pt x="177434" y="-2337"/>
                  </a:cubicBezTo>
                  <a:lnTo>
                    <a:pt x="22888" y="-2337"/>
                  </a:lnTo>
                  <a:cubicBezTo>
                    <a:pt x="8664" y="-2337"/>
                    <a:pt x="-2855" y="9182"/>
                    <a:pt x="-2855" y="23406"/>
                  </a:cubicBez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87" name="Forma Livre: Forma 1286">
              <a:extLst>
                <a:ext uri="{FF2B5EF4-FFF2-40B4-BE49-F238E27FC236}">
                  <a16:creationId xmlns:a16="http://schemas.microsoft.com/office/drawing/2014/main" id="{F2D32499-C9E5-FCD1-77B6-F9A72305B968}"/>
                </a:ext>
              </a:extLst>
            </p:cNvPr>
            <p:cNvSpPr/>
            <p:nvPr/>
          </p:nvSpPr>
          <p:spPr>
            <a:xfrm rot="5400000" flipV="1">
              <a:off x="2522037" y="3643925"/>
              <a:ext cx="206031" cy="25996"/>
            </a:xfrm>
            <a:custGeom>
              <a:avLst/>
              <a:gdLst>
                <a:gd name="connsiteX0" fmla="*/ -3004 w 206031"/>
                <a:gd name="connsiteY0" fmla="*/ -2513 h 25996"/>
                <a:gd name="connsiteX1" fmla="*/ -3004 w 206031"/>
                <a:gd name="connsiteY1" fmla="*/ 23484 h 25996"/>
                <a:gd name="connsiteX2" fmla="*/ 177272 w 206031"/>
                <a:gd name="connsiteY2" fmla="*/ 23484 h 25996"/>
                <a:gd name="connsiteX3" fmla="*/ 203027 w 206031"/>
                <a:gd name="connsiteY3" fmla="*/ -2259 h 25996"/>
                <a:gd name="connsiteX4" fmla="*/ 203027 w 206031"/>
                <a:gd name="connsiteY4" fmla="*/ -2513 h 25996"/>
                <a:gd name="connsiteX5" fmla="*/ -3004 w 206031"/>
                <a:gd name="connsiteY5" fmla="*/ -2513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031" h="25996">
                  <a:moveTo>
                    <a:pt x="-3004" y="-2513"/>
                  </a:moveTo>
                  <a:lnTo>
                    <a:pt x="-3004" y="23484"/>
                  </a:lnTo>
                  <a:lnTo>
                    <a:pt x="177272" y="23484"/>
                  </a:lnTo>
                  <a:cubicBezTo>
                    <a:pt x="191495" y="23484"/>
                    <a:pt x="203027" y="11965"/>
                    <a:pt x="203027" y="-2259"/>
                  </a:cubicBezTo>
                  <a:lnTo>
                    <a:pt x="203027" y="-2513"/>
                  </a:lnTo>
                  <a:lnTo>
                    <a:pt x="-3004" y="-2513"/>
                  </a:ln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89" name="Forma Livre: Forma 1288">
              <a:extLst>
                <a:ext uri="{FF2B5EF4-FFF2-40B4-BE49-F238E27FC236}">
                  <a16:creationId xmlns:a16="http://schemas.microsoft.com/office/drawing/2014/main" id="{5A7740C0-69C9-F407-3300-E4CE13487C08}"/>
                </a:ext>
              </a:extLst>
            </p:cNvPr>
            <p:cNvSpPr/>
            <p:nvPr/>
          </p:nvSpPr>
          <p:spPr>
            <a:xfrm rot="5400000" flipV="1">
              <a:off x="2522037" y="3424889"/>
              <a:ext cx="206031" cy="25996"/>
            </a:xfrm>
            <a:custGeom>
              <a:avLst/>
              <a:gdLst>
                <a:gd name="connsiteX0" fmla="*/ -2855 w 206031"/>
                <a:gd name="connsiteY0" fmla="*/ -2513 h 25996"/>
                <a:gd name="connsiteX1" fmla="*/ -2855 w 206031"/>
                <a:gd name="connsiteY1" fmla="*/ -2259 h 25996"/>
                <a:gd name="connsiteX2" fmla="*/ 22888 w 206031"/>
                <a:gd name="connsiteY2" fmla="*/ 23484 h 25996"/>
                <a:gd name="connsiteX3" fmla="*/ 203177 w 206031"/>
                <a:gd name="connsiteY3" fmla="*/ 23484 h 25996"/>
                <a:gd name="connsiteX4" fmla="*/ 203177 w 206031"/>
                <a:gd name="connsiteY4" fmla="*/ -2513 h 25996"/>
                <a:gd name="connsiteX5" fmla="*/ -2855 w 206031"/>
                <a:gd name="connsiteY5" fmla="*/ -2513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031" h="25996">
                  <a:moveTo>
                    <a:pt x="-2855" y="-2513"/>
                  </a:moveTo>
                  <a:lnTo>
                    <a:pt x="-2855" y="-2259"/>
                  </a:lnTo>
                  <a:cubicBezTo>
                    <a:pt x="-2855" y="11965"/>
                    <a:pt x="8664" y="23484"/>
                    <a:pt x="22888" y="23484"/>
                  </a:cubicBezTo>
                  <a:lnTo>
                    <a:pt x="203177" y="23484"/>
                  </a:lnTo>
                  <a:lnTo>
                    <a:pt x="203177" y="-2513"/>
                  </a:lnTo>
                  <a:lnTo>
                    <a:pt x="-2855" y="-2513"/>
                  </a:ln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91" name="Forma Livre: Forma 1290">
              <a:extLst>
                <a:ext uri="{FF2B5EF4-FFF2-40B4-BE49-F238E27FC236}">
                  <a16:creationId xmlns:a16="http://schemas.microsoft.com/office/drawing/2014/main" id="{0A472451-42A8-FA99-C56F-D29F7F531A74}"/>
                </a:ext>
              </a:extLst>
            </p:cNvPr>
            <p:cNvSpPr/>
            <p:nvPr/>
          </p:nvSpPr>
          <p:spPr>
            <a:xfrm rot="5400000" flipV="1">
              <a:off x="2522037" y="3914955"/>
              <a:ext cx="206031" cy="25996"/>
            </a:xfrm>
            <a:custGeom>
              <a:avLst/>
              <a:gdLst>
                <a:gd name="connsiteX0" fmla="*/ -3189 w 206031"/>
                <a:gd name="connsiteY0" fmla="*/ -2513 h 25996"/>
                <a:gd name="connsiteX1" fmla="*/ -3189 w 206031"/>
                <a:gd name="connsiteY1" fmla="*/ -2259 h 25996"/>
                <a:gd name="connsiteX2" fmla="*/ 22566 w 206031"/>
                <a:gd name="connsiteY2" fmla="*/ 23484 h 25996"/>
                <a:gd name="connsiteX3" fmla="*/ 177099 w 206031"/>
                <a:gd name="connsiteY3" fmla="*/ 23484 h 25996"/>
                <a:gd name="connsiteX4" fmla="*/ 202842 w 206031"/>
                <a:gd name="connsiteY4" fmla="*/ -2259 h 25996"/>
                <a:gd name="connsiteX5" fmla="*/ 202842 w 206031"/>
                <a:gd name="connsiteY5" fmla="*/ -2513 h 25996"/>
                <a:gd name="connsiteX6" fmla="*/ -3189 w 206031"/>
                <a:gd name="connsiteY6" fmla="*/ -2513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031" h="25996">
                  <a:moveTo>
                    <a:pt x="-3189" y="-2513"/>
                  </a:moveTo>
                  <a:lnTo>
                    <a:pt x="-3189" y="-2259"/>
                  </a:lnTo>
                  <a:cubicBezTo>
                    <a:pt x="-3189" y="11965"/>
                    <a:pt x="8342" y="23484"/>
                    <a:pt x="22566" y="23484"/>
                  </a:cubicBezTo>
                  <a:lnTo>
                    <a:pt x="177099" y="23484"/>
                  </a:lnTo>
                  <a:cubicBezTo>
                    <a:pt x="191324" y="23484"/>
                    <a:pt x="202842" y="11965"/>
                    <a:pt x="202842" y="-2259"/>
                  </a:cubicBezTo>
                  <a:lnTo>
                    <a:pt x="202842" y="-2513"/>
                  </a:lnTo>
                  <a:lnTo>
                    <a:pt x="-3189" y="-2513"/>
                  </a:ln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93" name="Forma Livre: Forma 1292">
              <a:extLst>
                <a:ext uri="{FF2B5EF4-FFF2-40B4-BE49-F238E27FC236}">
                  <a16:creationId xmlns:a16="http://schemas.microsoft.com/office/drawing/2014/main" id="{55953232-389E-6822-9B7B-CF00D37A9D7B}"/>
                </a:ext>
              </a:extLst>
            </p:cNvPr>
            <p:cNvSpPr/>
            <p:nvPr/>
          </p:nvSpPr>
          <p:spPr>
            <a:xfrm rot="5400000" flipV="1">
              <a:off x="2324210" y="3914955"/>
              <a:ext cx="206031" cy="25996"/>
            </a:xfrm>
            <a:custGeom>
              <a:avLst/>
              <a:gdLst>
                <a:gd name="connsiteX0" fmla="*/ -3189 w 206031"/>
                <a:gd name="connsiteY0" fmla="*/ 23406 h 25996"/>
                <a:gd name="connsiteX1" fmla="*/ -3189 w 206031"/>
                <a:gd name="connsiteY1" fmla="*/ 23660 h 25996"/>
                <a:gd name="connsiteX2" fmla="*/ 202842 w 206031"/>
                <a:gd name="connsiteY2" fmla="*/ 23660 h 25996"/>
                <a:gd name="connsiteX3" fmla="*/ 202842 w 206031"/>
                <a:gd name="connsiteY3" fmla="*/ 23406 h 25996"/>
                <a:gd name="connsiteX4" fmla="*/ 177099 w 206031"/>
                <a:gd name="connsiteY4" fmla="*/ -2337 h 25996"/>
                <a:gd name="connsiteX5" fmla="*/ 22566 w 206031"/>
                <a:gd name="connsiteY5" fmla="*/ -2337 h 25996"/>
                <a:gd name="connsiteX6" fmla="*/ -3189 w 206031"/>
                <a:gd name="connsiteY6" fmla="*/ 23406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031" h="25996">
                  <a:moveTo>
                    <a:pt x="-3189" y="23406"/>
                  </a:moveTo>
                  <a:lnTo>
                    <a:pt x="-3189" y="23660"/>
                  </a:lnTo>
                  <a:lnTo>
                    <a:pt x="202842" y="23660"/>
                  </a:lnTo>
                  <a:lnTo>
                    <a:pt x="202842" y="23406"/>
                  </a:lnTo>
                  <a:cubicBezTo>
                    <a:pt x="202842" y="9182"/>
                    <a:pt x="191324" y="-2337"/>
                    <a:pt x="177099" y="-2337"/>
                  </a:cubicBezTo>
                  <a:lnTo>
                    <a:pt x="22566" y="-2337"/>
                  </a:lnTo>
                  <a:cubicBezTo>
                    <a:pt x="8342" y="-2337"/>
                    <a:pt x="-3189" y="9182"/>
                    <a:pt x="-3189" y="23406"/>
                  </a:cubicBez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95" name="Forma Livre: Forma 1294">
              <a:extLst>
                <a:ext uri="{FF2B5EF4-FFF2-40B4-BE49-F238E27FC236}">
                  <a16:creationId xmlns:a16="http://schemas.microsoft.com/office/drawing/2014/main" id="{0A967BCA-0441-6940-35B0-4AAC85F600AC}"/>
                </a:ext>
              </a:extLst>
            </p:cNvPr>
            <p:cNvSpPr/>
            <p:nvPr/>
          </p:nvSpPr>
          <p:spPr>
            <a:xfrm rot="5400000" flipV="1">
              <a:off x="2110837" y="3592579"/>
              <a:ext cx="830793" cy="198030"/>
            </a:xfrm>
            <a:custGeom>
              <a:avLst/>
              <a:gdLst>
                <a:gd name="connsiteX0" fmla="*/ 827766 w 830793"/>
                <a:gd name="connsiteY0" fmla="*/ 195605 h 198030"/>
                <a:gd name="connsiteX1" fmla="*/ 19641 w 830793"/>
                <a:gd name="connsiteY1" fmla="*/ 195605 h 198030"/>
                <a:gd name="connsiteX2" fmla="*/ -3028 w 830793"/>
                <a:gd name="connsiteY2" fmla="*/ 96597 h 198030"/>
                <a:gd name="connsiteX3" fmla="*/ 19641 w 830793"/>
                <a:gd name="connsiteY3" fmla="*/ -2425 h 198030"/>
                <a:gd name="connsiteX4" fmla="*/ 827766 w 830793"/>
                <a:gd name="connsiteY4" fmla="*/ -2425 h 198030"/>
                <a:gd name="connsiteX5" fmla="*/ 827766 w 830793"/>
                <a:gd name="connsiteY5" fmla="*/ 195605 h 19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793" h="198030">
                  <a:moveTo>
                    <a:pt x="827766" y="195605"/>
                  </a:moveTo>
                  <a:lnTo>
                    <a:pt x="19641" y="195605"/>
                  </a:lnTo>
                  <a:lnTo>
                    <a:pt x="-3028" y="96597"/>
                  </a:lnTo>
                  <a:lnTo>
                    <a:pt x="19641" y="-2425"/>
                  </a:lnTo>
                  <a:lnTo>
                    <a:pt x="827766" y="-2425"/>
                  </a:lnTo>
                  <a:lnTo>
                    <a:pt x="827766" y="195605"/>
                  </a:lnTo>
                </a:path>
              </a:pathLst>
            </a:custGeom>
            <a:solidFill>
              <a:srgbClr val="A2170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97" name="Forma Livre: Forma 1296">
              <a:extLst>
                <a:ext uri="{FF2B5EF4-FFF2-40B4-BE49-F238E27FC236}">
                  <a16:creationId xmlns:a16="http://schemas.microsoft.com/office/drawing/2014/main" id="{387E0013-8FE8-D901-4DC8-792B90B2178D}"/>
                </a:ext>
              </a:extLst>
            </p:cNvPr>
            <p:cNvSpPr/>
            <p:nvPr/>
          </p:nvSpPr>
          <p:spPr>
            <a:xfrm rot="5400000" flipV="1">
              <a:off x="2416284" y="4017635"/>
              <a:ext cx="224040" cy="346721"/>
            </a:xfrm>
            <a:custGeom>
              <a:avLst/>
              <a:gdLst>
                <a:gd name="connsiteX0" fmla="*/ -3369 w 224040"/>
                <a:gd name="connsiteY0" fmla="*/ -2427 h 346721"/>
                <a:gd name="connsiteX1" fmla="*/ -3369 w 224040"/>
                <a:gd name="connsiteY1" fmla="*/ 344295 h 346721"/>
                <a:gd name="connsiteX2" fmla="*/ 220671 w 224040"/>
                <a:gd name="connsiteY2" fmla="*/ 344295 h 346721"/>
                <a:gd name="connsiteX3" fmla="*/ 220671 w 224040"/>
                <a:gd name="connsiteY3" fmla="*/ -2427 h 346721"/>
                <a:gd name="connsiteX4" fmla="*/ -3369 w 224040"/>
                <a:gd name="connsiteY4" fmla="*/ -2427 h 34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40" h="346721">
                  <a:moveTo>
                    <a:pt x="-3369" y="-2427"/>
                  </a:moveTo>
                  <a:lnTo>
                    <a:pt x="-3369" y="344295"/>
                  </a:lnTo>
                  <a:lnTo>
                    <a:pt x="220671" y="344295"/>
                  </a:lnTo>
                  <a:lnTo>
                    <a:pt x="220671" y="-2427"/>
                  </a:lnTo>
                  <a:lnTo>
                    <a:pt x="-3369" y="-2427"/>
                  </a:lnTo>
                </a:path>
              </a:pathLst>
            </a:custGeom>
            <a:solidFill>
              <a:srgbClr val="A2170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99" name="Forma Livre: Forma 1298">
              <a:extLst>
                <a:ext uri="{FF2B5EF4-FFF2-40B4-BE49-F238E27FC236}">
                  <a16:creationId xmlns:a16="http://schemas.microsoft.com/office/drawing/2014/main" id="{5FE87588-E8EA-402C-3B0F-44A6EF7F069A}"/>
                </a:ext>
              </a:extLst>
            </p:cNvPr>
            <p:cNvSpPr/>
            <p:nvPr/>
          </p:nvSpPr>
          <p:spPr>
            <a:xfrm rot="5400000" flipV="1">
              <a:off x="2494434" y="3585372"/>
              <a:ext cx="68401" cy="68414"/>
            </a:xfrm>
            <a:custGeom>
              <a:avLst/>
              <a:gdLst>
                <a:gd name="connsiteX0" fmla="*/ 31222 w 68401"/>
                <a:gd name="connsiteY0" fmla="*/ 61987 h 68414"/>
                <a:gd name="connsiteX1" fmla="*/ 1021 w 68401"/>
                <a:gd name="connsiteY1" fmla="*/ 31787 h 68414"/>
                <a:gd name="connsiteX2" fmla="*/ 31222 w 68401"/>
                <a:gd name="connsiteY2" fmla="*/ 1586 h 68414"/>
                <a:gd name="connsiteX3" fmla="*/ 61435 w 68401"/>
                <a:gd name="connsiteY3" fmla="*/ 31787 h 68414"/>
                <a:gd name="connsiteX4" fmla="*/ 31222 w 68401"/>
                <a:gd name="connsiteY4" fmla="*/ 61987 h 68414"/>
                <a:gd name="connsiteX5" fmla="*/ 31222 w 68401"/>
                <a:gd name="connsiteY5" fmla="*/ -2427 h 68414"/>
                <a:gd name="connsiteX6" fmla="*/ -2979 w 68401"/>
                <a:gd name="connsiteY6" fmla="*/ 31787 h 68414"/>
                <a:gd name="connsiteX7" fmla="*/ 31222 w 68401"/>
                <a:gd name="connsiteY7" fmla="*/ 65988 h 68414"/>
                <a:gd name="connsiteX8" fmla="*/ 65423 w 68401"/>
                <a:gd name="connsiteY8" fmla="*/ 31787 h 68414"/>
                <a:gd name="connsiteX9" fmla="*/ 31222 w 68401"/>
                <a:gd name="connsiteY9" fmla="*/ -2427 h 6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401" h="68414">
                  <a:moveTo>
                    <a:pt x="31222" y="61987"/>
                  </a:moveTo>
                  <a:cubicBezTo>
                    <a:pt x="14560" y="61987"/>
                    <a:pt x="1021" y="48436"/>
                    <a:pt x="1021" y="31787"/>
                  </a:cubicBezTo>
                  <a:cubicBezTo>
                    <a:pt x="1021" y="15124"/>
                    <a:pt x="14560" y="1586"/>
                    <a:pt x="31222" y="1586"/>
                  </a:cubicBezTo>
                  <a:cubicBezTo>
                    <a:pt x="47872" y="1586"/>
                    <a:pt x="61435" y="15124"/>
                    <a:pt x="61435" y="31787"/>
                  </a:cubicBezTo>
                  <a:cubicBezTo>
                    <a:pt x="61435" y="48436"/>
                    <a:pt x="47872" y="61987"/>
                    <a:pt x="31222" y="61987"/>
                  </a:cubicBezTo>
                  <a:close/>
                  <a:moveTo>
                    <a:pt x="31222" y="-2427"/>
                  </a:moveTo>
                  <a:cubicBezTo>
                    <a:pt x="12362" y="-2427"/>
                    <a:pt x="-2979" y="12927"/>
                    <a:pt x="-2979" y="31787"/>
                  </a:cubicBezTo>
                  <a:cubicBezTo>
                    <a:pt x="-2979" y="50646"/>
                    <a:pt x="12362" y="65988"/>
                    <a:pt x="31222" y="65988"/>
                  </a:cubicBezTo>
                  <a:cubicBezTo>
                    <a:pt x="50082" y="65988"/>
                    <a:pt x="65423" y="50646"/>
                    <a:pt x="65423" y="31787"/>
                  </a:cubicBezTo>
                  <a:cubicBezTo>
                    <a:pt x="65423" y="12927"/>
                    <a:pt x="50082" y="-2427"/>
                    <a:pt x="31222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01" name="Forma Livre: Forma 1300">
              <a:extLst>
                <a:ext uri="{FF2B5EF4-FFF2-40B4-BE49-F238E27FC236}">
                  <a16:creationId xmlns:a16="http://schemas.microsoft.com/office/drawing/2014/main" id="{63C15488-3E99-26B6-3FFE-01FC74E9D32E}"/>
                </a:ext>
              </a:extLst>
            </p:cNvPr>
            <p:cNvSpPr/>
            <p:nvPr/>
          </p:nvSpPr>
          <p:spPr>
            <a:xfrm rot="5400000" flipV="1">
              <a:off x="2470931" y="3561869"/>
              <a:ext cx="115417" cy="115417"/>
            </a:xfrm>
            <a:custGeom>
              <a:avLst/>
              <a:gdLst>
                <a:gd name="connsiteX0" fmla="*/ 54730 w 115417"/>
                <a:gd name="connsiteY0" fmla="*/ 108990 h 115417"/>
                <a:gd name="connsiteX1" fmla="*/ 1009 w 115417"/>
                <a:gd name="connsiteY1" fmla="*/ 55282 h 115417"/>
                <a:gd name="connsiteX2" fmla="*/ 54730 w 115417"/>
                <a:gd name="connsiteY2" fmla="*/ 1573 h 115417"/>
                <a:gd name="connsiteX3" fmla="*/ 108438 w 115417"/>
                <a:gd name="connsiteY3" fmla="*/ 55282 h 115417"/>
                <a:gd name="connsiteX4" fmla="*/ 54730 w 115417"/>
                <a:gd name="connsiteY4" fmla="*/ 108990 h 115417"/>
                <a:gd name="connsiteX5" fmla="*/ 54730 w 115417"/>
                <a:gd name="connsiteY5" fmla="*/ -2427 h 115417"/>
                <a:gd name="connsiteX6" fmla="*/ -2979 w 115417"/>
                <a:gd name="connsiteY6" fmla="*/ 55282 h 115417"/>
                <a:gd name="connsiteX7" fmla="*/ 54730 w 115417"/>
                <a:gd name="connsiteY7" fmla="*/ 112990 h 115417"/>
                <a:gd name="connsiteX8" fmla="*/ 112438 w 115417"/>
                <a:gd name="connsiteY8" fmla="*/ 55282 h 115417"/>
                <a:gd name="connsiteX9" fmla="*/ 54730 w 115417"/>
                <a:gd name="connsiteY9" fmla="*/ -2427 h 11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417" h="115417">
                  <a:moveTo>
                    <a:pt x="54730" y="108990"/>
                  </a:moveTo>
                  <a:cubicBezTo>
                    <a:pt x="25113" y="108990"/>
                    <a:pt x="1009" y="84898"/>
                    <a:pt x="1009" y="55282"/>
                  </a:cubicBezTo>
                  <a:cubicBezTo>
                    <a:pt x="1009" y="25665"/>
                    <a:pt x="25113" y="1573"/>
                    <a:pt x="54730" y="1573"/>
                  </a:cubicBezTo>
                  <a:cubicBezTo>
                    <a:pt x="84346" y="1573"/>
                    <a:pt x="108438" y="25665"/>
                    <a:pt x="108438" y="55282"/>
                  </a:cubicBezTo>
                  <a:cubicBezTo>
                    <a:pt x="108438" y="84898"/>
                    <a:pt x="84346" y="108990"/>
                    <a:pt x="54730" y="108990"/>
                  </a:cubicBezTo>
                  <a:close/>
                  <a:moveTo>
                    <a:pt x="54730" y="-2427"/>
                  </a:moveTo>
                  <a:cubicBezTo>
                    <a:pt x="22903" y="-2427"/>
                    <a:pt x="-2979" y="23455"/>
                    <a:pt x="-2979" y="55282"/>
                  </a:cubicBezTo>
                  <a:cubicBezTo>
                    <a:pt x="-2979" y="87108"/>
                    <a:pt x="22903" y="112990"/>
                    <a:pt x="54730" y="112990"/>
                  </a:cubicBezTo>
                  <a:cubicBezTo>
                    <a:pt x="86543" y="112990"/>
                    <a:pt x="112438" y="87108"/>
                    <a:pt x="112438" y="55282"/>
                  </a:cubicBezTo>
                  <a:cubicBezTo>
                    <a:pt x="112438" y="23455"/>
                    <a:pt x="86543" y="-2427"/>
                    <a:pt x="54730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03" name="Forma Livre: Forma 1302">
              <a:extLst>
                <a:ext uri="{FF2B5EF4-FFF2-40B4-BE49-F238E27FC236}">
                  <a16:creationId xmlns:a16="http://schemas.microsoft.com/office/drawing/2014/main" id="{3D6D3592-68F2-104F-C636-56E6C65F985B}"/>
                </a:ext>
              </a:extLst>
            </p:cNvPr>
            <p:cNvSpPr/>
            <p:nvPr/>
          </p:nvSpPr>
          <p:spPr>
            <a:xfrm rot="5400000" flipV="1">
              <a:off x="2478431" y="3569369"/>
              <a:ext cx="100406" cy="100418"/>
            </a:xfrm>
            <a:custGeom>
              <a:avLst/>
              <a:gdLst>
                <a:gd name="connsiteX0" fmla="*/ 47224 w 100406"/>
                <a:gd name="connsiteY0" fmla="*/ 93991 h 100418"/>
                <a:gd name="connsiteX1" fmla="*/ 1009 w 100406"/>
                <a:gd name="connsiteY1" fmla="*/ 47788 h 100418"/>
                <a:gd name="connsiteX2" fmla="*/ 47224 w 100406"/>
                <a:gd name="connsiteY2" fmla="*/ 1586 h 100418"/>
                <a:gd name="connsiteX3" fmla="*/ 93427 w 100406"/>
                <a:gd name="connsiteY3" fmla="*/ 47788 h 100418"/>
                <a:gd name="connsiteX4" fmla="*/ 47224 w 100406"/>
                <a:gd name="connsiteY4" fmla="*/ 93991 h 100418"/>
                <a:gd name="connsiteX5" fmla="*/ 47224 w 100406"/>
                <a:gd name="connsiteY5" fmla="*/ -2427 h 100418"/>
                <a:gd name="connsiteX6" fmla="*/ -2979 w 100406"/>
                <a:gd name="connsiteY6" fmla="*/ 47788 h 100418"/>
                <a:gd name="connsiteX7" fmla="*/ 47224 w 100406"/>
                <a:gd name="connsiteY7" fmla="*/ 97991 h 100418"/>
                <a:gd name="connsiteX8" fmla="*/ 97427 w 100406"/>
                <a:gd name="connsiteY8" fmla="*/ 47788 h 100418"/>
                <a:gd name="connsiteX9" fmla="*/ 47224 w 100406"/>
                <a:gd name="connsiteY9" fmla="*/ -2427 h 10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406" h="100418">
                  <a:moveTo>
                    <a:pt x="47224" y="93991"/>
                  </a:moveTo>
                  <a:cubicBezTo>
                    <a:pt x="21748" y="93991"/>
                    <a:pt x="1009" y="73264"/>
                    <a:pt x="1009" y="47788"/>
                  </a:cubicBezTo>
                  <a:cubicBezTo>
                    <a:pt x="1009" y="22312"/>
                    <a:pt x="21748" y="1586"/>
                    <a:pt x="47224" y="1586"/>
                  </a:cubicBezTo>
                  <a:cubicBezTo>
                    <a:pt x="72688" y="1586"/>
                    <a:pt x="93427" y="22312"/>
                    <a:pt x="93427" y="47788"/>
                  </a:cubicBezTo>
                  <a:cubicBezTo>
                    <a:pt x="93427" y="73264"/>
                    <a:pt x="72688" y="93991"/>
                    <a:pt x="47224" y="93991"/>
                  </a:cubicBezTo>
                  <a:close/>
                  <a:moveTo>
                    <a:pt x="47224" y="-2427"/>
                  </a:moveTo>
                  <a:cubicBezTo>
                    <a:pt x="19538" y="-2427"/>
                    <a:pt x="-2979" y="20102"/>
                    <a:pt x="-2979" y="47788"/>
                  </a:cubicBezTo>
                  <a:cubicBezTo>
                    <a:pt x="-2979" y="75461"/>
                    <a:pt x="19538" y="97991"/>
                    <a:pt x="47224" y="97991"/>
                  </a:cubicBezTo>
                  <a:cubicBezTo>
                    <a:pt x="74897" y="97991"/>
                    <a:pt x="97427" y="75461"/>
                    <a:pt x="97427" y="47788"/>
                  </a:cubicBezTo>
                  <a:cubicBezTo>
                    <a:pt x="97427" y="20102"/>
                    <a:pt x="74897" y="-2427"/>
                    <a:pt x="47224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05" name="Forma Livre: Forma 1304">
              <a:extLst>
                <a:ext uri="{FF2B5EF4-FFF2-40B4-BE49-F238E27FC236}">
                  <a16:creationId xmlns:a16="http://schemas.microsoft.com/office/drawing/2014/main" id="{F1E63C08-8663-DA97-3B8C-F794792CE519}"/>
                </a:ext>
              </a:extLst>
            </p:cNvPr>
            <p:cNvSpPr/>
            <p:nvPr/>
          </p:nvSpPr>
          <p:spPr>
            <a:xfrm rot="5400000" flipV="1">
              <a:off x="2486439" y="3577363"/>
              <a:ext cx="84403" cy="84429"/>
            </a:xfrm>
            <a:custGeom>
              <a:avLst/>
              <a:gdLst>
                <a:gd name="connsiteX0" fmla="*/ 39223 w 84403"/>
                <a:gd name="connsiteY0" fmla="*/ 77989 h 84429"/>
                <a:gd name="connsiteX1" fmla="*/ 1021 w 84403"/>
                <a:gd name="connsiteY1" fmla="*/ 39787 h 84429"/>
                <a:gd name="connsiteX2" fmla="*/ 39223 w 84403"/>
                <a:gd name="connsiteY2" fmla="*/ 1573 h 84429"/>
                <a:gd name="connsiteX3" fmla="*/ 77425 w 84403"/>
                <a:gd name="connsiteY3" fmla="*/ 39787 h 84429"/>
                <a:gd name="connsiteX4" fmla="*/ 39223 w 84403"/>
                <a:gd name="connsiteY4" fmla="*/ 77989 h 84429"/>
                <a:gd name="connsiteX5" fmla="*/ 39223 w 84403"/>
                <a:gd name="connsiteY5" fmla="*/ -2427 h 84429"/>
                <a:gd name="connsiteX6" fmla="*/ -2979 w 84403"/>
                <a:gd name="connsiteY6" fmla="*/ 39787 h 84429"/>
                <a:gd name="connsiteX7" fmla="*/ 39223 w 84403"/>
                <a:gd name="connsiteY7" fmla="*/ 82002 h 84429"/>
                <a:gd name="connsiteX8" fmla="*/ 81425 w 84403"/>
                <a:gd name="connsiteY8" fmla="*/ 39787 h 84429"/>
                <a:gd name="connsiteX9" fmla="*/ 39223 w 84403"/>
                <a:gd name="connsiteY9" fmla="*/ -2427 h 8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403" h="84429">
                  <a:moveTo>
                    <a:pt x="39223" y="77989"/>
                  </a:moveTo>
                  <a:cubicBezTo>
                    <a:pt x="18154" y="77989"/>
                    <a:pt x="1021" y="60856"/>
                    <a:pt x="1021" y="39787"/>
                  </a:cubicBezTo>
                  <a:cubicBezTo>
                    <a:pt x="1021" y="18718"/>
                    <a:pt x="18154" y="1573"/>
                    <a:pt x="39223" y="1573"/>
                  </a:cubicBezTo>
                  <a:cubicBezTo>
                    <a:pt x="60292" y="1573"/>
                    <a:pt x="77425" y="18718"/>
                    <a:pt x="77425" y="39787"/>
                  </a:cubicBezTo>
                  <a:cubicBezTo>
                    <a:pt x="77425" y="60856"/>
                    <a:pt x="60292" y="77989"/>
                    <a:pt x="39223" y="77989"/>
                  </a:cubicBezTo>
                  <a:close/>
                  <a:moveTo>
                    <a:pt x="39223" y="-2427"/>
                  </a:moveTo>
                  <a:cubicBezTo>
                    <a:pt x="15957" y="-2427"/>
                    <a:pt x="-2979" y="16508"/>
                    <a:pt x="-2979" y="39787"/>
                  </a:cubicBezTo>
                  <a:cubicBezTo>
                    <a:pt x="-2979" y="63054"/>
                    <a:pt x="15957" y="82002"/>
                    <a:pt x="39223" y="82002"/>
                  </a:cubicBezTo>
                  <a:cubicBezTo>
                    <a:pt x="62502" y="82002"/>
                    <a:pt x="81425" y="63054"/>
                    <a:pt x="81425" y="39787"/>
                  </a:cubicBezTo>
                  <a:cubicBezTo>
                    <a:pt x="81425" y="16508"/>
                    <a:pt x="62502" y="-2427"/>
                    <a:pt x="39223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07" name="Forma Livre: Forma 1306">
              <a:extLst>
                <a:ext uri="{FF2B5EF4-FFF2-40B4-BE49-F238E27FC236}">
                  <a16:creationId xmlns:a16="http://schemas.microsoft.com/office/drawing/2014/main" id="{A0B048CA-EE68-E697-9CDE-3C8FECD6C2F0}"/>
                </a:ext>
              </a:extLst>
            </p:cNvPr>
            <p:cNvSpPr/>
            <p:nvPr/>
          </p:nvSpPr>
          <p:spPr>
            <a:xfrm rot="5400000" flipV="1">
              <a:off x="2508276" y="3663871"/>
              <a:ext cx="39522" cy="1993"/>
            </a:xfrm>
            <a:custGeom>
              <a:avLst/>
              <a:gdLst>
                <a:gd name="connsiteX0" fmla="*/ 36512 w 39522"/>
                <a:gd name="connsiteY0" fmla="*/ -2427 h 1993"/>
                <a:gd name="connsiteX1" fmla="*/ -3010 w 39522"/>
                <a:gd name="connsiteY1" fmla="*/ -2427 h 1993"/>
                <a:gd name="connsiteX2" fmla="*/ -3010 w 39522"/>
                <a:gd name="connsiteY2" fmla="*/ -433 h 1993"/>
                <a:gd name="connsiteX3" fmla="*/ 36512 w 39522"/>
                <a:gd name="connsiteY3" fmla="*/ -433 h 1993"/>
                <a:gd name="connsiteX4" fmla="*/ 36512 w 39522"/>
                <a:gd name="connsiteY4" fmla="*/ -2427 h 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22" h="1993">
                  <a:moveTo>
                    <a:pt x="36512" y="-2427"/>
                  </a:moveTo>
                  <a:lnTo>
                    <a:pt x="-3010" y="-2427"/>
                  </a:lnTo>
                  <a:lnTo>
                    <a:pt x="-3010" y="-433"/>
                  </a:lnTo>
                  <a:lnTo>
                    <a:pt x="36512" y="-433"/>
                  </a:lnTo>
                  <a:lnTo>
                    <a:pt x="36512" y="-242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09" name="Forma Livre: Forma 1308">
              <a:extLst>
                <a:ext uri="{FF2B5EF4-FFF2-40B4-BE49-F238E27FC236}">
                  <a16:creationId xmlns:a16="http://schemas.microsoft.com/office/drawing/2014/main" id="{C6F7A910-C484-313A-CB90-333271CE4C30}"/>
                </a:ext>
              </a:extLst>
            </p:cNvPr>
            <p:cNvSpPr/>
            <p:nvPr/>
          </p:nvSpPr>
          <p:spPr>
            <a:xfrm rot="5400000" flipV="1">
              <a:off x="2533161" y="3648356"/>
              <a:ext cx="35204" cy="21488"/>
            </a:xfrm>
            <a:custGeom>
              <a:avLst/>
              <a:gdLst>
                <a:gd name="connsiteX0" fmla="*/ -2015 w 35204"/>
                <a:gd name="connsiteY0" fmla="*/ -2447 h 21488"/>
                <a:gd name="connsiteX1" fmla="*/ -3006 w 35204"/>
                <a:gd name="connsiteY1" fmla="*/ -707 h 21488"/>
                <a:gd name="connsiteX2" fmla="*/ 31208 w 35204"/>
                <a:gd name="connsiteY2" fmla="*/ 19041 h 21488"/>
                <a:gd name="connsiteX3" fmla="*/ 32198 w 35204"/>
                <a:gd name="connsiteY3" fmla="*/ 17302 h 21488"/>
                <a:gd name="connsiteX4" fmla="*/ -2015 w 35204"/>
                <a:gd name="connsiteY4" fmla="*/ -2447 h 2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4" h="21488">
                  <a:moveTo>
                    <a:pt x="-2015" y="-2447"/>
                  </a:moveTo>
                  <a:lnTo>
                    <a:pt x="-3006" y="-707"/>
                  </a:lnTo>
                  <a:lnTo>
                    <a:pt x="31208" y="19041"/>
                  </a:lnTo>
                  <a:lnTo>
                    <a:pt x="32198" y="17302"/>
                  </a:lnTo>
                  <a:lnTo>
                    <a:pt x="-2015" y="-244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11" name="Forma Livre: Forma 1310">
              <a:extLst>
                <a:ext uri="{FF2B5EF4-FFF2-40B4-BE49-F238E27FC236}">
                  <a16:creationId xmlns:a16="http://schemas.microsoft.com/office/drawing/2014/main" id="{6FD57301-C77A-BA5E-9E67-6688BBF434A4}"/>
                </a:ext>
              </a:extLst>
            </p:cNvPr>
            <p:cNvSpPr/>
            <p:nvPr/>
          </p:nvSpPr>
          <p:spPr>
            <a:xfrm rot="5400000" flipV="1">
              <a:off x="2556815" y="3625135"/>
              <a:ext cx="21488" cy="35217"/>
            </a:xfrm>
            <a:custGeom>
              <a:avLst/>
              <a:gdLst>
                <a:gd name="connsiteX0" fmla="*/ -1255 w 21488"/>
                <a:gd name="connsiteY0" fmla="*/ -2462 h 35217"/>
                <a:gd name="connsiteX1" fmla="*/ -2995 w 21488"/>
                <a:gd name="connsiteY1" fmla="*/ -1459 h 35217"/>
                <a:gd name="connsiteX2" fmla="*/ 16754 w 21488"/>
                <a:gd name="connsiteY2" fmla="*/ 32755 h 35217"/>
                <a:gd name="connsiteX3" fmla="*/ 18494 w 21488"/>
                <a:gd name="connsiteY3" fmla="*/ 31752 h 35217"/>
                <a:gd name="connsiteX4" fmla="*/ -1255 w 21488"/>
                <a:gd name="connsiteY4" fmla="*/ -2462 h 3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" h="35217">
                  <a:moveTo>
                    <a:pt x="-1255" y="-2462"/>
                  </a:moveTo>
                  <a:lnTo>
                    <a:pt x="-2995" y="-1459"/>
                  </a:lnTo>
                  <a:lnTo>
                    <a:pt x="16754" y="32755"/>
                  </a:lnTo>
                  <a:lnTo>
                    <a:pt x="18494" y="31752"/>
                  </a:lnTo>
                  <a:lnTo>
                    <a:pt x="-1255" y="-2462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13" name="Forma Livre: Forma 1312">
              <a:extLst>
                <a:ext uri="{FF2B5EF4-FFF2-40B4-BE49-F238E27FC236}">
                  <a16:creationId xmlns:a16="http://schemas.microsoft.com/office/drawing/2014/main" id="{169E09EB-3318-2FF5-4C0F-2051C98E387C}"/>
                </a:ext>
              </a:extLst>
            </p:cNvPr>
            <p:cNvSpPr/>
            <p:nvPr/>
          </p:nvSpPr>
          <p:spPr>
            <a:xfrm rot="5400000" flipV="1">
              <a:off x="2572918" y="3600432"/>
              <a:ext cx="2019" cy="39497"/>
            </a:xfrm>
            <a:custGeom>
              <a:avLst/>
              <a:gdLst>
                <a:gd name="connsiteX0" fmla="*/ -960 w 2019"/>
                <a:gd name="connsiteY0" fmla="*/ -2468 h 39497"/>
                <a:gd name="connsiteX1" fmla="*/ -2979 w 2019"/>
                <a:gd name="connsiteY1" fmla="*/ -2468 h 39497"/>
                <a:gd name="connsiteX2" fmla="*/ -2979 w 2019"/>
                <a:gd name="connsiteY2" fmla="*/ 37029 h 39497"/>
                <a:gd name="connsiteX3" fmla="*/ -960 w 2019"/>
                <a:gd name="connsiteY3" fmla="*/ 37029 h 39497"/>
                <a:gd name="connsiteX4" fmla="*/ -960 w 2019"/>
                <a:gd name="connsiteY4" fmla="*/ -2468 h 3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" h="39497">
                  <a:moveTo>
                    <a:pt x="-960" y="-2468"/>
                  </a:moveTo>
                  <a:lnTo>
                    <a:pt x="-2979" y="-2468"/>
                  </a:lnTo>
                  <a:lnTo>
                    <a:pt x="-2979" y="37029"/>
                  </a:lnTo>
                  <a:lnTo>
                    <a:pt x="-960" y="37029"/>
                  </a:lnTo>
                  <a:lnTo>
                    <a:pt x="-960" y="-246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15" name="Forma Livre: Forma 1314">
              <a:extLst>
                <a:ext uri="{FF2B5EF4-FFF2-40B4-BE49-F238E27FC236}">
                  <a16:creationId xmlns:a16="http://schemas.microsoft.com/office/drawing/2014/main" id="{F93EE096-2117-26E5-4783-CBD91EC3D160}"/>
                </a:ext>
              </a:extLst>
            </p:cNvPr>
            <p:cNvSpPr/>
            <p:nvPr/>
          </p:nvSpPr>
          <p:spPr>
            <a:xfrm rot="5400000" flipV="1">
              <a:off x="2557412" y="3579846"/>
              <a:ext cx="21488" cy="35216"/>
            </a:xfrm>
            <a:custGeom>
              <a:avLst/>
              <a:gdLst>
                <a:gd name="connsiteX0" fmla="*/ 16784 w 21488"/>
                <a:gd name="connsiteY0" fmla="*/ -2463 h 35216"/>
                <a:gd name="connsiteX1" fmla="*/ -2964 w 21488"/>
                <a:gd name="connsiteY1" fmla="*/ 31751 h 35216"/>
                <a:gd name="connsiteX2" fmla="*/ -1237 w 21488"/>
                <a:gd name="connsiteY2" fmla="*/ 32754 h 35216"/>
                <a:gd name="connsiteX3" fmla="*/ 18524 w 21488"/>
                <a:gd name="connsiteY3" fmla="*/ -1459 h 35216"/>
                <a:gd name="connsiteX4" fmla="*/ 16784 w 21488"/>
                <a:gd name="connsiteY4" fmla="*/ -2463 h 3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" h="35216">
                  <a:moveTo>
                    <a:pt x="16784" y="-2463"/>
                  </a:moveTo>
                  <a:lnTo>
                    <a:pt x="-2964" y="31751"/>
                  </a:lnTo>
                  <a:lnTo>
                    <a:pt x="-1237" y="32754"/>
                  </a:lnTo>
                  <a:lnTo>
                    <a:pt x="18524" y="-1459"/>
                  </a:lnTo>
                  <a:lnTo>
                    <a:pt x="16784" y="-2463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17" name="Forma Livre: Forma 1316">
              <a:extLst>
                <a:ext uri="{FF2B5EF4-FFF2-40B4-BE49-F238E27FC236}">
                  <a16:creationId xmlns:a16="http://schemas.microsoft.com/office/drawing/2014/main" id="{DCD2A377-5FE6-1EB3-72D4-5DEB0DB3B4EB}"/>
                </a:ext>
              </a:extLst>
            </p:cNvPr>
            <p:cNvSpPr/>
            <p:nvPr/>
          </p:nvSpPr>
          <p:spPr>
            <a:xfrm rot="5400000" flipV="1">
              <a:off x="2534203" y="3569908"/>
              <a:ext cx="35204" cy="21488"/>
            </a:xfrm>
            <a:custGeom>
              <a:avLst/>
              <a:gdLst>
                <a:gd name="connsiteX0" fmla="*/ 31261 w 35204"/>
                <a:gd name="connsiteY0" fmla="*/ -2448 h 21488"/>
                <a:gd name="connsiteX1" fmla="*/ -2952 w 35204"/>
                <a:gd name="connsiteY1" fmla="*/ 17301 h 21488"/>
                <a:gd name="connsiteX2" fmla="*/ -1949 w 35204"/>
                <a:gd name="connsiteY2" fmla="*/ 19041 h 21488"/>
                <a:gd name="connsiteX3" fmla="*/ 32252 w 35204"/>
                <a:gd name="connsiteY3" fmla="*/ -708 h 21488"/>
                <a:gd name="connsiteX4" fmla="*/ 31261 w 35204"/>
                <a:gd name="connsiteY4" fmla="*/ -2448 h 2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4" h="21488">
                  <a:moveTo>
                    <a:pt x="31261" y="-2448"/>
                  </a:moveTo>
                  <a:lnTo>
                    <a:pt x="-2952" y="17301"/>
                  </a:lnTo>
                  <a:lnTo>
                    <a:pt x="-1949" y="19041"/>
                  </a:lnTo>
                  <a:lnTo>
                    <a:pt x="32252" y="-708"/>
                  </a:lnTo>
                  <a:lnTo>
                    <a:pt x="31261" y="-244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19" name="Forma Livre: Forma 1318">
              <a:extLst>
                <a:ext uri="{FF2B5EF4-FFF2-40B4-BE49-F238E27FC236}">
                  <a16:creationId xmlns:a16="http://schemas.microsoft.com/office/drawing/2014/main" id="{3C841E6C-ECF4-842A-DCCF-B3D5DB0304DA}"/>
                </a:ext>
              </a:extLst>
            </p:cNvPr>
            <p:cNvSpPr/>
            <p:nvPr/>
          </p:nvSpPr>
          <p:spPr>
            <a:xfrm rot="5400000" flipV="1">
              <a:off x="2509495" y="3573293"/>
              <a:ext cx="39497" cy="1993"/>
            </a:xfrm>
            <a:custGeom>
              <a:avLst/>
              <a:gdLst>
                <a:gd name="connsiteX0" fmla="*/ 36549 w 39497"/>
                <a:gd name="connsiteY0" fmla="*/ -2428 h 1993"/>
                <a:gd name="connsiteX1" fmla="*/ -2948 w 39497"/>
                <a:gd name="connsiteY1" fmla="*/ -2428 h 1993"/>
                <a:gd name="connsiteX2" fmla="*/ -2948 w 39497"/>
                <a:gd name="connsiteY2" fmla="*/ -434 h 1993"/>
                <a:gd name="connsiteX3" fmla="*/ 36549 w 39497"/>
                <a:gd name="connsiteY3" fmla="*/ -434 h 1993"/>
                <a:gd name="connsiteX4" fmla="*/ 36549 w 39497"/>
                <a:gd name="connsiteY4" fmla="*/ -2428 h 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7" h="1993">
                  <a:moveTo>
                    <a:pt x="36549" y="-2428"/>
                  </a:moveTo>
                  <a:lnTo>
                    <a:pt x="-2948" y="-2428"/>
                  </a:lnTo>
                  <a:lnTo>
                    <a:pt x="-2948" y="-434"/>
                  </a:lnTo>
                  <a:lnTo>
                    <a:pt x="36549" y="-434"/>
                  </a:lnTo>
                  <a:lnTo>
                    <a:pt x="36549" y="-242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21" name="Forma Livre: Forma 1320">
              <a:extLst>
                <a:ext uri="{FF2B5EF4-FFF2-40B4-BE49-F238E27FC236}">
                  <a16:creationId xmlns:a16="http://schemas.microsoft.com/office/drawing/2014/main" id="{D50744D4-83D2-3897-CB7C-1F733E52C6C0}"/>
                </a:ext>
              </a:extLst>
            </p:cNvPr>
            <p:cNvSpPr/>
            <p:nvPr/>
          </p:nvSpPr>
          <p:spPr>
            <a:xfrm rot="5400000" flipV="1">
              <a:off x="2488914" y="3569311"/>
              <a:ext cx="35204" cy="21488"/>
            </a:xfrm>
            <a:custGeom>
              <a:avLst/>
              <a:gdLst>
                <a:gd name="connsiteX0" fmla="*/ -1961 w 35204"/>
                <a:gd name="connsiteY0" fmla="*/ -2408 h 21488"/>
                <a:gd name="connsiteX1" fmla="*/ -2952 w 35204"/>
                <a:gd name="connsiteY1" fmla="*/ -680 h 21488"/>
                <a:gd name="connsiteX2" fmla="*/ 31262 w 35204"/>
                <a:gd name="connsiteY2" fmla="*/ 19081 h 21488"/>
                <a:gd name="connsiteX3" fmla="*/ 32252 w 35204"/>
                <a:gd name="connsiteY3" fmla="*/ 17341 h 21488"/>
                <a:gd name="connsiteX4" fmla="*/ -1961 w 35204"/>
                <a:gd name="connsiteY4" fmla="*/ -2408 h 2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4" h="21488">
                  <a:moveTo>
                    <a:pt x="-1961" y="-2408"/>
                  </a:moveTo>
                  <a:lnTo>
                    <a:pt x="-2952" y="-680"/>
                  </a:lnTo>
                  <a:lnTo>
                    <a:pt x="31262" y="19081"/>
                  </a:lnTo>
                  <a:lnTo>
                    <a:pt x="32252" y="17341"/>
                  </a:lnTo>
                  <a:lnTo>
                    <a:pt x="-1961" y="-240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23" name="Forma Livre: Forma 1322">
              <a:extLst>
                <a:ext uri="{FF2B5EF4-FFF2-40B4-BE49-F238E27FC236}">
                  <a16:creationId xmlns:a16="http://schemas.microsoft.com/office/drawing/2014/main" id="{7774C813-5817-C43D-DD72-67EF3CD2EF54}"/>
                </a:ext>
              </a:extLst>
            </p:cNvPr>
            <p:cNvSpPr/>
            <p:nvPr/>
          </p:nvSpPr>
          <p:spPr>
            <a:xfrm rot="5400000" flipV="1">
              <a:off x="2478977" y="3578805"/>
              <a:ext cx="21488" cy="35216"/>
            </a:xfrm>
            <a:custGeom>
              <a:avLst/>
              <a:gdLst>
                <a:gd name="connsiteX0" fmla="*/ -1236 w 21488"/>
                <a:gd name="connsiteY0" fmla="*/ -2393 h 35216"/>
                <a:gd name="connsiteX1" fmla="*/ -2963 w 21488"/>
                <a:gd name="connsiteY1" fmla="*/ -1389 h 35216"/>
                <a:gd name="connsiteX2" fmla="*/ 16785 w 21488"/>
                <a:gd name="connsiteY2" fmla="*/ 32824 h 35216"/>
                <a:gd name="connsiteX3" fmla="*/ 18525 w 21488"/>
                <a:gd name="connsiteY3" fmla="*/ 31821 h 35216"/>
                <a:gd name="connsiteX4" fmla="*/ -1236 w 21488"/>
                <a:gd name="connsiteY4" fmla="*/ -2393 h 3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" h="35216">
                  <a:moveTo>
                    <a:pt x="-1236" y="-2393"/>
                  </a:moveTo>
                  <a:lnTo>
                    <a:pt x="-2963" y="-1389"/>
                  </a:lnTo>
                  <a:lnTo>
                    <a:pt x="16785" y="32824"/>
                  </a:lnTo>
                  <a:lnTo>
                    <a:pt x="18525" y="31821"/>
                  </a:lnTo>
                  <a:lnTo>
                    <a:pt x="-1236" y="-2393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25" name="Forma Livre: Forma 1324">
              <a:extLst>
                <a:ext uri="{FF2B5EF4-FFF2-40B4-BE49-F238E27FC236}">
                  <a16:creationId xmlns:a16="http://schemas.microsoft.com/office/drawing/2014/main" id="{3392DE6B-375C-F6B3-1F60-1E4B02192592}"/>
                </a:ext>
              </a:extLst>
            </p:cNvPr>
            <p:cNvSpPr/>
            <p:nvPr/>
          </p:nvSpPr>
          <p:spPr>
            <a:xfrm rot="5400000" flipV="1">
              <a:off x="2482343" y="3599227"/>
              <a:ext cx="2006" cy="39509"/>
            </a:xfrm>
            <a:custGeom>
              <a:avLst/>
              <a:gdLst>
                <a:gd name="connsiteX0" fmla="*/ -972 w 2006"/>
                <a:gd name="connsiteY0" fmla="*/ -2387 h 39509"/>
                <a:gd name="connsiteX1" fmla="*/ -2979 w 2006"/>
                <a:gd name="connsiteY1" fmla="*/ -2387 h 39509"/>
                <a:gd name="connsiteX2" fmla="*/ -2979 w 2006"/>
                <a:gd name="connsiteY2" fmla="*/ 37123 h 39509"/>
                <a:gd name="connsiteX3" fmla="*/ -972 w 2006"/>
                <a:gd name="connsiteY3" fmla="*/ 37123 h 39509"/>
                <a:gd name="connsiteX4" fmla="*/ -972 w 2006"/>
                <a:gd name="connsiteY4" fmla="*/ -2387 h 3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" h="39509">
                  <a:moveTo>
                    <a:pt x="-972" y="-2387"/>
                  </a:moveTo>
                  <a:lnTo>
                    <a:pt x="-2979" y="-2387"/>
                  </a:lnTo>
                  <a:lnTo>
                    <a:pt x="-2979" y="37123"/>
                  </a:lnTo>
                  <a:lnTo>
                    <a:pt x="-972" y="37123"/>
                  </a:lnTo>
                  <a:lnTo>
                    <a:pt x="-972" y="-238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27" name="Forma Livre: Forma 1326">
              <a:extLst>
                <a:ext uri="{FF2B5EF4-FFF2-40B4-BE49-F238E27FC236}">
                  <a16:creationId xmlns:a16="http://schemas.microsoft.com/office/drawing/2014/main" id="{B573BA21-C9C5-4420-ACA3-8220E8FE5AF5}"/>
                </a:ext>
              </a:extLst>
            </p:cNvPr>
            <p:cNvSpPr/>
            <p:nvPr/>
          </p:nvSpPr>
          <p:spPr>
            <a:xfrm rot="5400000" flipV="1">
              <a:off x="2478368" y="3624093"/>
              <a:ext cx="21488" cy="35216"/>
            </a:xfrm>
            <a:custGeom>
              <a:avLst/>
              <a:gdLst>
                <a:gd name="connsiteX0" fmla="*/ 16767 w 21488"/>
                <a:gd name="connsiteY0" fmla="*/ -2392 h 35216"/>
                <a:gd name="connsiteX1" fmla="*/ -2994 w 21488"/>
                <a:gd name="connsiteY1" fmla="*/ 31822 h 35216"/>
                <a:gd name="connsiteX2" fmla="*/ -1254 w 21488"/>
                <a:gd name="connsiteY2" fmla="*/ 32825 h 35216"/>
                <a:gd name="connsiteX3" fmla="*/ 18495 w 21488"/>
                <a:gd name="connsiteY3" fmla="*/ -1389 h 35216"/>
                <a:gd name="connsiteX4" fmla="*/ 16767 w 21488"/>
                <a:gd name="connsiteY4" fmla="*/ -2392 h 3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" h="35216">
                  <a:moveTo>
                    <a:pt x="16767" y="-2392"/>
                  </a:moveTo>
                  <a:lnTo>
                    <a:pt x="-2994" y="31822"/>
                  </a:lnTo>
                  <a:lnTo>
                    <a:pt x="-1254" y="32825"/>
                  </a:lnTo>
                  <a:lnTo>
                    <a:pt x="18495" y="-1389"/>
                  </a:lnTo>
                  <a:lnTo>
                    <a:pt x="16767" y="-2392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29" name="Forma Livre: Forma 1328">
              <a:extLst>
                <a:ext uri="{FF2B5EF4-FFF2-40B4-BE49-F238E27FC236}">
                  <a16:creationId xmlns:a16="http://schemas.microsoft.com/office/drawing/2014/main" id="{35250BFD-7E7D-0C23-7ADA-DDA78346CCE8}"/>
                </a:ext>
              </a:extLst>
            </p:cNvPr>
            <p:cNvSpPr/>
            <p:nvPr/>
          </p:nvSpPr>
          <p:spPr>
            <a:xfrm rot="5400000" flipV="1">
              <a:off x="2487867" y="3647752"/>
              <a:ext cx="35216" cy="21488"/>
            </a:xfrm>
            <a:custGeom>
              <a:avLst/>
              <a:gdLst>
                <a:gd name="connsiteX0" fmla="*/ 31221 w 35216"/>
                <a:gd name="connsiteY0" fmla="*/ -2407 h 21488"/>
                <a:gd name="connsiteX1" fmla="*/ -3005 w 35216"/>
                <a:gd name="connsiteY1" fmla="*/ 17342 h 21488"/>
                <a:gd name="connsiteX2" fmla="*/ -2015 w 35216"/>
                <a:gd name="connsiteY2" fmla="*/ 19082 h 21488"/>
                <a:gd name="connsiteX3" fmla="*/ 32211 w 35216"/>
                <a:gd name="connsiteY3" fmla="*/ -667 h 21488"/>
                <a:gd name="connsiteX4" fmla="*/ 31221 w 35216"/>
                <a:gd name="connsiteY4" fmla="*/ -2407 h 2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6" h="21488">
                  <a:moveTo>
                    <a:pt x="31221" y="-2407"/>
                  </a:moveTo>
                  <a:lnTo>
                    <a:pt x="-3005" y="17342"/>
                  </a:lnTo>
                  <a:lnTo>
                    <a:pt x="-2015" y="19082"/>
                  </a:lnTo>
                  <a:lnTo>
                    <a:pt x="32211" y="-667"/>
                  </a:lnTo>
                  <a:lnTo>
                    <a:pt x="31221" y="-240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31" name="Forma Livre: Forma 1330">
              <a:extLst>
                <a:ext uri="{FF2B5EF4-FFF2-40B4-BE49-F238E27FC236}">
                  <a16:creationId xmlns:a16="http://schemas.microsoft.com/office/drawing/2014/main" id="{3DB6CD9E-5FB4-1F10-63F0-87ED55C1A7EE}"/>
                </a:ext>
              </a:extLst>
            </p:cNvPr>
            <p:cNvSpPr/>
            <p:nvPr/>
          </p:nvSpPr>
          <p:spPr>
            <a:xfrm rot="5400000" flipV="1">
              <a:off x="2503100" y="3594038"/>
              <a:ext cx="51079" cy="51079"/>
            </a:xfrm>
            <a:custGeom>
              <a:avLst/>
              <a:gdLst>
                <a:gd name="connsiteX0" fmla="*/ 22561 w 51079"/>
                <a:gd name="connsiteY0" fmla="*/ 48652 h 51079"/>
                <a:gd name="connsiteX1" fmla="*/ 48100 w 51079"/>
                <a:gd name="connsiteY1" fmla="*/ 23113 h 51079"/>
                <a:gd name="connsiteX2" fmla="*/ 22561 w 51079"/>
                <a:gd name="connsiteY2" fmla="*/ -2427 h 51079"/>
                <a:gd name="connsiteX3" fmla="*/ -2979 w 51079"/>
                <a:gd name="connsiteY3" fmla="*/ 23113 h 51079"/>
                <a:gd name="connsiteX4" fmla="*/ 22561 w 51079"/>
                <a:gd name="connsiteY4" fmla="*/ 48652 h 5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79" h="51079">
                  <a:moveTo>
                    <a:pt x="22561" y="48652"/>
                  </a:moveTo>
                  <a:cubicBezTo>
                    <a:pt x="36670" y="48652"/>
                    <a:pt x="48100" y="37209"/>
                    <a:pt x="48100" y="23113"/>
                  </a:cubicBezTo>
                  <a:cubicBezTo>
                    <a:pt x="48100" y="9003"/>
                    <a:pt x="36670" y="-2427"/>
                    <a:pt x="22561" y="-2427"/>
                  </a:cubicBezTo>
                  <a:cubicBezTo>
                    <a:pt x="8451" y="-2427"/>
                    <a:pt x="-2979" y="9003"/>
                    <a:pt x="-2979" y="23113"/>
                  </a:cubicBezTo>
                  <a:cubicBezTo>
                    <a:pt x="-2979" y="37209"/>
                    <a:pt x="8451" y="48652"/>
                    <a:pt x="22561" y="48652"/>
                  </a:cubicBezTo>
                </a:path>
              </a:pathLst>
            </a:custGeom>
            <a:solidFill>
              <a:srgbClr val="009FDC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33" name="Forma Livre: Forma 1332">
              <a:extLst>
                <a:ext uri="{FF2B5EF4-FFF2-40B4-BE49-F238E27FC236}">
                  <a16:creationId xmlns:a16="http://schemas.microsoft.com/office/drawing/2014/main" id="{4026481A-A9B7-8B5A-773C-DCAC1F711279}"/>
                </a:ext>
              </a:extLst>
            </p:cNvPr>
            <p:cNvSpPr/>
            <p:nvPr/>
          </p:nvSpPr>
          <p:spPr>
            <a:xfrm rot="5400000" flipV="1">
              <a:off x="2519039" y="3609380"/>
              <a:ext cx="20396" cy="20396"/>
            </a:xfrm>
            <a:custGeom>
              <a:avLst/>
              <a:gdLst>
                <a:gd name="connsiteX0" fmla="*/ 7219 w 20396"/>
                <a:gd name="connsiteY0" fmla="*/ 17968 h 20396"/>
                <a:gd name="connsiteX1" fmla="*/ 17417 w 20396"/>
                <a:gd name="connsiteY1" fmla="*/ 7770 h 20396"/>
                <a:gd name="connsiteX2" fmla="*/ 7219 w 20396"/>
                <a:gd name="connsiteY2" fmla="*/ -2428 h 20396"/>
                <a:gd name="connsiteX3" fmla="*/ -2979 w 20396"/>
                <a:gd name="connsiteY3" fmla="*/ 7770 h 20396"/>
                <a:gd name="connsiteX4" fmla="*/ 7219 w 20396"/>
                <a:gd name="connsiteY4" fmla="*/ 17968 h 2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96" h="20396">
                  <a:moveTo>
                    <a:pt x="7219" y="17968"/>
                  </a:moveTo>
                  <a:cubicBezTo>
                    <a:pt x="12858" y="17968"/>
                    <a:pt x="17417" y="13409"/>
                    <a:pt x="17417" y="7770"/>
                  </a:cubicBezTo>
                  <a:cubicBezTo>
                    <a:pt x="17417" y="2131"/>
                    <a:pt x="12858" y="-2428"/>
                    <a:pt x="7219" y="-2428"/>
                  </a:cubicBezTo>
                  <a:cubicBezTo>
                    <a:pt x="1580" y="-2428"/>
                    <a:pt x="-2979" y="2131"/>
                    <a:pt x="-2979" y="7770"/>
                  </a:cubicBezTo>
                  <a:cubicBezTo>
                    <a:pt x="-2979" y="13409"/>
                    <a:pt x="1580" y="17968"/>
                    <a:pt x="7219" y="17968"/>
                  </a:cubicBez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35" name="Forma Livre: Forma 1334">
              <a:extLst>
                <a:ext uri="{FF2B5EF4-FFF2-40B4-BE49-F238E27FC236}">
                  <a16:creationId xmlns:a16="http://schemas.microsoft.com/office/drawing/2014/main" id="{95ADD019-4DAA-82BD-47C9-50F5A80CC714}"/>
                </a:ext>
              </a:extLst>
            </p:cNvPr>
            <p:cNvSpPr/>
            <p:nvPr/>
          </p:nvSpPr>
          <p:spPr>
            <a:xfrm rot="5400000" flipV="1">
              <a:off x="2459585" y="3550536"/>
              <a:ext cx="138099" cy="138086"/>
            </a:xfrm>
            <a:custGeom>
              <a:avLst/>
              <a:gdLst>
                <a:gd name="connsiteX0" fmla="*/ 66071 w 138099"/>
                <a:gd name="connsiteY0" fmla="*/ 127658 h 138086"/>
                <a:gd name="connsiteX1" fmla="*/ 5035 w 138099"/>
                <a:gd name="connsiteY1" fmla="*/ 66623 h 138086"/>
                <a:gd name="connsiteX2" fmla="*/ 66071 w 138099"/>
                <a:gd name="connsiteY2" fmla="*/ 5574 h 138086"/>
                <a:gd name="connsiteX3" fmla="*/ 127107 w 138099"/>
                <a:gd name="connsiteY3" fmla="*/ 66623 h 138086"/>
                <a:gd name="connsiteX4" fmla="*/ 66071 w 138099"/>
                <a:gd name="connsiteY4" fmla="*/ 127658 h 138086"/>
                <a:gd name="connsiteX5" fmla="*/ 66071 w 138099"/>
                <a:gd name="connsiteY5" fmla="*/ -2427 h 138086"/>
                <a:gd name="connsiteX6" fmla="*/ -2979 w 138099"/>
                <a:gd name="connsiteY6" fmla="*/ 66623 h 138086"/>
                <a:gd name="connsiteX7" fmla="*/ 66071 w 138099"/>
                <a:gd name="connsiteY7" fmla="*/ 135659 h 138086"/>
                <a:gd name="connsiteX8" fmla="*/ 135121 w 138099"/>
                <a:gd name="connsiteY8" fmla="*/ 66623 h 138086"/>
                <a:gd name="connsiteX9" fmla="*/ 66071 w 138099"/>
                <a:gd name="connsiteY9" fmla="*/ -2427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99" h="138086">
                  <a:moveTo>
                    <a:pt x="66071" y="127658"/>
                  </a:moveTo>
                  <a:cubicBezTo>
                    <a:pt x="32403" y="127658"/>
                    <a:pt x="5035" y="100278"/>
                    <a:pt x="5035" y="66623"/>
                  </a:cubicBezTo>
                  <a:cubicBezTo>
                    <a:pt x="5035" y="32955"/>
                    <a:pt x="32403" y="5574"/>
                    <a:pt x="66071" y="5574"/>
                  </a:cubicBezTo>
                  <a:cubicBezTo>
                    <a:pt x="99726" y="5574"/>
                    <a:pt x="127107" y="32955"/>
                    <a:pt x="127107" y="66623"/>
                  </a:cubicBezTo>
                  <a:cubicBezTo>
                    <a:pt x="127107" y="100278"/>
                    <a:pt x="99726" y="127658"/>
                    <a:pt x="66071" y="127658"/>
                  </a:cubicBezTo>
                  <a:close/>
                  <a:moveTo>
                    <a:pt x="66071" y="-2427"/>
                  </a:moveTo>
                  <a:cubicBezTo>
                    <a:pt x="28009" y="-2427"/>
                    <a:pt x="-2979" y="28548"/>
                    <a:pt x="-2979" y="66623"/>
                  </a:cubicBezTo>
                  <a:cubicBezTo>
                    <a:pt x="-2979" y="104684"/>
                    <a:pt x="28009" y="135659"/>
                    <a:pt x="66071" y="135659"/>
                  </a:cubicBezTo>
                  <a:cubicBezTo>
                    <a:pt x="104145" y="135659"/>
                    <a:pt x="135121" y="104684"/>
                    <a:pt x="135121" y="66623"/>
                  </a:cubicBezTo>
                  <a:cubicBezTo>
                    <a:pt x="135121" y="28548"/>
                    <a:pt x="104145" y="-2427"/>
                    <a:pt x="66071" y="-2427"/>
                  </a:cubicBez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37" name="Forma Livre: Forma 1336">
              <a:extLst>
                <a:ext uri="{FF2B5EF4-FFF2-40B4-BE49-F238E27FC236}">
                  <a16:creationId xmlns:a16="http://schemas.microsoft.com/office/drawing/2014/main" id="{EE0F6A34-5A5C-4FAC-F4AD-7393B4AB370C}"/>
                </a:ext>
              </a:extLst>
            </p:cNvPr>
            <p:cNvSpPr/>
            <p:nvPr/>
          </p:nvSpPr>
          <p:spPr>
            <a:xfrm rot="5400000" flipV="1">
              <a:off x="2498662" y="3423866"/>
              <a:ext cx="59956" cy="59969"/>
            </a:xfrm>
            <a:custGeom>
              <a:avLst/>
              <a:gdLst>
                <a:gd name="connsiteX0" fmla="*/ 27119 w 59956"/>
                <a:gd name="connsiteY0" fmla="*/ 54024 h 59969"/>
                <a:gd name="connsiteX1" fmla="*/ 639 w 59956"/>
                <a:gd name="connsiteY1" fmla="*/ 27558 h 59969"/>
                <a:gd name="connsiteX2" fmla="*/ 27119 w 59956"/>
                <a:gd name="connsiteY2" fmla="*/ 1078 h 59969"/>
                <a:gd name="connsiteX3" fmla="*/ 53598 w 59956"/>
                <a:gd name="connsiteY3" fmla="*/ 27558 h 59969"/>
                <a:gd name="connsiteX4" fmla="*/ 27119 w 59956"/>
                <a:gd name="connsiteY4" fmla="*/ 54024 h 59969"/>
                <a:gd name="connsiteX5" fmla="*/ 27119 w 59956"/>
                <a:gd name="connsiteY5" fmla="*/ -2427 h 59969"/>
                <a:gd name="connsiteX6" fmla="*/ -2866 w 59956"/>
                <a:gd name="connsiteY6" fmla="*/ 27558 h 59969"/>
                <a:gd name="connsiteX7" fmla="*/ 27119 w 59956"/>
                <a:gd name="connsiteY7" fmla="*/ 57542 h 59969"/>
                <a:gd name="connsiteX8" fmla="*/ 57091 w 59956"/>
                <a:gd name="connsiteY8" fmla="*/ 27558 h 59969"/>
                <a:gd name="connsiteX9" fmla="*/ 27119 w 59956"/>
                <a:gd name="connsiteY9" fmla="*/ -2427 h 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956" h="59969">
                  <a:moveTo>
                    <a:pt x="27119" y="54024"/>
                  </a:moveTo>
                  <a:cubicBezTo>
                    <a:pt x="12514" y="54024"/>
                    <a:pt x="639" y="42150"/>
                    <a:pt x="639" y="27558"/>
                  </a:cubicBezTo>
                  <a:cubicBezTo>
                    <a:pt x="639" y="12953"/>
                    <a:pt x="12514" y="1078"/>
                    <a:pt x="27119" y="1078"/>
                  </a:cubicBezTo>
                  <a:cubicBezTo>
                    <a:pt x="41711" y="1078"/>
                    <a:pt x="53598" y="12953"/>
                    <a:pt x="53598" y="27558"/>
                  </a:cubicBezTo>
                  <a:cubicBezTo>
                    <a:pt x="53598" y="42150"/>
                    <a:pt x="41711" y="54024"/>
                    <a:pt x="27119" y="54024"/>
                  </a:cubicBezTo>
                  <a:close/>
                  <a:moveTo>
                    <a:pt x="27119" y="-2427"/>
                  </a:moveTo>
                  <a:cubicBezTo>
                    <a:pt x="10584" y="-2427"/>
                    <a:pt x="-2866" y="11022"/>
                    <a:pt x="-2866" y="27558"/>
                  </a:cubicBezTo>
                  <a:cubicBezTo>
                    <a:pt x="-2866" y="44093"/>
                    <a:pt x="10584" y="57542"/>
                    <a:pt x="27119" y="57542"/>
                  </a:cubicBezTo>
                  <a:cubicBezTo>
                    <a:pt x="43654" y="57542"/>
                    <a:pt x="57091" y="44093"/>
                    <a:pt x="57091" y="27558"/>
                  </a:cubicBezTo>
                  <a:cubicBezTo>
                    <a:pt x="57091" y="11022"/>
                    <a:pt x="43654" y="-2427"/>
                    <a:pt x="27119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39" name="Forma Livre: Forma 1338">
              <a:extLst>
                <a:ext uri="{FF2B5EF4-FFF2-40B4-BE49-F238E27FC236}">
                  <a16:creationId xmlns:a16="http://schemas.microsoft.com/office/drawing/2014/main" id="{AC3559BF-3303-BEE8-BB9A-5E733B63B0C4}"/>
                </a:ext>
              </a:extLst>
            </p:cNvPr>
            <p:cNvSpPr/>
            <p:nvPr/>
          </p:nvSpPr>
          <p:spPr>
            <a:xfrm rot="5400000" flipV="1">
              <a:off x="2478063" y="3403266"/>
              <a:ext cx="101155" cy="101167"/>
            </a:xfrm>
            <a:custGeom>
              <a:avLst/>
              <a:gdLst>
                <a:gd name="connsiteX0" fmla="*/ 47718 w 101155"/>
                <a:gd name="connsiteY0" fmla="*/ 95223 h 101167"/>
                <a:gd name="connsiteX1" fmla="*/ 639 w 101155"/>
                <a:gd name="connsiteY1" fmla="*/ 48157 h 101167"/>
                <a:gd name="connsiteX2" fmla="*/ 47718 w 101155"/>
                <a:gd name="connsiteY2" fmla="*/ 1091 h 101167"/>
                <a:gd name="connsiteX3" fmla="*/ 94797 w 101155"/>
                <a:gd name="connsiteY3" fmla="*/ 48157 h 101167"/>
                <a:gd name="connsiteX4" fmla="*/ 47718 w 101155"/>
                <a:gd name="connsiteY4" fmla="*/ 95223 h 101167"/>
                <a:gd name="connsiteX5" fmla="*/ 47718 w 101155"/>
                <a:gd name="connsiteY5" fmla="*/ -2427 h 101167"/>
                <a:gd name="connsiteX6" fmla="*/ -2866 w 101155"/>
                <a:gd name="connsiteY6" fmla="*/ 48157 h 101167"/>
                <a:gd name="connsiteX7" fmla="*/ 47718 w 101155"/>
                <a:gd name="connsiteY7" fmla="*/ 98741 h 101167"/>
                <a:gd name="connsiteX8" fmla="*/ 98290 w 101155"/>
                <a:gd name="connsiteY8" fmla="*/ 48157 h 101167"/>
                <a:gd name="connsiteX9" fmla="*/ 47718 w 101155"/>
                <a:gd name="connsiteY9" fmla="*/ -2427 h 10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155" h="101167">
                  <a:moveTo>
                    <a:pt x="47718" y="95223"/>
                  </a:moveTo>
                  <a:cubicBezTo>
                    <a:pt x="21760" y="95223"/>
                    <a:pt x="639" y="74115"/>
                    <a:pt x="639" y="48157"/>
                  </a:cubicBezTo>
                  <a:cubicBezTo>
                    <a:pt x="639" y="22198"/>
                    <a:pt x="21760" y="1091"/>
                    <a:pt x="47718" y="1091"/>
                  </a:cubicBezTo>
                  <a:cubicBezTo>
                    <a:pt x="73677" y="1091"/>
                    <a:pt x="94797" y="22198"/>
                    <a:pt x="94797" y="48157"/>
                  </a:cubicBezTo>
                  <a:cubicBezTo>
                    <a:pt x="94797" y="74115"/>
                    <a:pt x="73677" y="95223"/>
                    <a:pt x="47718" y="95223"/>
                  </a:cubicBezTo>
                  <a:close/>
                  <a:moveTo>
                    <a:pt x="47718" y="-2427"/>
                  </a:moveTo>
                  <a:cubicBezTo>
                    <a:pt x="19816" y="-2427"/>
                    <a:pt x="-2866" y="20267"/>
                    <a:pt x="-2866" y="48157"/>
                  </a:cubicBezTo>
                  <a:cubicBezTo>
                    <a:pt x="-2866" y="76046"/>
                    <a:pt x="19816" y="98741"/>
                    <a:pt x="47718" y="98741"/>
                  </a:cubicBezTo>
                  <a:cubicBezTo>
                    <a:pt x="75607" y="98741"/>
                    <a:pt x="98290" y="76046"/>
                    <a:pt x="98290" y="48157"/>
                  </a:cubicBezTo>
                  <a:cubicBezTo>
                    <a:pt x="98290" y="20267"/>
                    <a:pt x="75607" y="-2427"/>
                    <a:pt x="47718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41" name="Forma Livre: Forma 1340">
              <a:extLst>
                <a:ext uri="{FF2B5EF4-FFF2-40B4-BE49-F238E27FC236}">
                  <a16:creationId xmlns:a16="http://schemas.microsoft.com/office/drawing/2014/main" id="{E29D98B7-EFEE-9710-B0D8-E86DAF09CBE0}"/>
                </a:ext>
              </a:extLst>
            </p:cNvPr>
            <p:cNvSpPr/>
            <p:nvPr/>
          </p:nvSpPr>
          <p:spPr>
            <a:xfrm rot="5400000" flipV="1">
              <a:off x="2484635" y="3409851"/>
              <a:ext cx="88010" cy="88010"/>
            </a:xfrm>
            <a:custGeom>
              <a:avLst/>
              <a:gdLst>
                <a:gd name="connsiteX0" fmla="*/ 41139 w 88010"/>
                <a:gd name="connsiteY0" fmla="*/ 82078 h 88010"/>
                <a:gd name="connsiteX1" fmla="*/ 627 w 88010"/>
                <a:gd name="connsiteY1" fmla="*/ 41578 h 88010"/>
                <a:gd name="connsiteX2" fmla="*/ 41139 w 88010"/>
                <a:gd name="connsiteY2" fmla="*/ 1078 h 88010"/>
                <a:gd name="connsiteX3" fmla="*/ 81639 w 88010"/>
                <a:gd name="connsiteY3" fmla="*/ 41578 h 88010"/>
                <a:gd name="connsiteX4" fmla="*/ 41139 w 88010"/>
                <a:gd name="connsiteY4" fmla="*/ 82078 h 88010"/>
                <a:gd name="connsiteX5" fmla="*/ 41139 w 88010"/>
                <a:gd name="connsiteY5" fmla="*/ -2427 h 88010"/>
                <a:gd name="connsiteX6" fmla="*/ -2866 w 88010"/>
                <a:gd name="connsiteY6" fmla="*/ 41578 h 88010"/>
                <a:gd name="connsiteX7" fmla="*/ 41139 w 88010"/>
                <a:gd name="connsiteY7" fmla="*/ 85584 h 88010"/>
                <a:gd name="connsiteX8" fmla="*/ 85145 w 88010"/>
                <a:gd name="connsiteY8" fmla="*/ 41578 h 88010"/>
                <a:gd name="connsiteX9" fmla="*/ 41139 w 88010"/>
                <a:gd name="connsiteY9" fmla="*/ -2427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010" h="88010">
                  <a:moveTo>
                    <a:pt x="41139" y="82078"/>
                  </a:moveTo>
                  <a:cubicBezTo>
                    <a:pt x="18800" y="82078"/>
                    <a:pt x="627" y="63905"/>
                    <a:pt x="627" y="41578"/>
                  </a:cubicBezTo>
                  <a:cubicBezTo>
                    <a:pt x="627" y="19239"/>
                    <a:pt x="18800" y="1078"/>
                    <a:pt x="41139" y="1078"/>
                  </a:cubicBezTo>
                  <a:cubicBezTo>
                    <a:pt x="63479" y="1078"/>
                    <a:pt x="81639" y="19239"/>
                    <a:pt x="81639" y="41578"/>
                  </a:cubicBezTo>
                  <a:cubicBezTo>
                    <a:pt x="81639" y="63905"/>
                    <a:pt x="63479" y="82078"/>
                    <a:pt x="41139" y="82078"/>
                  </a:cubicBezTo>
                  <a:close/>
                  <a:moveTo>
                    <a:pt x="41139" y="-2427"/>
                  </a:moveTo>
                  <a:cubicBezTo>
                    <a:pt x="16870" y="-2427"/>
                    <a:pt x="-2866" y="17309"/>
                    <a:pt x="-2866" y="41578"/>
                  </a:cubicBezTo>
                  <a:cubicBezTo>
                    <a:pt x="-2866" y="65835"/>
                    <a:pt x="16870" y="85584"/>
                    <a:pt x="41139" y="85584"/>
                  </a:cubicBezTo>
                  <a:cubicBezTo>
                    <a:pt x="65409" y="85584"/>
                    <a:pt x="85145" y="65835"/>
                    <a:pt x="85145" y="41578"/>
                  </a:cubicBezTo>
                  <a:cubicBezTo>
                    <a:pt x="85145" y="17309"/>
                    <a:pt x="65409" y="-2427"/>
                    <a:pt x="41139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43" name="Forma Livre: Forma 1342">
              <a:extLst>
                <a:ext uri="{FF2B5EF4-FFF2-40B4-BE49-F238E27FC236}">
                  <a16:creationId xmlns:a16="http://schemas.microsoft.com/office/drawing/2014/main" id="{F44AB3A4-A1D4-7C13-6E5E-4CDFAC21D381}"/>
                </a:ext>
              </a:extLst>
            </p:cNvPr>
            <p:cNvSpPr/>
            <p:nvPr/>
          </p:nvSpPr>
          <p:spPr>
            <a:xfrm rot="5400000" flipV="1">
              <a:off x="2491658" y="3416861"/>
              <a:ext cx="73964" cy="73990"/>
            </a:xfrm>
            <a:custGeom>
              <a:avLst/>
              <a:gdLst>
                <a:gd name="connsiteX0" fmla="*/ 34116 w 73964"/>
                <a:gd name="connsiteY0" fmla="*/ 68058 h 73990"/>
                <a:gd name="connsiteX1" fmla="*/ 627 w 73964"/>
                <a:gd name="connsiteY1" fmla="*/ 34568 h 73990"/>
                <a:gd name="connsiteX2" fmla="*/ 34116 w 73964"/>
                <a:gd name="connsiteY2" fmla="*/ 1078 h 73990"/>
                <a:gd name="connsiteX3" fmla="*/ 67594 w 73964"/>
                <a:gd name="connsiteY3" fmla="*/ 34568 h 73990"/>
                <a:gd name="connsiteX4" fmla="*/ 34116 w 73964"/>
                <a:gd name="connsiteY4" fmla="*/ 68058 h 73990"/>
                <a:gd name="connsiteX5" fmla="*/ 34116 w 73964"/>
                <a:gd name="connsiteY5" fmla="*/ -2427 h 73990"/>
                <a:gd name="connsiteX6" fmla="*/ -2866 w 73964"/>
                <a:gd name="connsiteY6" fmla="*/ 34568 h 73990"/>
                <a:gd name="connsiteX7" fmla="*/ 34116 w 73964"/>
                <a:gd name="connsiteY7" fmla="*/ 71563 h 73990"/>
                <a:gd name="connsiteX8" fmla="*/ 71099 w 73964"/>
                <a:gd name="connsiteY8" fmla="*/ 34568 h 73990"/>
                <a:gd name="connsiteX9" fmla="*/ 34116 w 73964"/>
                <a:gd name="connsiteY9" fmla="*/ -2427 h 7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64" h="73990">
                  <a:moveTo>
                    <a:pt x="34116" y="68058"/>
                  </a:moveTo>
                  <a:cubicBezTo>
                    <a:pt x="15651" y="68058"/>
                    <a:pt x="627" y="53033"/>
                    <a:pt x="627" y="34568"/>
                  </a:cubicBezTo>
                  <a:cubicBezTo>
                    <a:pt x="627" y="16102"/>
                    <a:pt x="15651" y="1078"/>
                    <a:pt x="34116" y="1078"/>
                  </a:cubicBezTo>
                  <a:cubicBezTo>
                    <a:pt x="52582" y="1078"/>
                    <a:pt x="67594" y="16102"/>
                    <a:pt x="67594" y="34568"/>
                  </a:cubicBezTo>
                  <a:cubicBezTo>
                    <a:pt x="67594" y="53033"/>
                    <a:pt x="52582" y="68058"/>
                    <a:pt x="34116" y="68058"/>
                  </a:cubicBezTo>
                  <a:close/>
                  <a:moveTo>
                    <a:pt x="34116" y="-2427"/>
                  </a:moveTo>
                  <a:cubicBezTo>
                    <a:pt x="13720" y="-2427"/>
                    <a:pt x="-2866" y="14172"/>
                    <a:pt x="-2866" y="34568"/>
                  </a:cubicBezTo>
                  <a:cubicBezTo>
                    <a:pt x="-2866" y="54964"/>
                    <a:pt x="13720" y="71563"/>
                    <a:pt x="34116" y="71563"/>
                  </a:cubicBezTo>
                  <a:cubicBezTo>
                    <a:pt x="54500" y="71563"/>
                    <a:pt x="71099" y="54964"/>
                    <a:pt x="71099" y="34568"/>
                  </a:cubicBezTo>
                  <a:cubicBezTo>
                    <a:pt x="71099" y="14172"/>
                    <a:pt x="54500" y="-2427"/>
                    <a:pt x="34116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45" name="Forma Livre: Forma 1344">
              <a:extLst>
                <a:ext uri="{FF2B5EF4-FFF2-40B4-BE49-F238E27FC236}">
                  <a16:creationId xmlns:a16="http://schemas.microsoft.com/office/drawing/2014/main" id="{0D112EBD-486B-5C99-C14D-63727634560D}"/>
                </a:ext>
              </a:extLst>
            </p:cNvPr>
            <p:cNvSpPr/>
            <p:nvPr/>
          </p:nvSpPr>
          <p:spPr>
            <a:xfrm rot="5400000" flipV="1">
              <a:off x="2510803" y="3492675"/>
              <a:ext cx="34620" cy="1739"/>
            </a:xfrm>
            <a:custGeom>
              <a:avLst/>
              <a:gdLst>
                <a:gd name="connsiteX0" fmla="*/ 31727 w 34620"/>
                <a:gd name="connsiteY0" fmla="*/ -2427 h 1739"/>
                <a:gd name="connsiteX1" fmla="*/ -2893 w 34620"/>
                <a:gd name="connsiteY1" fmla="*/ -2427 h 1739"/>
                <a:gd name="connsiteX2" fmla="*/ -2893 w 34620"/>
                <a:gd name="connsiteY2" fmla="*/ -687 h 1739"/>
                <a:gd name="connsiteX3" fmla="*/ 31727 w 34620"/>
                <a:gd name="connsiteY3" fmla="*/ -687 h 1739"/>
                <a:gd name="connsiteX4" fmla="*/ 31727 w 34620"/>
                <a:gd name="connsiteY4" fmla="*/ -2427 h 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20" h="1739">
                  <a:moveTo>
                    <a:pt x="31727" y="-2427"/>
                  </a:moveTo>
                  <a:lnTo>
                    <a:pt x="-2893" y="-2427"/>
                  </a:lnTo>
                  <a:lnTo>
                    <a:pt x="-2893" y="-687"/>
                  </a:lnTo>
                  <a:lnTo>
                    <a:pt x="31727" y="-687"/>
                  </a:lnTo>
                  <a:lnTo>
                    <a:pt x="31727" y="-242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47" name="Forma Livre: Forma 1346">
              <a:extLst>
                <a:ext uri="{FF2B5EF4-FFF2-40B4-BE49-F238E27FC236}">
                  <a16:creationId xmlns:a16="http://schemas.microsoft.com/office/drawing/2014/main" id="{FDB72EA4-986E-7042-F40C-FD6EFFF0ACBB}"/>
                </a:ext>
              </a:extLst>
            </p:cNvPr>
            <p:cNvSpPr/>
            <p:nvPr/>
          </p:nvSpPr>
          <p:spPr>
            <a:xfrm rot="5400000" flipV="1">
              <a:off x="2532596" y="3479071"/>
              <a:ext cx="30860" cy="18834"/>
            </a:xfrm>
            <a:custGeom>
              <a:avLst/>
              <a:gdLst>
                <a:gd name="connsiteX0" fmla="*/ -2013 w 30860"/>
                <a:gd name="connsiteY0" fmla="*/ -2445 h 18834"/>
                <a:gd name="connsiteX1" fmla="*/ -2889 w 30860"/>
                <a:gd name="connsiteY1" fmla="*/ -921 h 18834"/>
                <a:gd name="connsiteX2" fmla="*/ 27108 w 30860"/>
                <a:gd name="connsiteY2" fmla="*/ 16390 h 18834"/>
                <a:gd name="connsiteX3" fmla="*/ 27971 w 30860"/>
                <a:gd name="connsiteY3" fmla="*/ 14878 h 18834"/>
                <a:gd name="connsiteX4" fmla="*/ -2013 w 30860"/>
                <a:gd name="connsiteY4" fmla="*/ -2445 h 1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0" h="18834">
                  <a:moveTo>
                    <a:pt x="-2013" y="-2445"/>
                  </a:moveTo>
                  <a:lnTo>
                    <a:pt x="-2889" y="-921"/>
                  </a:lnTo>
                  <a:lnTo>
                    <a:pt x="27108" y="16390"/>
                  </a:lnTo>
                  <a:lnTo>
                    <a:pt x="27971" y="14878"/>
                  </a:lnTo>
                  <a:lnTo>
                    <a:pt x="-2013" y="-2445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49" name="Forma Livre: Forma 1348">
              <a:extLst>
                <a:ext uri="{FF2B5EF4-FFF2-40B4-BE49-F238E27FC236}">
                  <a16:creationId xmlns:a16="http://schemas.microsoft.com/office/drawing/2014/main" id="{34453C98-DCCE-5C5B-BDBD-7ECACBCBAD07}"/>
                </a:ext>
              </a:extLst>
            </p:cNvPr>
            <p:cNvSpPr/>
            <p:nvPr/>
          </p:nvSpPr>
          <p:spPr>
            <a:xfrm rot="5400000" flipV="1">
              <a:off x="2553336" y="3458728"/>
              <a:ext cx="18833" cy="30860"/>
            </a:xfrm>
            <a:custGeom>
              <a:avLst/>
              <a:gdLst>
                <a:gd name="connsiteX0" fmla="*/ -1368 w 18833"/>
                <a:gd name="connsiteY0" fmla="*/ -2458 h 30860"/>
                <a:gd name="connsiteX1" fmla="*/ -2880 w 18833"/>
                <a:gd name="connsiteY1" fmla="*/ -1581 h 30860"/>
                <a:gd name="connsiteX2" fmla="*/ 14443 w 18833"/>
                <a:gd name="connsiteY2" fmla="*/ 28403 h 30860"/>
                <a:gd name="connsiteX3" fmla="*/ 15954 w 18833"/>
                <a:gd name="connsiteY3" fmla="*/ 27527 h 30860"/>
                <a:gd name="connsiteX4" fmla="*/ -1368 w 18833"/>
                <a:gd name="connsiteY4" fmla="*/ -2458 h 3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3" h="30860">
                  <a:moveTo>
                    <a:pt x="-1368" y="-2458"/>
                  </a:moveTo>
                  <a:lnTo>
                    <a:pt x="-2880" y="-1581"/>
                  </a:lnTo>
                  <a:lnTo>
                    <a:pt x="14443" y="28403"/>
                  </a:lnTo>
                  <a:lnTo>
                    <a:pt x="15954" y="27527"/>
                  </a:lnTo>
                  <a:lnTo>
                    <a:pt x="-1368" y="-245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52" name="Forma Livre: Forma 1351">
              <a:extLst>
                <a:ext uri="{FF2B5EF4-FFF2-40B4-BE49-F238E27FC236}">
                  <a16:creationId xmlns:a16="http://schemas.microsoft.com/office/drawing/2014/main" id="{6A68FBC6-3278-CF0E-8CAF-550E5F04B5F5}"/>
                </a:ext>
              </a:extLst>
            </p:cNvPr>
            <p:cNvSpPr/>
            <p:nvPr/>
          </p:nvSpPr>
          <p:spPr>
            <a:xfrm rot="5400000" flipV="1">
              <a:off x="2567452" y="3437055"/>
              <a:ext cx="1765" cy="34632"/>
            </a:xfrm>
            <a:custGeom>
              <a:avLst/>
              <a:gdLst>
                <a:gd name="connsiteX0" fmla="*/ -1101 w 1765"/>
                <a:gd name="connsiteY0" fmla="*/ -2463 h 34632"/>
                <a:gd name="connsiteX1" fmla="*/ -2866 w 1765"/>
                <a:gd name="connsiteY1" fmla="*/ -2463 h 34632"/>
                <a:gd name="connsiteX2" fmla="*/ -2866 w 1765"/>
                <a:gd name="connsiteY2" fmla="*/ 32170 h 34632"/>
                <a:gd name="connsiteX3" fmla="*/ -1101 w 1765"/>
                <a:gd name="connsiteY3" fmla="*/ 32170 h 34632"/>
                <a:gd name="connsiteX4" fmla="*/ -1101 w 1765"/>
                <a:gd name="connsiteY4" fmla="*/ -2463 h 3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" h="34632">
                  <a:moveTo>
                    <a:pt x="-1101" y="-2463"/>
                  </a:moveTo>
                  <a:lnTo>
                    <a:pt x="-2866" y="-2463"/>
                  </a:lnTo>
                  <a:lnTo>
                    <a:pt x="-2866" y="32170"/>
                  </a:lnTo>
                  <a:lnTo>
                    <a:pt x="-1101" y="32170"/>
                  </a:lnTo>
                  <a:lnTo>
                    <a:pt x="-1101" y="-2463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54" name="Forma Livre: Forma 1353">
              <a:extLst>
                <a:ext uri="{FF2B5EF4-FFF2-40B4-BE49-F238E27FC236}">
                  <a16:creationId xmlns:a16="http://schemas.microsoft.com/office/drawing/2014/main" id="{DF3D3192-F1EB-056C-BF3D-2028E845BDBD}"/>
                </a:ext>
              </a:extLst>
            </p:cNvPr>
            <p:cNvSpPr/>
            <p:nvPr/>
          </p:nvSpPr>
          <p:spPr>
            <a:xfrm rot="5400000" flipV="1">
              <a:off x="2553863" y="3419020"/>
              <a:ext cx="18833" cy="30873"/>
            </a:xfrm>
            <a:custGeom>
              <a:avLst/>
              <a:gdLst>
                <a:gd name="connsiteX0" fmla="*/ 14470 w 18833"/>
                <a:gd name="connsiteY0" fmla="*/ -2458 h 30873"/>
                <a:gd name="connsiteX1" fmla="*/ -2853 w 18833"/>
                <a:gd name="connsiteY1" fmla="*/ 27527 h 30873"/>
                <a:gd name="connsiteX2" fmla="*/ -1341 w 18833"/>
                <a:gd name="connsiteY2" fmla="*/ 28416 h 30873"/>
                <a:gd name="connsiteX3" fmla="*/ 15981 w 18833"/>
                <a:gd name="connsiteY3" fmla="*/ -1582 h 30873"/>
                <a:gd name="connsiteX4" fmla="*/ 14470 w 18833"/>
                <a:gd name="connsiteY4" fmla="*/ -2458 h 3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3" h="30873">
                  <a:moveTo>
                    <a:pt x="14470" y="-2458"/>
                  </a:moveTo>
                  <a:lnTo>
                    <a:pt x="-2853" y="27527"/>
                  </a:lnTo>
                  <a:lnTo>
                    <a:pt x="-1341" y="28416"/>
                  </a:lnTo>
                  <a:lnTo>
                    <a:pt x="15981" y="-1582"/>
                  </a:lnTo>
                  <a:lnTo>
                    <a:pt x="14470" y="-245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56" name="Forma Livre: Forma 1355">
              <a:extLst>
                <a:ext uri="{FF2B5EF4-FFF2-40B4-BE49-F238E27FC236}">
                  <a16:creationId xmlns:a16="http://schemas.microsoft.com/office/drawing/2014/main" id="{C9EF7EEB-2968-EC57-CC31-7F4D8BE3C967}"/>
                </a:ext>
              </a:extLst>
            </p:cNvPr>
            <p:cNvSpPr/>
            <p:nvPr/>
          </p:nvSpPr>
          <p:spPr>
            <a:xfrm rot="5400000" flipV="1">
              <a:off x="2533511" y="3410313"/>
              <a:ext cx="30860" cy="18834"/>
            </a:xfrm>
            <a:custGeom>
              <a:avLst/>
              <a:gdLst>
                <a:gd name="connsiteX0" fmla="*/ 27155 w 30860"/>
                <a:gd name="connsiteY0" fmla="*/ -2445 h 18834"/>
                <a:gd name="connsiteX1" fmla="*/ -2843 w 30860"/>
                <a:gd name="connsiteY1" fmla="*/ 14865 h 18834"/>
                <a:gd name="connsiteX2" fmla="*/ -1966 w 30860"/>
                <a:gd name="connsiteY2" fmla="*/ 16389 h 18834"/>
                <a:gd name="connsiteX3" fmla="*/ 28018 w 30860"/>
                <a:gd name="connsiteY3" fmla="*/ -934 h 18834"/>
                <a:gd name="connsiteX4" fmla="*/ 27155 w 30860"/>
                <a:gd name="connsiteY4" fmla="*/ -2445 h 1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0" h="18834">
                  <a:moveTo>
                    <a:pt x="27155" y="-2445"/>
                  </a:moveTo>
                  <a:lnTo>
                    <a:pt x="-2843" y="14865"/>
                  </a:lnTo>
                  <a:lnTo>
                    <a:pt x="-1966" y="16389"/>
                  </a:lnTo>
                  <a:lnTo>
                    <a:pt x="28018" y="-934"/>
                  </a:lnTo>
                  <a:lnTo>
                    <a:pt x="27155" y="-2445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58" name="Forma Livre: Forma 1357">
              <a:extLst>
                <a:ext uri="{FF2B5EF4-FFF2-40B4-BE49-F238E27FC236}">
                  <a16:creationId xmlns:a16="http://schemas.microsoft.com/office/drawing/2014/main" id="{AAB335F0-635E-D78C-1162-42954204D97E}"/>
                </a:ext>
              </a:extLst>
            </p:cNvPr>
            <p:cNvSpPr/>
            <p:nvPr/>
          </p:nvSpPr>
          <p:spPr>
            <a:xfrm rot="5400000" flipV="1">
              <a:off x="2511851" y="3413280"/>
              <a:ext cx="34620" cy="1752"/>
            </a:xfrm>
            <a:custGeom>
              <a:avLst/>
              <a:gdLst>
                <a:gd name="connsiteX0" fmla="*/ 31781 w 34620"/>
                <a:gd name="connsiteY0" fmla="*/ -2428 h 1752"/>
                <a:gd name="connsiteX1" fmla="*/ -2839 w 34620"/>
                <a:gd name="connsiteY1" fmla="*/ -2428 h 1752"/>
                <a:gd name="connsiteX2" fmla="*/ -2839 w 34620"/>
                <a:gd name="connsiteY2" fmla="*/ -675 h 1752"/>
                <a:gd name="connsiteX3" fmla="*/ 31781 w 34620"/>
                <a:gd name="connsiteY3" fmla="*/ -675 h 1752"/>
                <a:gd name="connsiteX4" fmla="*/ 31781 w 34620"/>
                <a:gd name="connsiteY4" fmla="*/ -2428 h 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20" h="1752">
                  <a:moveTo>
                    <a:pt x="31781" y="-2428"/>
                  </a:moveTo>
                  <a:lnTo>
                    <a:pt x="-2839" y="-2428"/>
                  </a:lnTo>
                  <a:lnTo>
                    <a:pt x="-2839" y="-675"/>
                  </a:lnTo>
                  <a:lnTo>
                    <a:pt x="31781" y="-675"/>
                  </a:lnTo>
                  <a:lnTo>
                    <a:pt x="31781" y="-242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60" name="Forma Livre: Forma 1359">
              <a:extLst>
                <a:ext uri="{FF2B5EF4-FFF2-40B4-BE49-F238E27FC236}">
                  <a16:creationId xmlns:a16="http://schemas.microsoft.com/office/drawing/2014/main" id="{361609E9-CE5C-A372-8E11-2ECF9631F69E}"/>
                </a:ext>
              </a:extLst>
            </p:cNvPr>
            <p:cNvSpPr/>
            <p:nvPr/>
          </p:nvSpPr>
          <p:spPr>
            <a:xfrm rot="5400000" flipV="1">
              <a:off x="2493818" y="3409801"/>
              <a:ext cx="30860" cy="18821"/>
            </a:xfrm>
            <a:custGeom>
              <a:avLst/>
              <a:gdLst>
                <a:gd name="connsiteX0" fmla="*/ -1966 w 30860"/>
                <a:gd name="connsiteY0" fmla="*/ -2410 h 18821"/>
                <a:gd name="connsiteX1" fmla="*/ -2842 w 30860"/>
                <a:gd name="connsiteY1" fmla="*/ -898 h 18821"/>
                <a:gd name="connsiteX2" fmla="*/ 27155 w 30860"/>
                <a:gd name="connsiteY2" fmla="*/ 16411 h 18821"/>
                <a:gd name="connsiteX3" fmla="*/ 28019 w 30860"/>
                <a:gd name="connsiteY3" fmla="*/ 14900 h 18821"/>
                <a:gd name="connsiteX4" fmla="*/ -1966 w 30860"/>
                <a:gd name="connsiteY4" fmla="*/ -2410 h 1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0" h="18821">
                  <a:moveTo>
                    <a:pt x="-1966" y="-2410"/>
                  </a:moveTo>
                  <a:lnTo>
                    <a:pt x="-2842" y="-898"/>
                  </a:lnTo>
                  <a:lnTo>
                    <a:pt x="27155" y="16411"/>
                  </a:lnTo>
                  <a:lnTo>
                    <a:pt x="28019" y="14900"/>
                  </a:lnTo>
                  <a:lnTo>
                    <a:pt x="-1966" y="-2410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62" name="Forma Livre: Forma 1361">
              <a:extLst>
                <a:ext uri="{FF2B5EF4-FFF2-40B4-BE49-F238E27FC236}">
                  <a16:creationId xmlns:a16="http://schemas.microsoft.com/office/drawing/2014/main" id="{25FF6ADB-9655-76CC-05CB-4420BB967CAF}"/>
                </a:ext>
              </a:extLst>
            </p:cNvPr>
            <p:cNvSpPr/>
            <p:nvPr/>
          </p:nvSpPr>
          <p:spPr>
            <a:xfrm rot="5400000" flipV="1">
              <a:off x="2485118" y="3418120"/>
              <a:ext cx="18821" cy="30860"/>
            </a:xfrm>
            <a:custGeom>
              <a:avLst/>
              <a:gdLst>
                <a:gd name="connsiteX0" fmla="*/ -1341 w 18821"/>
                <a:gd name="connsiteY0" fmla="*/ -2397 h 30860"/>
                <a:gd name="connsiteX1" fmla="*/ -2852 w 18821"/>
                <a:gd name="connsiteY1" fmla="*/ -1521 h 30860"/>
                <a:gd name="connsiteX2" fmla="*/ 14458 w 18821"/>
                <a:gd name="connsiteY2" fmla="*/ 28464 h 30860"/>
                <a:gd name="connsiteX3" fmla="*/ 15969 w 18821"/>
                <a:gd name="connsiteY3" fmla="*/ 27588 h 30860"/>
                <a:gd name="connsiteX4" fmla="*/ -1341 w 18821"/>
                <a:gd name="connsiteY4" fmla="*/ -2397 h 3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21" h="30860">
                  <a:moveTo>
                    <a:pt x="-1341" y="-2397"/>
                  </a:moveTo>
                  <a:lnTo>
                    <a:pt x="-2852" y="-1521"/>
                  </a:lnTo>
                  <a:lnTo>
                    <a:pt x="14458" y="28464"/>
                  </a:lnTo>
                  <a:lnTo>
                    <a:pt x="15969" y="27588"/>
                  </a:lnTo>
                  <a:lnTo>
                    <a:pt x="-1341" y="-239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64" name="Forma Livre: Forma 1363">
              <a:extLst>
                <a:ext uri="{FF2B5EF4-FFF2-40B4-BE49-F238E27FC236}">
                  <a16:creationId xmlns:a16="http://schemas.microsoft.com/office/drawing/2014/main" id="{65353B0D-24AD-A1EA-79A2-BBEC29801A99}"/>
                </a:ext>
              </a:extLst>
            </p:cNvPr>
            <p:cNvSpPr/>
            <p:nvPr/>
          </p:nvSpPr>
          <p:spPr>
            <a:xfrm rot="5400000" flipV="1">
              <a:off x="2488064" y="3436014"/>
              <a:ext cx="1765" cy="34632"/>
            </a:xfrm>
            <a:custGeom>
              <a:avLst/>
              <a:gdLst>
                <a:gd name="connsiteX0" fmla="*/ -1100 w 1765"/>
                <a:gd name="connsiteY0" fmla="*/ -2392 h 34632"/>
                <a:gd name="connsiteX1" fmla="*/ -2865 w 1765"/>
                <a:gd name="connsiteY1" fmla="*/ -2392 h 34632"/>
                <a:gd name="connsiteX2" fmla="*/ -2865 w 1765"/>
                <a:gd name="connsiteY2" fmla="*/ 32241 h 34632"/>
                <a:gd name="connsiteX3" fmla="*/ -1100 w 1765"/>
                <a:gd name="connsiteY3" fmla="*/ 32241 h 34632"/>
                <a:gd name="connsiteX4" fmla="*/ -1100 w 1765"/>
                <a:gd name="connsiteY4" fmla="*/ -2392 h 3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" h="34632">
                  <a:moveTo>
                    <a:pt x="-1100" y="-2392"/>
                  </a:moveTo>
                  <a:lnTo>
                    <a:pt x="-2865" y="-2392"/>
                  </a:lnTo>
                  <a:lnTo>
                    <a:pt x="-2865" y="32241"/>
                  </a:lnTo>
                  <a:lnTo>
                    <a:pt x="-1100" y="32241"/>
                  </a:lnTo>
                  <a:lnTo>
                    <a:pt x="-1100" y="-2392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66" name="Forma Livre: Forma 1365">
              <a:extLst>
                <a:ext uri="{FF2B5EF4-FFF2-40B4-BE49-F238E27FC236}">
                  <a16:creationId xmlns:a16="http://schemas.microsoft.com/office/drawing/2014/main" id="{05AB1235-21F2-B992-FE4B-29544D186DD8}"/>
                </a:ext>
              </a:extLst>
            </p:cNvPr>
            <p:cNvSpPr/>
            <p:nvPr/>
          </p:nvSpPr>
          <p:spPr>
            <a:xfrm rot="5400000" flipV="1">
              <a:off x="2484597" y="3457807"/>
              <a:ext cx="18808" cy="30873"/>
            </a:xfrm>
            <a:custGeom>
              <a:avLst/>
              <a:gdLst>
                <a:gd name="connsiteX0" fmla="*/ 14418 w 18808"/>
                <a:gd name="connsiteY0" fmla="*/ -2396 h 30873"/>
                <a:gd name="connsiteX1" fmla="*/ -2879 w 18808"/>
                <a:gd name="connsiteY1" fmla="*/ 27588 h 30873"/>
                <a:gd name="connsiteX2" fmla="*/ -1368 w 18808"/>
                <a:gd name="connsiteY2" fmla="*/ 28477 h 30873"/>
                <a:gd name="connsiteX3" fmla="*/ 15929 w 18808"/>
                <a:gd name="connsiteY3" fmla="*/ -1520 h 30873"/>
                <a:gd name="connsiteX4" fmla="*/ 14418 w 18808"/>
                <a:gd name="connsiteY4" fmla="*/ -2396 h 3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08" h="30873">
                  <a:moveTo>
                    <a:pt x="14418" y="-2396"/>
                  </a:moveTo>
                  <a:lnTo>
                    <a:pt x="-2879" y="27588"/>
                  </a:lnTo>
                  <a:lnTo>
                    <a:pt x="-1368" y="28477"/>
                  </a:lnTo>
                  <a:lnTo>
                    <a:pt x="15929" y="-1520"/>
                  </a:lnTo>
                  <a:lnTo>
                    <a:pt x="14418" y="-2396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68" name="Forma Livre: Forma 1367">
              <a:extLst>
                <a:ext uri="{FF2B5EF4-FFF2-40B4-BE49-F238E27FC236}">
                  <a16:creationId xmlns:a16="http://schemas.microsoft.com/office/drawing/2014/main" id="{C5556EAD-71B3-A087-17CA-173ECB5230D1}"/>
                </a:ext>
              </a:extLst>
            </p:cNvPr>
            <p:cNvSpPr/>
            <p:nvPr/>
          </p:nvSpPr>
          <p:spPr>
            <a:xfrm rot="5400000" flipV="1">
              <a:off x="2492909" y="3478552"/>
              <a:ext cx="30848" cy="18821"/>
            </a:xfrm>
            <a:custGeom>
              <a:avLst/>
              <a:gdLst>
                <a:gd name="connsiteX0" fmla="*/ 27096 w 30848"/>
                <a:gd name="connsiteY0" fmla="*/ -2409 h 18821"/>
                <a:gd name="connsiteX1" fmla="*/ -2889 w 30848"/>
                <a:gd name="connsiteY1" fmla="*/ 14901 h 18821"/>
                <a:gd name="connsiteX2" fmla="*/ -2013 w 30848"/>
                <a:gd name="connsiteY2" fmla="*/ 16412 h 18821"/>
                <a:gd name="connsiteX3" fmla="*/ 27959 w 30848"/>
                <a:gd name="connsiteY3" fmla="*/ -898 h 18821"/>
                <a:gd name="connsiteX4" fmla="*/ 27096 w 30848"/>
                <a:gd name="connsiteY4" fmla="*/ -2409 h 1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48" h="18821">
                  <a:moveTo>
                    <a:pt x="27096" y="-2409"/>
                  </a:moveTo>
                  <a:lnTo>
                    <a:pt x="-2889" y="14901"/>
                  </a:lnTo>
                  <a:lnTo>
                    <a:pt x="-2013" y="16412"/>
                  </a:lnTo>
                  <a:lnTo>
                    <a:pt x="27959" y="-898"/>
                  </a:lnTo>
                  <a:lnTo>
                    <a:pt x="27096" y="-2409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70" name="Forma Livre: Forma 1369">
              <a:extLst>
                <a:ext uri="{FF2B5EF4-FFF2-40B4-BE49-F238E27FC236}">
                  <a16:creationId xmlns:a16="http://schemas.microsoft.com/office/drawing/2014/main" id="{AF5C3496-D798-6D34-AB5B-9A30C97B18A8}"/>
                </a:ext>
              </a:extLst>
            </p:cNvPr>
            <p:cNvSpPr/>
            <p:nvPr/>
          </p:nvSpPr>
          <p:spPr>
            <a:xfrm rot="5400000" flipV="1">
              <a:off x="2506250" y="3431466"/>
              <a:ext cx="44767" cy="44767"/>
            </a:xfrm>
            <a:custGeom>
              <a:avLst/>
              <a:gdLst>
                <a:gd name="connsiteX0" fmla="*/ 19524 w 44767"/>
                <a:gd name="connsiteY0" fmla="*/ 42340 h 44767"/>
                <a:gd name="connsiteX1" fmla="*/ 41902 w 44767"/>
                <a:gd name="connsiteY1" fmla="*/ 19963 h 44767"/>
                <a:gd name="connsiteX2" fmla="*/ 19524 w 44767"/>
                <a:gd name="connsiteY2" fmla="*/ -2427 h 44767"/>
                <a:gd name="connsiteX3" fmla="*/ -2866 w 44767"/>
                <a:gd name="connsiteY3" fmla="*/ 19963 h 44767"/>
                <a:gd name="connsiteX4" fmla="*/ 19524 w 44767"/>
                <a:gd name="connsiteY4" fmla="*/ 4234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7" h="44767">
                  <a:moveTo>
                    <a:pt x="19524" y="42340"/>
                  </a:moveTo>
                  <a:cubicBezTo>
                    <a:pt x="31881" y="42340"/>
                    <a:pt x="41902" y="32320"/>
                    <a:pt x="41902" y="19963"/>
                  </a:cubicBezTo>
                  <a:cubicBezTo>
                    <a:pt x="41902" y="7606"/>
                    <a:pt x="31881" y="-2427"/>
                    <a:pt x="19524" y="-2427"/>
                  </a:cubicBezTo>
                  <a:cubicBezTo>
                    <a:pt x="7167" y="-2427"/>
                    <a:pt x="-2866" y="7606"/>
                    <a:pt x="-2866" y="19963"/>
                  </a:cubicBezTo>
                  <a:cubicBezTo>
                    <a:pt x="-2866" y="32320"/>
                    <a:pt x="7167" y="42340"/>
                    <a:pt x="19524" y="42340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72" name="Forma Livre: Forma 1371">
              <a:extLst>
                <a:ext uri="{FF2B5EF4-FFF2-40B4-BE49-F238E27FC236}">
                  <a16:creationId xmlns:a16="http://schemas.microsoft.com/office/drawing/2014/main" id="{AA9E4B8E-1EE3-31F2-4502-0FB2B6BEE433}"/>
                </a:ext>
              </a:extLst>
            </p:cNvPr>
            <p:cNvSpPr/>
            <p:nvPr/>
          </p:nvSpPr>
          <p:spPr>
            <a:xfrm rot="5400000" flipV="1">
              <a:off x="2519103" y="3444915"/>
              <a:ext cx="17881" cy="17881"/>
            </a:xfrm>
            <a:custGeom>
              <a:avLst/>
              <a:gdLst>
                <a:gd name="connsiteX0" fmla="*/ 6075 w 17881"/>
                <a:gd name="connsiteY0" fmla="*/ 15455 h 17881"/>
                <a:gd name="connsiteX1" fmla="*/ 15016 w 17881"/>
                <a:gd name="connsiteY1" fmla="*/ 6514 h 17881"/>
                <a:gd name="connsiteX2" fmla="*/ 6075 w 17881"/>
                <a:gd name="connsiteY2" fmla="*/ -2427 h 17881"/>
                <a:gd name="connsiteX3" fmla="*/ -2866 w 17881"/>
                <a:gd name="connsiteY3" fmla="*/ 6514 h 17881"/>
                <a:gd name="connsiteX4" fmla="*/ 6075 w 17881"/>
                <a:gd name="connsiteY4" fmla="*/ 15455 h 1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81" h="17881">
                  <a:moveTo>
                    <a:pt x="6075" y="15455"/>
                  </a:moveTo>
                  <a:cubicBezTo>
                    <a:pt x="11015" y="15455"/>
                    <a:pt x="15016" y="11442"/>
                    <a:pt x="15016" y="6514"/>
                  </a:cubicBezTo>
                  <a:cubicBezTo>
                    <a:pt x="15016" y="1574"/>
                    <a:pt x="11015" y="-2427"/>
                    <a:pt x="6075" y="-2427"/>
                  </a:cubicBezTo>
                  <a:cubicBezTo>
                    <a:pt x="1135" y="-2427"/>
                    <a:pt x="-2866" y="1574"/>
                    <a:pt x="-2866" y="6514"/>
                  </a:cubicBezTo>
                  <a:cubicBezTo>
                    <a:pt x="-2866" y="11442"/>
                    <a:pt x="1135" y="15455"/>
                    <a:pt x="6075" y="15455"/>
                  </a:cubicBez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74" name="Forma Livre: Forma 1373">
              <a:extLst>
                <a:ext uri="{FF2B5EF4-FFF2-40B4-BE49-F238E27FC236}">
                  <a16:creationId xmlns:a16="http://schemas.microsoft.com/office/drawing/2014/main" id="{5CEF95EB-D192-0248-95C3-1C0C7F167401}"/>
                </a:ext>
              </a:extLst>
            </p:cNvPr>
            <p:cNvSpPr/>
            <p:nvPr/>
          </p:nvSpPr>
          <p:spPr>
            <a:xfrm rot="5400000" flipV="1">
              <a:off x="2468125" y="3393328"/>
              <a:ext cx="121030" cy="121030"/>
            </a:xfrm>
            <a:custGeom>
              <a:avLst/>
              <a:gdLst>
                <a:gd name="connsiteX0" fmla="*/ 57662 w 121030"/>
                <a:gd name="connsiteY0" fmla="*/ 111593 h 121030"/>
                <a:gd name="connsiteX1" fmla="*/ 4157 w 121030"/>
                <a:gd name="connsiteY1" fmla="*/ 58088 h 121030"/>
                <a:gd name="connsiteX2" fmla="*/ 57662 w 121030"/>
                <a:gd name="connsiteY2" fmla="*/ 4583 h 121030"/>
                <a:gd name="connsiteX3" fmla="*/ 111155 w 121030"/>
                <a:gd name="connsiteY3" fmla="*/ 58088 h 121030"/>
                <a:gd name="connsiteX4" fmla="*/ 57662 w 121030"/>
                <a:gd name="connsiteY4" fmla="*/ 111593 h 121030"/>
                <a:gd name="connsiteX5" fmla="*/ 57662 w 121030"/>
                <a:gd name="connsiteY5" fmla="*/ -2427 h 121030"/>
                <a:gd name="connsiteX6" fmla="*/ -2866 w 121030"/>
                <a:gd name="connsiteY6" fmla="*/ 58088 h 121030"/>
                <a:gd name="connsiteX7" fmla="*/ 57662 w 121030"/>
                <a:gd name="connsiteY7" fmla="*/ 118604 h 121030"/>
                <a:gd name="connsiteX8" fmla="*/ 118165 w 121030"/>
                <a:gd name="connsiteY8" fmla="*/ 58088 h 121030"/>
                <a:gd name="connsiteX9" fmla="*/ 57662 w 121030"/>
                <a:gd name="connsiteY9" fmla="*/ -2427 h 1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030" h="121030">
                  <a:moveTo>
                    <a:pt x="57662" y="111593"/>
                  </a:moveTo>
                  <a:cubicBezTo>
                    <a:pt x="28160" y="111593"/>
                    <a:pt x="4157" y="87590"/>
                    <a:pt x="4157" y="58088"/>
                  </a:cubicBezTo>
                  <a:cubicBezTo>
                    <a:pt x="4157" y="28586"/>
                    <a:pt x="28160" y="4583"/>
                    <a:pt x="57662" y="4583"/>
                  </a:cubicBezTo>
                  <a:cubicBezTo>
                    <a:pt x="87151" y="4583"/>
                    <a:pt x="111155" y="28586"/>
                    <a:pt x="111155" y="58088"/>
                  </a:cubicBezTo>
                  <a:cubicBezTo>
                    <a:pt x="111155" y="87590"/>
                    <a:pt x="87151" y="111593"/>
                    <a:pt x="57662" y="111593"/>
                  </a:cubicBezTo>
                  <a:close/>
                  <a:moveTo>
                    <a:pt x="57662" y="-2427"/>
                  </a:moveTo>
                  <a:cubicBezTo>
                    <a:pt x="24287" y="-2427"/>
                    <a:pt x="-2866" y="24713"/>
                    <a:pt x="-2866" y="58088"/>
                  </a:cubicBezTo>
                  <a:cubicBezTo>
                    <a:pt x="-2866" y="91451"/>
                    <a:pt x="24287" y="118604"/>
                    <a:pt x="57662" y="118604"/>
                  </a:cubicBezTo>
                  <a:cubicBezTo>
                    <a:pt x="91025" y="118604"/>
                    <a:pt x="118165" y="91451"/>
                    <a:pt x="118165" y="58088"/>
                  </a:cubicBezTo>
                  <a:cubicBezTo>
                    <a:pt x="118165" y="24713"/>
                    <a:pt x="91025" y="-2427"/>
                    <a:pt x="57662" y="-2427"/>
                  </a:cubicBez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76" name="Forma Livre: Forma 1375">
              <a:extLst>
                <a:ext uri="{FF2B5EF4-FFF2-40B4-BE49-F238E27FC236}">
                  <a16:creationId xmlns:a16="http://schemas.microsoft.com/office/drawing/2014/main" id="{ABDFC07E-9CF5-CA0F-F0EF-117901BF9818}"/>
                </a:ext>
              </a:extLst>
            </p:cNvPr>
            <p:cNvSpPr/>
            <p:nvPr/>
          </p:nvSpPr>
          <p:spPr>
            <a:xfrm rot="5400000" flipV="1">
              <a:off x="2498128" y="3968960"/>
              <a:ext cx="59715" cy="18707"/>
            </a:xfrm>
            <a:custGeom>
              <a:avLst/>
              <a:gdLst>
                <a:gd name="connsiteX0" fmla="*/ -3224 w 59715"/>
                <a:gd name="connsiteY0" fmla="*/ 16280 h 18707"/>
                <a:gd name="connsiteX1" fmla="*/ 56492 w 59715"/>
                <a:gd name="connsiteY1" fmla="*/ 10680 h 18707"/>
                <a:gd name="connsiteX2" fmla="*/ 56466 w 59715"/>
                <a:gd name="connsiteY2" fmla="*/ 3377 h 18707"/>
                <a:gd name="connsiteX3" fmla="*/ -3224 w 59715"/>
                <a:gd name="connsiteY3" fmla="*/ -2427 h 18707"/>
                <a:gd name="connsiteX4" fmla="*/ -3224 w 59715"/>
                <a:gd name="connsiteY4" fmla="*/ 16280 h 1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15" h="18707">
                  <a:moveTo>
                    <a:pt x="-3224" y="16280"/>
                  </a:moveTo>
                  <a:lnTo>
                    <a:pt x="56492" y="10680"/>
                  </a:lnTo>
                  <a:lnTo>
                    <a:pt x="56466" y="3377"/>
                  </a:lnTo>
                  <a:lnTo>
                    <a:pt x="-3224" y="-2427"/>
                  </a:lnTo>
                  <a:lnTo>
                    <a:pt x="-3224" y="1628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78" name="Forma Livre: Forma 1377">
              <a:extLst>
                <a:ext uri="{FF2B5EF4-FFF2-40B4-BE49-F238E27FC236}">
                  <a16:creationId xmlns:a16="http://schemas.microsoft.com/office/drawing/2014/main" id="{8D040285-4774-2D6A-668C-2BF8918A1644}"/>
                </a:ext>
              </a:extLst>
            </p:cNvPr>
            <p:cNvSpPr/>
            <p:nvPr/>
          </p:nvSpPr>
          <p:spPr>
            <a:xfrm rot="5400000" flipV="1">
              <a:off x="2518798" y="3950120"/>
              <a:ext cx="58140" cy="41198"/>
            </a:xfrm>
            <a:custGeom>
              <a:avLst/>
              <a:gdLst>
                <a:gd name="connsiteX0" fmla="*/ -3219 w 58140"/>
                <a:gd name="connsiteY0" fmla="*/ 13761 h 41198"/>
                <a:gd name="connsiteX1" fmla="*/ 51302 w 58140"/>
                <a:gd name="connsiteY1" fmla="*/ 38754 h 41198"/>
                <a:gd name="connsiteX2" fmla="*/ 54922 w 58140"/>
                <a:gd name="connsiteY2" fmla="*/ 32417 h 41198"/>
                <a:gd name="connsiteX3" fmla="*/ 6141 w 58140"/>
                <a:gd name="connsiteY3" fmla="*/ -2444 h 41198"/>
                <a:gd name="connsiteX4" fmla="*/ -3219 w 58140"/>
                <a:gd name="connsiteY4" fmla="*/ 13761 h 4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40" h="41198">
                  <a:moveTo>
                    <a:pt x="-3219" y="13761"/>
                  </a:moveTo>
                  <a:lnTo>
                    <a:pt x="51302" y="38754"/>
                  </a:lnTo>
                  <a:lnTo>
                    <a:pt x="54922" y="32417"/>
                  </a:lnTo>
                  <a:lnTo>
                    <a:pt x="6141" y="-2444"/>
                  </a:lnTo>
                  <a:lnTo>
                    <a:pt x="-3219" y="13761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80" name="Forma Livre: Forma 1379">
              <a:extLst>
                <a:ext uri="{FF2B5EF4-FFF2-40B4-BE49-F238E27FC236}">
                  <a16:creationId xmlns:a16="http://schemas.microsoft.com/office/drawing/2014/main" id="{DD191E50-3E60-E1F8-D1F4-242F6E5721D7}"/>
                </a:ext>
              </a:extLst>
            </p:cNvPr>
            <p:cNvSpPr/>
            <p:nvPr/>
          </p:nvSpPr>
          <p:spPr>
            <a:xfrm rot="5400000" flipV="1">
              <a:off x="2544636" y="3924078"/>
              <a:ext cx="41020" cy="58254"/>
            </a:xfrm>
            <a:custGeom>
              <a:avLst/>
              <a:gdLst>
                <a:gd name="connsiteX0" fmla="*/ -3207 w 41020"/>
                <a:gd name="connsiteY0" fmla="*/ 6887 h 58254"/>
                <a:gd name="connsiteX1" fmla="*/ 31503 w 41020"/>
                <a:gd name="connsiteY1" fmla="*/ 55795 h 58254"/>
                <a:gd name="connsiteX2" fmla="*/ 37814 w 41020"/>
                <a:gd name="connsiteY2" fmla="*/ 52125 h 58254"/>
                <a:gd name="connsiteX3" fmla="*/ 12999 w 41020"/>
                <a:gd name="connsiteY3" fmla="*/ -2460 h 58254"/>
                <a:gd name="connsiteX4" fmla="*/ -3207 w 41020"/>
                <a:gd name="connsiteY4" fmla="*/ 6887 h 5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20" h="58254">
                  <a:moveTo>
                    <a:pt x="-3207" y="6887"/>
                  </a:moveTo>
                  <a:lnTo>
                    <a:pt x="31503" y="55795"/>
                  </a:lnTo>
                  <a:lnTo>
                    <a:pt x="37814" y="52125"/>
                  </a:lnTo>
                  <a:lnTo>
                    <a:pt x="12999" y="-2460"/>
                  </a:lnTo>
                  <a:lnTo>
                    <a:pt x="-3207" y="688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82" name="Forma Livre: Forma 1381">
              <a:extLst>
                <a:ext uri="{FF2B5EF4-FFF2-40B4-BE49-F238E27FC236}">
                  <a16:creationId xmlns:a16="http://schemas.microsoft.com/office/drawing/2014/main" id="{74186F63-0A38-A473-B4F9-A5D6A988A217}"/>
                </a:ext>
              </a:extLst>
            </p:cNvPr>
            <p:cNvSpPr/>
            <p:nvPr/>
          </p:nvSpPr>
          <p:spPr>
            <a:xfrm rot="5400000" flipV="1">
              <a:off x="2563051" y="3903492"/>
              <a:ext cx="18694" cy="59702"/>
            </a:xfrm>
            <a:custGeom>
              <a:avLst/>
              <a:gdLst>
                <a:gd name="connsiteX0" fmla="*/ -3193 w 18694"/>
                <a:gd name="connsiteY0" fmla="*/ -2466 h 59702"/>
                <a:gd name="connsiteX1" fmla="*/ 2408 w 18694"/>
                <a:gd name="connsiteY1" fmla="*/ 57236 h 59702"/>
                <a:gd name="connsiteX2" fmla="*/ 9698 w 18694"/>
                <a:gd name="connsiteY2" fmla="*/ 57211 h 59702"/>
                <a:gd name="connsiteX3" fmla="*/ 15501 w 18694"/>
                <a:gd name="connsiteY3" fmla="*/ -2466 h 59702"/>
                <a:gd name="connsiteX4" fmla="*/ -3193 w 18694"/>
                <a:gd name="connsiteY4" fmla="*/ -2466 h 5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4" h="59702">
                  <a:moveTo>
                    <a:pt x="-3193" y="-2466"/>
                  </a:moveTo>
                  <a:lnTo>
                    <a:pt x="2408" y="57236"/>
                  </a:lnTo>
                  <a:lnTo>
                    <a:pt x="9698" y="57211"/>
                  </a:lnTo>
                  <a:lnTo>
                    <a:pt x="15501" y="-2466"/>
                  </a:lnTo>
                  <a:lnTo>
                    <a:pt x="-3193" y="-246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84" name="Forma Livre: Forma 1383">
              <a:extLst>
                <a:ext uri="{FF2B5EF4-FFF2-40B4-BE49-F238E27FC236}">
                  <a16:creationId xmlns:a16="http://schemas.microsoft.com/office/drawing/2014/main" id="{F0002899-BEA6-1740-50D1-EC0C1155ACA8}"/>
                </a:ext>
              </a:extLst>
            </p:cNvPr>
            <p:cNvSpPr/>
            <p:nvPr/>
          </p:nvSpPr>
          <p:spPr>
            <a:xfrm rot="5400000" flipV="1">
              <a:off x="2544204" y="3884392"/>
              <a:ext cx="41211" cy="58140"/>
            </a:xfrm>
            <a:custGeom>
              <a:avLst/>
              <a:gdLst>
                <a:gd name="connsiteX0" fmla="*/ 21827 w 41211"/>
                <a:gd name="connsiteY0" fmla="*/ -2460 h 58140"/>
                <a:gd name="connsiteX1" fmla="*/ -3179 w 41211"/>
                <a:gd name="connsiteY1" fmla="*/ 52049 h 58140"/>
                <a:gd name="connsiteX2" fmla="*/ 3158 w 41211"/>
                <a:gd name="connsiteY2" fmla="*/ 55681 h 58140"/>
                <a:gd name="connsiteX3" fmla="*/ 38032 w 41211"/>
                <a:gd name="connsiteY3" fmla="*/ 6888 h 58140"/>
                <a:gd name="connsiteX4" fmla="*/ 21827 w 41211"/>
                <a:gd name="connsiteY4" fmla="*/ -2460 h 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11" h="58140">
                  <a:moveTo>
                    <a:pt x="21827" y="-2460"/>
                  </a:moveTo>
                  <a:lnTo>
                    <a:pt x="-3179" y="52049"/>
                  </a:lnTo>
                  <a:lnTo>
                    <a:pt x="3158" y="55681"/>
                  </a:lnTo>
                  <a:lnTo>
                    <a:pt x="38032" y="6888"/>
                  </a:lnTo>
                  <a:lnTo>
                    <a:pt x="21827" y="-246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86" name="Forma Livre: Forma 1385">
              <a:extLst>
                <a:ext uri="{FF2B5EF4-FFF2-40B4-BE49-F238E27FC236}">
                  <a16:creationId xmlns:a16="http://schemas.microsoft.com/office/drawing/2014/main" id="{2C4EB17A-5F24-6B2B-3EAC-4393843EB648}"/>
                </a:ext>
              </a:extLst>
            </p:cNvPr>
            <p:cNvSpPr/>
            <p:nvPr/>
          </p:nvSpPr>
          <p:spPr>
            <a:xfrm rot="5400000" flipV="1">
              <a:off x="2518151" y="3875674"/>
              <a:ext cx="58267" cy="41020"/>
            </a:xfrm>
            <a:custGeom>
              <a:avLst/>
              <a:gdLst>
                <a:gd name="connsiteX0" fmla="*/ 45740 w 58267"/>
                <a:gd name="connsiteY0" fmla="*/ -2444 h 41020"/>
                <a:gd name="connsiteX1" fmla="*/ -3168 w 58267"/>
                <a:gd name="connsiteY1" fmla="*/ 32265 h 41020"/>
                <a:gd name="connsiteX2" fmla="*/ 502 w 58267"/>
                <a:gd name="connsiteY2" fmla="*/ 38577 h 41020"/>
                <a:gd name="connsiteX3" fmla="*/ 55100 w 58267"/>
                <a:gd name="connsiteY3" fmla="*/ 13761 h 41020"/>
                <a:gd name="connsiteX4" fmla="*/ 45740 w 58267"/>
                <a:gd name="connsiteY4" fmla="*/ -2444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67" h="41020">
                  <a:moveTo>
                    <a:pt x="45740" y="-2444"/>
                  </a:moveTo>
                  <a:lnTo>
                    <a:pt x="-3168" y="32265"/>
                  </a:lnTo>
                  <a:lnTo>
                    <a:pt x="502" y="38577"/>
                  </a:lnTo>
                  <a:lnTo>
                    <a:pt x="55100" y="13761"/>
                  </a:lnTo>
                  <a:lnTo>
                    <a:pt x="45740" y="-2444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88" name="Forma Livre: Forma 1387">
              <a:extLst>
                <a:ext uri="{FF2B5EF4-FFF2-40B4-BE49-F238E27FC236}">
                  <a16:creationId xmlns:a16="http://schemas.microsoft.com/office/drawing/2014/main" id="{BE8BF179-D901-03F0-D91C-4876B89AAD78}"/>
                </a:ext>
              </a:extLst>
            </p:cNvPr>
            <p:cNvSpPr/>
            <p:nvPr/>
          </p:nvSpPr>
          <p:spPr>
            <a:xfrm rot="5400000" flipV="1">
              <a:off x="2497564" y="3879586"/>
              <a:ext cx="59715" cy="18694"/>
            </a:xfrm>
            <a:custGeom>
              <a:avLst/>
              <a:gdLst>
                <a:gd name="connsiteX0" fmla="*/ 56553 w 59715"/>
                <a:gd name="connsiteY0" fmla="*/ -2426 h 18694"/>
                <a:gd name="connsiteX1" fmla="*/ -3163 w 59715"/>
                <a:gd name="connsiteY1" fmla="*/ 3174 h 18694"/>
                <a:gd name="connsiteX2" fmla="*/ -3125 w 59715"/>
                <a:gd name="connsiteY2" fmla="*/ 10477 h 18694"/>
                <a:gd name="connsiteX3" fmla="*/ 56553 w 59715"/>
                <a:gd name="connsiteY3" fmla="*/ 16268 h 18694"/>
                <a:gd name="connsiteX4" fmla="*/ 56553 w 59715"/>
                <a:gd name="connsiteY4" fmla="*/ -2426 h 1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15" h="18694">
                  <a:moveTo>
                    <a:pt x="56553" y="-2426"/>
                  </a:moveTo>
                  <a:lnTo>
                    <a:pt x="-3163" y="3174"/>
                  </a:lnTo>
                  <a:lnTo>
                    <a:pt x="-3125" y="10477"/>
                  </a:lnTo>
                  <a:lnTo>
                    <a:pt x="56553" y="16268"/>
                  </a:lnTo>
                  <a:lnTo>
                    <a:pt x="56553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90" name="Forma Livre: Forma 1389">
              <a:extLst>
                <a:ext uri="{FF2B5EF4-FFF2-40B4-BE49-F238E27FC236}">
                  <a16:creationId xmlns:a16="http://schemas.microsoft.com/office/drawing/2014/main" id="{F17FA6A8-518B-58BA-7932-E4A66D282570}"/>
                </a:ext>
              </a:extLst>
            </p:cNvPr>
            <p:cNvSpPr/>
            <p:nvPr/>
          </p:nvSpPr>
          <p:spPr>
            <a:xfrm rot="5400000" flipV="1">
              <a:off x="2478469" y="3875922"/>
              <a:ext cx="58140" cy="41211"/>
            </a:xfrm>
            <a:custGeom>
              <a:avLst/>
              <a:gdLst>
                <a:gd name="connsiteX0" fmla="*/ 54973 w 58140"/>
                <a:gd name="connsiteY0" fmla="*/ 22598 h 41211"/>
                <a:gd name="connsiteX1" fmla="*/ 464 w 58140"/>
                <a:gd name="connsiteY1" fmla="*/ -2408 h 41211"/>
                <a:gd name="connsiteX2" fmla="*/ -3168 w 58140"/>
                <a:gd name="connsiteY2" fmla="*/ 3929 h 41211"/>
                <a:gd name="connsiteX3" fmla="*/ 45613 w 58140"/>
                <a:gd name="connsiteY3" fmla="*/ 38803 h 41211"/>
                <a:gd name="connsiteX4" fmla="*/ 54973 w 58140"/>
                <a:gd name="connsiteY4" fmla="*/ 22598 h 4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40" h="41211">
                  <a:moveTo>
                    <a:pt x="54973" y="22598"/>
                  </a:moveTo>
                  <a:lnTo>
                    <a:pt x="464" y="-2408"/>
                  </a:lnTo>
                  <a:lnTo>
                    <a:pt x="-3168" y="3929"/>
                  </a:lnTo>
                  <a:lnTo>
                    <a:pt x="45613" y="38803"/>
                  </a:lnTo>
                  <a:lnTo>
                    <a:pt x="54973" y="2259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92" name="Forma Livre: Forma 1391">
              <a:extLst>
                <a:ext uri="{FF2B5EF4-FFF2-40B4-BE49-F238E27FC236}">
                  <a16:creationId xmlns:a16="http://schemas.microsoft.com/office/drawing/2014/main" id="{20B99D52-055E-5D9C-3815-3F681D06C76C}"/>
                </a:ext>
              </a:extLst>
            </p:cNvPr>
            <p:cNvSpPr/>
            <p:nvPr/>
          </p:nvSpPr>
          <p:spPr>
            <a:xfrm rot="5400000" flipV="1">
              <a:off x="2469757" y="3884913"/>
              <a:ext cx="41008" cy="58267"/>
            </a:xfrm>
            <a:custGeom>
              <a:avLst/>
              <a:gdLst>
                <a:gd name="connsiteX0" fmla="*/ 37828 w 41008"/>
                <a:gd name="connsiteY0" fmla="*/ 46515 h 58267"/>
                <a:gd name="connsiteX1" fmla="*/ 3119 w 41008"/>
                <a:gd name="connsiteY1" fmla="*/ -2393 h 58267"/>
                <a:gd name="connsiteX2" fmla="*/ -3180 w 41008"/>
                <a:gd name="connsiteY2" fmla="*/ 1290 h 58267"/>
                <a:gd name="connsiteX3" fmla="*/ 21636 w 41008"/>
                <a:gd name="connsiteY3" fmla="*/ 55875 h 58267"/>
                <a:gd name="connsiteX4" fmla="*/ 37828 w 41008"/>
                <a:gd name="connsiteY4" fmla="*/ 46515 h 5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08" h="58267">
                  <a:moveTo>
                    <a:pt x="37828" y="46515"/>
                  </a:moveTo>
                  <a:lnTo>
                    <a:pt x="3119" y="-2393"/>
                  </a:lnTo>
                  <a:lnTo>
                    <a:pt x="-3180" y="1290"/>
                  </a:lnTo>
                  <a:lnTo>
                    <a:pt x="21636" y="55875"/>
                  </a:lnTo>
                  <a:lnTo>
                    <a:pt x="37828" y="4651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94" name="Forma Livre: Forma 1393">
              <a:extLst>
                <a:ext uri="{FF2B5EF4-FFF2-40B4-BE49-F238E27FC236}">
                  <a16:creationId xmlns:a16="http://schemas.microsoft.com/office/drawing/2014/main" id="{8343EC96-9A4F-4E3B-223C-2DAA8962D827}"/>
                </a:ext>
              </a:extLst>
            </p:cNvPr>
            <p:cNvSpPr/>
            <p:nvPr/>
          </p:nvSpPr>
          <p:spPr>
            <a:xfrm rot="5400000" flipV="1">
              <a:off x="2473662" y="3904059"/>
              <a:ext cx="18707" cy="59702"/>
            </a:xfrm>
            <a:custGeom>
              <a:avLst/>
              <a:gdLst>
                <a:gd name="connsiteX0" fmla="*/ 15514 w 18707"/>
                <a:gd name="connsiteY0" fmla="*/ 57316 h 59702"/>
                <a:gd name="connsiteX1" fmla="*/ 9913 w 18707"/>
                <a:gd name="connsiteY1" fmla="*/ -2387 h 59702"/>
                <a:gd name="connsiteX2" fmla="*/ 2610 w 18707"/>
                <a:gd name="connsiteY2" fmla="*/ -2361 h 59702"/>
                <a:gd name="connsiteX3" fmla="*/ -3193 w 18707"/>
                <a:gd name="connsiteY3" fmla="*/ 57316 h 59702"/>
                <a:gd name="connsiteX4" fmla="*/ 15514 w 18707"/>
                <a:gd name="connsiteY4" fmla="*/ 57316 h 5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7" h="59702">
                  <a:moveTo>
                    <a:pt x="15514" y="57316"/>
                  </a:moveTo>
                  <a:lnTo>
                    <a:pt x="9913" y="-2387"/>
                  </a:lnTo>
                  <a:lnTo>
                    <a:pt x="2610" y="-2361"/>
                  </a:lnTo>
                  <a:lnTo>
                    <a:pt x="-3193" y="57316"/>
                  </a:lnTo>
                  <a:lnTo>
                    <a:pt x="15514" y="5731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96" name="Forma Livre: Forma 1395">
              <a:extLst>
                <a:ext uri="{FF2B5EF4-FFF2-40B4-BE49-F238E27FC236}">
                  <a16:creationId xmlns:a16="http://schemas.microsoft.com/office/drawing/2014/main" id="{3F9D50C1-8A13-4D75-DC22-1F9E3B4BD54D}"/>
                </a:ext>
              </a:extLst>
            </p:cNvPr>
            <p:cNvSpPr/>
            <p:nvPr/>
          </p:nvSpPr>
          <p:spPr>
            <a:xfrm rot="5400000" flipV="1">
              <a:off x="2470005" y="3924720"/>
              <a:ext cx="41198" cy="58140"/>
            </a:xfrm>
            <a:custGeom>
              <a:avLst/>
              <a:gdLst>
                <a:gd name="connsiteX0" fmla="*/ 12985 w 41198"/>
                <a:gd name="connsiteY0" fmla="*/ 55747 h 58140"/>
                <a:gd name="connsiteX1" fmla="*/ 37992 w 41198"/>
                <a:gd name="connsiteY1" fmla="*/ 1239 h 58140"/>
                <a:gd name="connsiteX2" fmla="*/ 31655 w 41198"/>
                <a:gd name="connsiteY2" fmla="*/ -2393 h 58140"/>
                <a:gd name="connsiteX3" fmla="*/ -3207 w 41198"/>
                <a:gd name="connsiteY3" fmla="*/ 46400 h 58140"/>
                <a:gd name="connsiteX4" fmla="*/ 12985 w 41198"/>
                <a:gd name="connsiteY4" fmla="*/ 55747 h 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98" h="58140">
                  <a:moveTo>
                    <a:pt x="12985" y="55747"/>
                  </a:moveTo>
                  <a:lnTo>
                    <a:pt x="37992" y="1239"/>
                  </a:lnTo>
                  <a:lnTo>
                    <a:pt x="31655" y="-2393"/>
                  </a:lnTo>
                  <a:lnTo>
                    <a:pt x="-3207" y="46400"/>
                  </a:lnTo>
                  <a:lnTo>
                    <a:pt x="12985" y="557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98" name="Forma Livre: Forma 1397">
              <a:extLst>
                <a:ext uri="{FF2B5EF4-FFF2-40B4-BE49-F238E27FC236}">
                  <a16:creationId xmlns:a16="http://schemas.microsoft.com/office/drawing/2014/main" id="{A9DCB4D7-2D13-96DF-DFB1-1FE444642AA5}"/>
                </a:ext>
              </a:extLst>
            </p:cNvPr>
            <p:cNvSpPr/>
            <p:nvPr/>
          </p:nvSpPr>
          <p:spPr>
            <a:xfrm rot="5400000" flipV="1">
              <a:off x="2478996" y="3950564"/>
              <a:ext cx="58254" cy="41008"/>
            </a:xfrm>
            <a:custGeom>
              <a:avLst/>
              <a:gdLst>
                <a:gd name="connsiteX0" fmla="*/ 6128 w 58254"/>
                <a:gd name="connsiteY0" fmla="*/ 38599 h 41008"/>
                <a:gd name="connsiteX1" fmla="*/ 55036 w 58254"/>
                <a:gd name="connsiteY1" fmla="*/ 3903 h 41008"/>
                <a:gd name="connsiteX2" fmla="*/ 51366 w 58254"/>
                <a:gd name="connsiteY2" fmla="*/ -2409 h 41008"/>
                <a:gd name="connsiteX3" fmla="*/ -3219 w 58254"/>
                <a:gd name="connsiteY3" fmla="*/ 22407 h 41008"/>
                <a:gd name="connsiteX4" fmla="*/ 6128 w 58254"/>
                <a:gd name="connsiteY4" fmla="*/ 38599 h 4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54" h="41008">
                  <a:moveTo>
                    <a:pt x="6128" y="38599"/>
                  </a:moveTo>
                  <a:lnTo>
                    <a:pt x="55036" y="3903"/>
                  </a:lnTo>
                  <a:lnTo>
                    <a:pt x="51366" y="-2409"/>
                  </a:lnTo>
                  <a:lnTo>
                    <a:pt x="-3219" y="22407"/>
                  </a:lnTo>
                  <a:lnTo>
                    <a:pt x="6128" y="38599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00" name="Forma Livre: Forma 1399">
              <a:extLst>
                <a:ext uri="{FF2B5EF4-FFF2-40B4-BE49-F238E27FC236}">
                  <a16:creationId xmlns:a16="http://schemas.microsoft.com/office/drawing/2014/main" id="{1A88FA6E-5748-0408-6EC4-D18175925903}"/>
                </a:ext>
              </a:extLst>
            </p:cNvPr>
            <p:cNvSpPr/>
            <p:nvPr/>
          </p:nvSpPr>
          <p:spPr>
            <a:xfrm rot="5400000" flipV="1">
              <a:off x="2508853" y="3914776"/>
              <a:ext cx="37706" cy="37706"/>
            </a:xfrm>
            <a:custGeom>
              <a:avLst/>
              <a:gdLst>
                <a:gd name="connsiteX0" fmla="*/ 15654 w 37706"/>
                <a:gd name="connsiteY0" fmla="*/ 35280 h 37706"/>
                <a:gd name="connsiteX1" fmla="*/ 34513 w 37706"/>
                <a:gd name="connsiteY1" fmla="*/ 16420 h 37706"/>
                <a:gd name="connsiteX2" fmla="*/ 15654 w 37706"/>
                <a:gd name="connsiteY2" fmla="*/ -2426 h 37706"/>
                <a:gd name="connsiteX3" fmla="*/ -3193 w 37706"/>
                <a:gd name="connsiteY3" fmla="*/ 16420 h 37706"/>
                <a:gd name="connsiteX4" fmla="*/ 15654 w 37706"/>
                <a:gd name="connsiteY4" fmla="*/ 35280 h 3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06" h="37706">
                  <a:moveTo>
                    <a:pt x="15654" y="35280"/>
                  </a:moveTo>
                  <a:cubicBezTo>
                    <a:pt x="26068" y="35280"/>
                    <a:pt x="34513" y="26834"/>
                    <a:pt x="34513" y="16420"/>
                  </a:cubicBezTo>
                  <a:cubicBezTo>
                    <a:pt x="34513" y="6006"/>
                    <a:pt x="26068" y="-2426"/>
                    <a:pt x="15654" y="-2426"/>
                  </a:cubicBezTo>
                  <a:cubicBezTo>
                    <a:pt x="5240" y="-2426"/>
                    <a:pt x="-3193" y="6006"/>
                    <a:pt x="-3193" y="16420"/>
                  </a:cubicBezTo>
                  <a:cubicBezTo>
                    <a:pt x="-3193" y="26834"/>
                    <a:pt x="5240" y="35280"/>
                    <a:pt x="15654" y="35280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02" name="Forma Livre: Forma 1401">
              <a:extLst>
                <a:ext uri="{FF2B5EF4-FFF2-40B4-BE49-F238E27FC236}">
                  <a16:creationId xmlns:a16="http://schemas.microsoft.com/office/drawing/2014/main" id="{69388C99-B66A-DFDC-C4EC-0FBBD8DB4E7E}"/>
                </a:ext>
              </a:extLst>
            </p:cNvPr>
            <p:cNvSpPr/>
            <p:nvPr/>
          </p:nvSpPr>
          <p:spPr>
            <a:xfrm rot="5400000" flipV="1">
              <a:off x="2449780" y="3855716"/>
              <a:ext cx="155854" cy="155815"/>
            </a:xfrm>
            <a:custGeom>
              <a:avLst/>
              <a:gdLst>
                <a:gd name="connsiteX0" fmla="*/ 74734 w 155854"/>
                <a:gd name="connsiteY0" fmla="*/ 146658 h 155815"/>
                <a:gd name="connsiteX1" fmla="*/ 3563 w 155854"/>
                <a:gd name="connsiteY1" fmla="*/ 75488 h 155815"/>
                <a:gd name="connsiteX2" fmla="*/ 74734 w 155854"/>
                <a:gd name="connsiteY2" fmla="*/ 4305 h 155815"/>
                <a:gd name="connsiteX3" fmla="*/ 145917 w 155854"/>
                <a:gd name="connsiteY3" fmla="*/ 75488 h 155815"/>
                <a:gd name="connsiteX4" fmla="*/ 74734 w 155854"/>
                <a:gd name="connsiteY4" fmla="*/ 146658 h 155815"/>
                <a:gd name="connsiteX5" fmla="*/ 74734 w 155854"/>
                <a:gd name="connsiteY5" fmla="*/ -2426 h 155815"/>
                <a:gd name="connsiteX6" fmla="*/ -3193 w 155854"/>
                <a:gd name="connsiteY6" fmla="*/ 75488 h 155815"/>
                <a:gd name="connsiteX7" fmla="*/ 74734 w 155854"/>
                <a:gd name="connsiteY7" fmla="*/ 153389 h 155815"/>
                <a:gd name="connsiteX8" fmla="*/ 152661 w 155854"/>
                <a:gd name="connsiteY8" fmla="*/ 75488 h 155815"/>
                <a:gd name="connsiteX9" fmla="*/ 74734 w 155854"/>
                <a:gd name="connsiteY9" fmla="*/ -2426 h 15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854" h="155815">
                  <a:moveTo>
                    <a:pt x="74734" y="146658"/>
                  </a:moveTo>
                  <a:cubicBezTo>
                    <a:pt x="35478" y="146658"/>
                    <a:pt x="3563" y="114731"/>
                    <a:pt x="3563" y="75488"/>
                  </a:cubicBezTo>
                  <a:cubicBezTo>
                    <a:pt x="3563" y="36232"/>
                    <a:pt x="35478" y="4305"/>
                    <a:pt x="74734" y="4305"/>
                  </a:cubicBezTo>
                  <a:cubicBezTo>
                    <a:pt x="113989" y="4305"/>
                    <a:pt x="145917" y="36232"/>
                    <a:pt x="145917" y="75488"/>
                  </a:cubicBezTo>
                  <a:cubicBezTo>
                    <a:pt x="145917" y="114731"/>
                    <a:pt x="113989" y="146658"/>
                    <a:pt x="74734" y="146658"/>
                  </a:cubicBezTo>
                  <a:close/>
                  <a:moveTo>
                    <a:pt x="74734" y="-2426"/>
                  </a:moveTo>
                  <a:cubicBezTo>
                    <a:pt x="31770" y="-2426"/>
                    <a:pt x="-3193" y="32524"/>
                    <a:pt x="-3193" y="75488"/>
                  </a:cubicBezTo>
                  <a:cubicBezTo>
                    <a:pt x="-3193" y="118439"/>
                    <a:pt x="31770" y="153389"/>
                    <a:pt x="74734" y="153389"/>
                  </a:cubicBezTo>
                  <a:cubicBezTo>
                    <a:pt x="117698" y="153389"/>
                    <a:pt x="152661" y="118439"/>
                    <a:pt x="152661" y="75488"/>
                  </a:cubicBezTo>
                  <a:cubicBezTo>
                    <a:pt x="152661" y="32524"/>
                    <a:pt x="117698" y="-2426"/>
                    <a:pt x="74734" y="-2426"/>
                  </a:cubicBez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04" name="Forma Livre: Forma 1403">
              <a:extLst>
                <a:ext uri="{FF2B5EF4-FFF2-40B4-BE49-F238E27FC236}">
                  <a16:creationId xmlns:a16="http://schemas.microsoft.com/office/drawing/2014/main" id="{52AA2A84-DC79-846C-2CB7-9AEC3A6523F9}"/>
                </a:ext>
              </a:extLst>
            </p:cNvPr>
            <p:cNvSpPr/>
            <p:nvPr/>
          </p:nvSpPr>
          <p:spPr>
            <a:xfrm rot="5400000" flipV="1">
              <a:off x="2487436" y="3692585"/>
              <a:ext cx="80009" cy="166026"/>
            </a:xfrm>
            <a:custGeom>
              <a:avLst/>
              <a:gdLst>
                <a:gd name="connsiteX0" fmla="*/ -3085 w 80009"/>
                <a:gd name="connsiteY0" fmla="*/ -2426 h 166026"/>
                <a:gd name="connsiteX1" fmla="*/ -3085 w 80009"/>
                <a:gd name="connsiteY1" fmla="*/ 163600 h 166026"/>
                <a:gd name="connsiteX2" fmla="*/ 76924 w 80009"/>
                <a:gd name="connsiteY2" fmla="*/ 163600 h 166026"/>
                <a:gd name="connsiteX3" fmla="*/ 76924 w 80009"/>
                <a:gd name="connsiteY3" fmla="*/ -2426 h 166026"/>
                <a:gd name="connsiteX4" fmla="*/ -3085 w 80009"/>
                <a:gd name="connsiteY4" fmla="*/ -2426 h 16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09" h="166026">
                  <a:moveTo>
                    <a:pt x="-3085" y="-2426"/>
                  </a:moveTo>
                  <a:lnTo>
                    <a:pt x="-3085" y="163600"/>
                  </a:lnTo>
                  <a:lnTo>
                    <a:pt x="76924" y="163600"/>
                  </a:lnTo>
                  <a:lnTo>
                    <a:pt x="76924" y="-2426"/>
                  </a:lnTo>
                  <a:lnTo>
                    <a:pt x="-3085" y="-2426"/>
                  </a:lnTo>
                </a:path>
              </a:pathLst>
            </a:custGeom>
            <a:solidFill>
              <a:srgbClr val="009FDC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06" name="Forma Livre: Forma 1405">
              <a:extLst>
                <a:ext uri="{FF2B5EF4-FFF2-40B4-BE49-F238E27FC236}">
                  <a16:creationId xmlns:a16="http://schemas.microsoft.com/office/drawing/2014/main" id="{E91FB79B-6C72-903E-4AF9-6D9648BB7A5E}"/>
                </a:ext>
              </a:extLst>
            </p:cNvPr>
            <p:cNvSpPr/>
            <p:nvPr/>
          </p:nvSpPr>
          <p:spPr>
            <a:xfrm rot="5400000" flipV="1">
              <a:off x="2593963" y="3800191"/>
              <a:ext cx="4673" cy="17894"/>
            </a:xfrm>
            <a:custGeom>
              <a:avLst/>
              <a:gdLst>
                <a:gd name="connsiteX0" fmla="*/ -3108 w 4673"/>
                <a:gd name="connsiteY0" fmla="*/ -2488 h 17894"/>
                <a:gd name="connsiteX1" fmla="*/ -3108 w 4673"/>
                <a:gd name="connsiteY1" fmla="*/ 15406 h 17894"/>
                <a:gd name="connsiteX2" fmla="*/ 1566 w 4673"/>
                <a:gd name="connsiteY2" fmla="*/ 15406 h 17894"/>
                <a:gd name="connsiteX3" fmla="*/ 1566 w 4673"/>
                <a:gd name="connsiteY3" fmla="*/ -2488 h 17894"/>
                <a:gd name="connsiteX4" fmla="*/ -3108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8" y="-2488"/>
                  </a:moveTo>
                  <a:lnTo>
                    <a:pt x="-3108" y="15406"/>
                  </a:lnTo>
                  <a:lnTo>
                    <a:pt x="1566" y="15406"/>
                  </a:lnTo>
                  <a:lnTo>
                    <a:pt x="1566" y="-2488"/>
                  </a:lnTo>
                  <a:lnTo>
                    <a:pt x="-3108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08" name="Forma Livre: Forma 1407">
              <a:extLst>
                <a:ext uri="{FF2B5EF4-FFF2-40B4-BE49-F238E27FC236}">
                  <a16:creationId xmlns:a16="http://schemas.microsoft.com/office/drawing/2014/main" id="{03C606F3-FC73-8E44-4AC3-8408634A8386}"/>
                </a:ext>
              </a:extLst>
            </p:cNvPr>
            <p:cNvSpPr/>
            <p:nvPr/>
          </p:nvSpPr>
          <p:spPr>
            <a:xfrm rot="5400000" flipV="1">
              <a:off x="2593963" y="3792724"/>
              <a:ext cx="4673" cy="17894"/>
            </a:xfrm>
            <a:custGeom>
              <a:avLst/>
              <a:gdLst>
                <a:gd name="connsiteX0" fmla="*/ -3103 w 4673"/>
                <a:gd name="connsiteY0" fmla="*/ -2488 h 17894"/>
                <a:gd name="connsiteX1" fmla="*/ -3103 w 4673"/>
                <a:gd name="connsiteY1" fmla="*/ 15406 h 17894"/>
                <a:gd name="connsiteX2" fmla="*/ 1570 w 4673"/>
                <a:gd name="connsiteY2" fmla="*/ 15406 h 17894"/>
                <a:gd name="connsiteX3" fmla="*/ 1570 w 4673"/>
                <a:gd name="connsiteY3" fmla="*/ -2488 h 17894"/>
                <a:gd name="connsiteX4" fmla="*/ -3103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3" y="-2488"/>
                  </a:moveTo>
                  <a:lnTo>
                    <a:pt x="-3103" y="15406"/>
                  </a:lnTo>
                  <a:lnTo>
                    <a:pt x="1570" y="15406"/>
                  </a:lnTo>
                  <a:lnTo>
                    <a:pt x="1570" y="-2488"/>
                  </a:lnTo>
                  <a:lnTo>
                    <a:pt x="-3103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10" name="Forma Livre: Forma 1409">
              <a:extLst>
                <a:ext uri="{FF2B5EF4-FFF2-40B4-BE49-F238E27FC236}">
                  <a16:creationId xmlns:a16="http://schemas.microsoft.com/office/drawing/2014/main" id="{A724ABBF-2C83-863D-F370-CF1D5AA1914B}"/>
                </a:ext>
              </a:extLst>
            </p:cNvPr>
            <p:cNvSpPr/>
            <p:nvPr/>
          </p:nvSpPr>
          <p:spPr>
            <a:xfrm rot="5400000" flipV="1">
              <a:off x="2593963" y="3785256"/>
              <a:ext cx="4673" cy="17894"/>
            </a:xfrm>
            <a:custGeom>
              <a:avLst/>
              <a:gdLst>
                <a:gd name="connsiteX0" fmla="*/ -3098 w 4673"/>
                <a:gd name="connsiteY0" fmla="*/ -2488 h 17894"/>
                <a:gd name="connsiteX1" fmla="*/ -3098 w 4673"/>
                <a:gd name="connsiteY1" fmla="*/ 15406 h 17894"/>
                <a:gd name="connsiteX2" fmla="*/ 1576 w 4673"/>
                <a:gd name="connsiteY2" fmla="*/ 15406 h 17894"/>
                <a:gd name="connsiteX3" fmla="*/ 1576 w 4673"/>
                <a:gd name="connsiteY3" fmla="*/ -2488 h 17894"/>
                <a:gd name="connsiteX4" fmla="*/ -3098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8" y="-2488"/>
                  </a:moveTo>
                  <a:lnTo>
                    <a:pt x="-3098" y="15406"/>
                  </a:lnTo>
                  <a:lnTo>
                    <a:pt x="1576" y="15406"/>
                  </a:lnTo>
                  <a:lnTo>
                    <a:pt x="1576" y="-2488"/>
                  </a:lnTo>
                  <a:lnTo>
                    <a:pt x="-3098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12" name="Forma Livre: Forma 1411">
              <a:extLst>
                <a:ext uri="{FF2B5EF4-FFF2-40B4-BE49-F238E27FC236}">
                  <a16:creationId xmlns:a16="http://schemas.microsoft.com/office/drawing/2014/main" id="{418834E7-851A-B793-A092-EBEAA74545D1}"/>
                </a:ext>
              </a:extLst>
            </p:cNvPr>
            <p:cNvSpPr/>
            <p:nvPr/>
          </p:nvSpPr>
          <p:spPr>
            <a:xfrm rot="5400000" flipV="1">
              <a:off x="2593963" y="3777789"/>
              <a:ext cx="4673" cy="17894"/>
            </a:xfrm>
            <a:custGeom>
              <a:avLst/>
              <a:gdLst>
                <a:gd name="connsiteX0" fmla="*/ -3093 w 4673"/>
                <a:gd name="connsiteY0" fmla="*/ -2488 h 17894"/>
                <a:gd name="connsiteX1" fmla="*/ -3093 w 4673"/>
                <a:gd name="connsiteY1" fmla="*/ 15406 h 17894"/>
                <a:gd name="connsiteX2" fmla="*/ 1580 w 4673"/>
                <a:gd name="connsiteY2" fmla="*/ 15406 h 17894"/>
                <a:gd name="connsiteX3" fmla="*/ 1580 w 4673"/>
                <a:gd name="connsiteY3" fmla="*/ -2488 h 17894"/>
                <a:gd name="connsiteX4" fmla="*/ -3093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3" y="-2488"/>
                  </a:moveTo>
                  <a:lnTo>
                    <a:pt x="-3093" y="15406"/>
                  </a:lnTo>
                  <a:lnTo>
                    <a:pt x="1580" y="15406"/>
                  </a:lnTo>
                  <a:lnTo>
                    <a:pt x="1580" y="-2488"/>
                  </a:lnTo>
                  <a:lnTo>
                    <a:pt x="-3093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14" name="Forma Livre: Forma 1413">
              <a:extLst>
                <a:ext uri="{FF2B5EF4-FFF2-40B4-BE49-F238E27FC236}">
                  <a16:creationId xmlns:a16="http://schemas.microsoft.com/office/drawing/2014/main" id="{A8EA6ED9-D360-2800-8E30-CE87D74B6D8E}"/>
                </a:ext>
              </a:extLst>
            </p:cNvPr>
            <p:cNvSpPr/>
            <p:nvPr/>
          </p:nvSpPr>
          <p:spPr>
            <a:xfrm rot="5400000" flipV="1">
              <a:off x="2593963" y="3770321"/>
              <a:ext cx="4673" cy="17894"/>
            </a:xfrm>
            <a:custGeom>
              <a:avLst/>
              <a:gdLst>
                <a:gd name="connsiteX0" fmla="*/ -3088 w 4673"/>
                <a:gd name="connsiteY0" fmla="*/ -2488 h 17894"/>
                <a:gd name="connsiteX1" fmla="*/ -3088 w 4673"/>
                <a:gd name="connsiteY1" fmla="*/ 15406 h 17894"/>
                <a:gd name="connsiteX2" fmla="*/ 1586 w 4673"/>
                <a:gd name="connsiteY2" fmla="*/ 15406 h 17894"/>
                <a:gd name="connsiteX3" fmla="*/ 1586 w 4673"/>
                <a:gd name="connsiteY3" fmla="*/ -2488 h 17894"/>
                <a:gd name="connsiteX4" fmla="*/ -3088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8" y="-2488"/>
                  </a:moveTo>
                  <a:lnTo>
                    <a:pt x="-3088" y="15406"/>
                  </a:lnTo>
                  <a:lnTo>
                    <a:pt x="1586" y="15406"/>
                  </a:lnTo>
                  <a:lnTo>
                    <a:pt x="1586" y="-2488"/>
                  </a:lnTo>
                  <a:lnTo>
                    <a:pt x="-3088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16" name="Forma Livre: Forma 1415">
              <a:extLst>
                <a:ext uri="{FF2B5EF4-FFF2-40B4-BE49-F238E27FC236}">
                  <a16:creationId xmlns:a16="http://schemas.microsoft.com/office/drawing/2014/main" id="{1FECA490-154F-2EDE-3150-4CDAB66A9C81}"/>
                </a:ext>
              </a:extLst>
            </p:cNvPr>
            <p:cNvSpPr/>
            <p:nvPr/>
          </p:nvSpPr>
          <p:spPr>
            <a:xfrm rot="5400000" flipV="1">
              <a:off x="2593963" y="3762854"/>
              <a:ext cx="4673" cy="17894"/>
            </a:xfrm>
            <a:custGeom>
              <a:avLst/>
              <a:gdLst>
                <a:gd name="connsiteX0" fmla="*/ -3083 w 4673"/>
                <a:gd name="connsiteY0" fmla="*/ -2488 h 17894"/>
                <a:gd name="connsiteX1" fmla="*/ -3083 w 4673"/>
                <a:gd name="connsiteY1" fmla="*/ 15406 h 17894"/>
                <a:gd name="connsiteX2" fmla="*/ 1591 w 4673"/>
                <a:gd name="connsiteY2" fmla="*/ 15406 h 17894"/>
                <a:gd name="connsiteX3" fmla="*/ 1591 w 4673"/>
                <a:gd name="connsiteY3" fmla="*/ -2488 h 17894"/>
                <a:gd name="connsiteX4" fmla="*/ -3083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3" y="-2488"/>
                  </a:moveTo>
                  <a:lnTo>
                    <a:pt x="-3083" y="15406"/>
                  </a:lnTo>
                  <a:lnTo>
                    <a:pt x="1591" y="15406"/>
                  </a:lnTo>
                  <a:lnTo>
                    <a:pt x="1591" y="-2488"/>
                  </a:lnTo>
                  <a:lnTo>
                    <a:pt x="-3083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18" name="Forma Livre: Forma 1417">
              <a:extLst>
                <a:ext uri="{FF2B5EF4-FFF2-40B4-BE49-F238E27FC236}">
                  <a16:creationId xmlns:a16="http://schemas.microsoft.com/office/drawing/2014/main" id="{346B26BB-1D3E-8562-88D6-0A246FDE4BB6}"/>
                </a:ext>
              </a:extLst>
            </p:cNvPr>
            <p:cNvSpPr/>
            <p:nvPr/>
          </p:nvSpPr>
          <p:spPr>
            <a:xfrm rot="5400000" flipV="1">
              <a:off x="2593963" y="3755386"/>
              <a:ext cx="4673" cy="17894"/>
            </a:xfrm>
            <a:custGeom>
              <a:avLst/>
              <a:gdLst>
                <a:gd name="connsiteX0" fmla="*/ -3078 w 4673"/>
                <a:gd name="connsiteY0" fmla="*/ -2488 h 17894"/>
                <a:gd name="connsiteX1" fmla="*/ -3078 w 4673"/>
                <a:gd name="connsiteY1" fmla="*/ 15406 h 17894"/>
                <a:gd name="connsiteX2" fmla="*/ 1596 w 4673"/>
                <a:gd name="connsiteY2" fmla="*/ 15406 h 17894"/>
                <a:gd name="connsiteX3" fmla="*/ 1596 w 4673"/>
                <a:gd name="connsiteY3" fmla="*/ -2488 h 17894"/>
                <a:gd name="connsiteX4" fmla="*/ -3078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8" y="-2488"/>
                  </a:moveTo>
                  <a:lnTo>
                    <a:pt x="-3078" y="15406"/>
                  </a:lnTo>
                  <a:lnTo>
                    <a:pt x="1596" y="15406"/>
                  </a:lnTo>
                  <a:lnTo>
                    <a:pt x="1596" y="-2488"/>
                  </a:lnTo>
                  <a:lnTo>
                    <a:pt x="-3078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20" name="Forma Livre: Forma 1419">
              <a:extLst>
                <a:ext uri="{FF2B5EF4-FFF2-40B4-BE49-F238E27FC236}">
                  <a16:creationId xmlns:a16="http://schemas.microsoft.com/office/drawing/2014/main" id="{6B8A24F3-D32D-3E67-2BD4-C572B6CD0CB2}"/>
                </a:ext>
              </a:extLst>
            </p:cNvPr>
            <p:cNvSpPr/>
            <p:nvPr/>
          </p:nvSpPr>
          <p:spPr>
            <a:xfrm rot="5400000" flipV="1">
              <a:off x="2593963" y="3747919"/>
              <a:ext cx="4673" cy="17894"/>
            </a:xfrm>
            <a:custGeom>
              <a:avLst/>
              <a:gdLst>
                <a:gd name="connsiteX0" fmla="*/ -3073 w 4673"/>
                <a:gd name="connsiteY0" fmla="*/ -2488 h 17894"/>
                <a:gd name="connsiteX1" fmla="*/ -3073 w 4673"/>
                <a:gd name="connsiteY1" fmla="*/ 15406 h 17894"/>
                <a:gd name="connsiteX2" fmla="*/ 1601 w 4673"/>
                <a:gd name="connsiteY2" fmla="*/ 15406 h 17894"/>
                <a:gd name="connsiteX3" fmla="*/ 1601 w 4673"/>
                <a:gd name="connsiteY3" fmla="*/ -2488 h 17894"/>
                <a:gd name="connsiteX4" fmla="*/ -3073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3" y="-2488"/>
                  </a:moveTo>
                  <a:lnTo>
                    <a:pt x="-3073" y="15406"/>
                  </a:lnTo>
                  <a:lnTo>
                    <a:pt x="1601" y="15406"/>
                  </a:lnTo>
                  <a:lnTo>
                    <a:pt x="1601" y="-2488"/>
                  </a:lnTo>
                  <a:lnTo>
                    <a:pt x="-3073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22" name="Forma Livre: Forma 1421">
              <a:extLst>
                <a:ext uri="{FF2B5EF4-FFF2-40B4-BE49-F238E27FC236}">
                  <a16:creationId xmlns:a16="http://schemas.microsoft.com/office/drawing/2014/main" id="{66E951BB-CC72-59D5-D8D6-20686B840868}"/>
                </a:ext>
              </a:extLst>
            </p:cNvPr>
            <p:cNvSpPr/>
            <p:nvPr/>
          </p:nvSpPr>
          <p:spPr>
            <a:xfrm rot="5400000" flipV="1">
              <a:off x="2593963" y="3740451"/>
              <a:ext cx="4673" cy="17894"/>
            </a:xfrm>
            <a:custGeom>
              <a:avLst/>
              <a:gdLst>
                <a:gd name="connsiteX0" fmla="*/ -3068 w 4673"/>
                <a:gd name="connsiteY0" fmla="*/ -2488 h 17894"/>
                <a:gd name="connsiteX1" fmla="*/ -3068 w 4673"/>
                <a:gd name="connsiteY1" fmla="*/ 15406 h 17894"/>
                <a:gd name="connsiteX2" fmla="*/ 1606 w 4673"/>
                <a:gd name="connsiteY2" fmla="*/ 15406 h 17894"/>
                <a:gd name="connsiteX3" fmla="*/ 1606 w 4673"/>
                <a:gd name="connsiteY3" fmla="*/ -2488 h 17894"/>
                <a:gd name="connsiteX4" fmla="*/ -3068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8" y="-2488"/>
                  </a:moveTo>
                  <a:lnTo>
                    <a:pt x="-3068" y="15406"/>
                  </a:lnTo>
                  <a:lnTo>
                    <a:pt x="1606" y="15406"/>
                  </a:lnTo>
                  <a:lnTo>
                    <a:pt x="1606" y="-2488"/>
                  </a:lnTo>
                  <a:lnTo>
                    <a:pt x="-3068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24" name="Forma Livre: Forma 1423">
              <a:extLst>
                <a:ext uri="{FF2B5EF4-FFF2-40B4-BE49-F238E27FC236}">
                  <a16:creationId xmlns:a16="http://schemas.microsoft.com/office/drawing/2014/main" id="{FFFC5B37-DBD9-F77C-1648-5F11F09229AD}"/>
                </a:ext>
              </a:extLst>
            </p:cNvPr>
            <p:cNvSpPr/>
            <p:nvPr/>
          </p:nvSpPr>
          <p:spPr>
            <a:xfrm rot="5400000" flipV="1">
              <a:off x="2593963" y="3732983"/>
              <a:ext cx="4673" cy="17894"/>
            </a:xfrm>
            <a:custGeom>
              <a:avLst/>
              <a:gdLst>
                <a:gd name="connsiteX0" fmla="*/ -3062 w 4673"/>
                <a:gd name="connsiteY0" fmla="*/ -2488 h 17894"/>
                <a:gd name="connsiteX1" fmla="*/ -3062 w 4673"/>
                <a:gd name="connsiteY1" fmla="*/ 15406 h 17894"/>
                <a:gd name="connsiteX2" fmla="*/ 1611 w 4673"/>
                <a:gd name="connsiteY2" fmla="*/ 15406 h 17894"/>
                <a:gd name="connsiteX3" fmla="*/ 1611 w 4673"/>
                <a:gd name="connsiteY3" fmla="*/ -2488 h 17894"/>
                <a:gd name="connsiteX4" fmla="*/ -3062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2" y="-2488"/>
                  </a:moveTo>
                  <a:lnTo>
                    <a:pt x="-3062" y="15406"/>
                  </a:lnTo>
                  <a:lnTo>
                    <a:pt x="1611" y="15406"/>
                  </a:lnTo>
                  <a:lnTo>
                    <a:pt x="1611" y="-2488"/>
                  </a:lnTo>
                  <a:lnTo>
                    <a:pt x="-3062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26" name="Forma Livre: Forma 1425">
              <a:extLst>
                <a:ext uri="{FF2B5EF4-FFF2-40B4-BE49-F238E27FC236}">
                  <a16:creationId xmlns:a16="http://schemas.microsoft.com/office/drawing/2014/main" id="{ECEC93EC-0C01-5AC1-DFD3-DDAC7128B545}"/>
                </a:ext>
              </a:extLst>
            </p:cNvPr>
            <p:cNvSpPr/>
            <p:nvPr/>
          </p:nvSpPr>
          <p:spPr>
            <a:xfrm rot="5400000" flipV="1">
              <a:off x="2570995" y="3800183"/>
              <a:ext cx="4673" cy="17907"/>
            </a:xfrm>
            <a:custGeom>
              <a:avLst/>
              <a:gdLst>
                <a:gd name="connsiteX0" fmla="*/ -3108 w 4673"/>
                <a:gd name="connsiteY0" fmla="*/ -2467 h 17907"/>
                <a:gd name="connsiteX1" fmla="*/ -3108 w 4673"/>
                <a:gd name="connsiteY1" fmla="*/ 15440 h 17907"/>
                <a:gd name="connsiteX2" fmla="*/ 1566 w 4673"/>
                <a:gd name="connsiteY2" fmla="*/ 15440 h 17907"/>
                <a:gd name="connsiteX3" fmla="*/ 1566 w 4673"/>
                <a:gd name="connsiteY3" fmla="*/ -2467 h 17907"/>
                <a:gd name="connsiteX4" fmla="*/ -3108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8" y="-2467"/>
                  </a:moveTo>
                  <a:lnTo>
                    <a:pt x="-3108" y="15440"/>
                  </a:lnTo>
                  <a:lnTo>
                    <a:pt x="1566" y="15440"/>
                  </a:lnTo>
                  <a:lnTo>
                    <a:pt x="1566" y="-2467"/>
                  </a:lnTo>
                  <a:lnTo>
                    <a:pt x="-3108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28" name="Forma Livre: Forma 1427">
              <a:extLst>
                <a:ext uri="{FF2B5EF4-FFF2-40B4-BE49-F238E27FC236}">
                  <a16:creationId xmlns:a16="http://schemas.microsoft.com/office/drawing/2014/main" id="{066714C1-0064-C21F-96FD-A78B65B1A3AC}"/>
                </a:ext>
              </a:extLst>
            </p:cNvPr>
            <p:cNvSpPr/>
            <p:nvPr/>
          </p:nvSpPr>
          <p:spPr>
            <a:xfrm rot="5400000" flipV="1">
              <a:off x="2570995" y="3792716"/>
              <a:ext cx="4673" cy="17907"/>
            </a:xfrm>
            <a:custGeom>
              <a:avLst/>
              <a:gdLst>
                <a:gd name="connsiteX0" fmla="*/ -3103 w 4673"/>
                <a:gd name="connsiteY0" fmla="*/ -2467 h 17907"/>
                <a:gd name="connsiteX1" fmla="*/ -3103 w 4673"/>
                <a:gd name="connsiteY1" fmla="*/ 15440 h 17907"/>
                <a:gd name="connsiteX2" fmla="*/ 1570 w 4673"/>
                <a:gd name="connsiteY2" fmla="*/ 15440 h 17907"/>
                <a:gd name="connsiteX3" fmla="*/ 1570 w 4673"/>
                <a:gd name="connsiteY3" fmla="*/ -2467 h 17907"/>
                <a:gd name="connsiteX4" fmla="*/ -3103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3" y="-2467"/>
                  </a:moveTo>
                  <a:lnTo>
                    <a:pt x="-3103" y="15440"/>
                  </a:lnTo>
                  <a:lnTo>
                    <a:pt x="1570" y="15440"/>
                  </a:lnTo>
                  <a:lnTo>
                    <a:pt x="1570" y="-2467"/>
                  </a:lnTo>
                  <a:lnTo>
                    <a:pt x="-3103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30" name="Forma Livre: Forma 1429">
              <a:extLst>
                <a:ext uri="{FF2B5EF4-FFF2-40B4-BE49-F238E27FC236}">
                  <a16:creationId xmlns:a16="http://schemas.microsoft.com/office/drawing/2014/main" id="{F0A19CE2-3992-4381-AB9B-1986B8130698}"/>
                </a:ext>
              </a:extLst>
            </p:cNvPr>
            <p:cNvSpPr/>
            <p:nvPr/>
          </p:nvSpPr>
          <p:spPr>
            <a:xfrm rot="5400000" flipV="1">
              <a:off x="2570995" y="3785248"/>
              <a:ext cx="4673" cy="17907"/>
            </a:xfrm>
            <a:custGeom>
              <a:avLst/>
              <a:gdLst>
                <a:gd name="connsiteX0" fmla="*/ -3098 w 4673"/>
                <a:gd name="connsiteY0" fmla="*/ -2467 h 17907"/>
                <a:gd name="connsiteX1" fmla="*/ -3098 w 4673"/>
                <a:gd name="connsiteY1" fmla="*/ 15440 h 17907"/>
                <a:gd name="connsiteX2" fmla="*/ 1576 w 4673"/>
                <a:gd name="connsiteY2" fmla="*/ 15440 h 17907"/>
                <a:gd name="connsiteX3" fmla="*/ 1576 w 4673"/>
                <a:gd name="connsiteY3" fmla="*/ -2467 h 17907"/>
                <a:gd name="connsiteX4" fmla="*/ -3098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8" y="-2467"/>
                  </a:moveTo>
                  <a:lnTo>
                    <a:pt x="-3098" y="15440"/>
                  </a:lnTo>
                  <a:lnTo>
                    <a:pt x="1576" y="15440"/>
                  </a:lnTo>
                  <a:lnTo>
                    <a:pt x="1576" y="-2467"/>
                  </a:lnTo>
                  <a:lnTo>
                    <a:pt x="-3098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32" name="Forma Livre: Forma 1431">
              <a:extLst>
                <a:ext uri="{FF2B5EF4-FFF2-40B4-BE49-F238E27FC236}">
                  <a16:creationId xmlns:a16="http://schemas.microsoft.com/office/drawing/2014/main" id="{05AE4DE0-A6E9-26D2-87F8-4062BFE34988}"/>
                </a:ext>
              </a:extLst>
            </p:cNvPr>
            <p:cNvSpPr/>
            <p:nvPr/>
          </p:nvSpPr>
          <p:spPr>
            <a:xfrm rot="5400000" flipV="1">
              <a:off x="2570995" y="3777781"/>
              <a:ext cx="4673" cy="17907"/>
            </a:xfrm>
            <a:custGeom>
              <a:avLst/>
              <a:gdLst>
                <a:gd name="connsiteX0" fmla="*/ -3093 w 4673"/>
                <a:gd name="connsiteY0" fmla="*/ -2467 h 17907"/>
                <a:gd name="connsiteX1" fmla="*/ -3093 w 4673"/>
                <a:gd name="connsiteY1" fmla="*/ 15440 h 17907"/>
                <a:gd name="connsiteX2" fmla="*/ 1580 w 4673"/>
                <a:gd name="connsiteY2" fmla="*/ 15440 h 17907"/>
                <a:gd name="connsiteX3" fmla="*/ 1580 w 4673"/>
                <a:gd name="connsiteY3" fmla="*/ -2467 h 17907"/>
                <a:gd name="connsiteX4" fmla="*/ -3093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3" y="-2467"/>
                  </a:moveTo>
                  <a:lnTo>
                    <a:pt x="-3093" y="15440"/>
                  </a:lnTo>
                  <a:lnTo>
                    <a:pt x="1580" y="15440"/>
                  </a:lnTo>
                  <a:lnTo>
                    <a:pt x="1580" y="-2467"/>
                  </a:lnTo>
                  <a:lnTo>
                    <a:pt x="-3093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34" name="Forma Livre: Forma 1433">
              <a:extLst>
                <a:ext uri="{FF2B5EF4-FFF2-40B4-BE49-F238E27FC236}">
                  <a16:creationId xmlns:a16="http://schemas.microsoft.com/office/drawing/2014/main" id="{E860A5F6-962A-9E6E-FCB6-7944C6BCB07B}"/>
                </a:ext>
              </a:extLst>
            </p:cNvPr>
            <p:cNvSpPr/>
            <p:nvPr/>
          </p:nvSpPr>
          <p:spPr>
            <a:xfrm rot="5400000" flipV="1">
              <a:off x="2570995" y="3770313"/>
              <a:ext cx="4673" cy="17907"/>
            </a:xfrm>
            <a:custGeom>
              <a:avLst/>
              <a:gdLst>
                <a:gd name="connsiteX0" fmla="*/ -3088 w 4673"/>
                <a:gd name="connsiteY0" fmla="*/ -2467 h 17907"/>
                <a:gd name="connsiteX1" fmla="*/ -3088 w 4673"/>
                <a:gd name="connsiteY1" fmla="*/ 15440 h 17907"/>
                <a:gd name="connsiteX2" fmla="*/ 1586 w 4673"/>
                <a:gd name="connsiteY2" fmla="*/ 15440 h 17907"/>
                <a:gd name="connsiteX3" fmla="*/ 1586 w 4673"/>
                <a:gd name="connsiteY3" fmla="*/ -2467 h 17907"/>
                <a:gd name="connsiteX4" fmla="*/ -3088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8" y="-2467"/>
                  </a:moveTo>
                  <a:lnTo>
                    <a:pt x="-3088" y="15440"/>
                  </a:lnTo>
                  <a:lnTo>
                    <a:pt x="1586" y="15440"/>
                  </a:lnTo>
                  <a:lnTo>
                    <a:pt x="1586" y="-2467"/>
                  </a:lnTo>
                  <a:lnTo>
                    <a:pt x="-3088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36" name="Forma Livre: Forma 1435">
              <a:extLst>
                <a:ext uri="{FF2B5EF4-FFF2-40B4-BE49-F238E27FC236}">
                  <a16:creationId xmlns:a16="http://schemas.microsoft.com/office/drawing/2014/main" id="{F664DD4B-D095-BDD8-0D44-2D38679B3F82}"/>
                </a:ext>
              </a:extLst>
            </p:cNvPr>
            <p:cNvSpPr/>
            <p:nvPr/>
          </p:nvSpPr>
          <p:spPr>
            <a:xfrm rot="5400000" flipV="1">
              <a:off x="2570995" y="3762846"/>
              <a:ext cx="4673" cy="17907"/>
            </a:xfrm>
            <a:custGeom>
              <a:avLst/>
              <a:gdLst>
                <a:gd name="connsiteX0" fmla="*/ -3083 w 4673"/>
                <a:gd name="connsiteY0" fmla="*/ -2467 h 17907"/>
                <a:gd name="connsiteX1" fmla="*/ -3083 w 4673"/>
                <a:gd name="connsiteY1" fmla="*/ 15440 h 17907"/>
                <a:gd name="connsiteX2" fmla="*/ 1591 w 4673"/>
                <a:gd name="connsiteY2" fmla="*/ 15440 h 17907"/>
                <a:gd name="connsiteX3" fmla="*/ 1591 w 4673"/>
                <a:gd name="connsiteY3" fmla="*/ -2467 h 17907"/>
                <a:gd name="connsiteX4" fmla="*/ -3083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3" y="-2467"/>
                  </a:moveTo>
                  <a:lnTo>
                    <a:pt x="-3083" y="15440"/>
                  </a:lnTo>
                  <a:lnTo>
                    <a:pt x="1591" y="15440"/>
                  </a:lnTo>
                  <a:lnTo>
                    <a:pt x="1591" y="-2467"/>
                  </a:lnTo>
                  <a:lnTo>
                    <a:pt x="-3083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38" name="Forma Livre: Forma 1437">
              <a:extLst>
                <a:ext uri="{FF2B5EF4-FFF2-40B4-BE49-F238E27FC236}">
                  <a16:creationId xmlns:a16="http://schemas.microsoft.com/office/drawing/2014/main" id="{CDF5C04B-129A-52AA-E3F3-ECB6C911AFB1}"/>
                </a:ext>
              </a:extLst>
            </p:cNvPr>
            <p:cNvSpPr/>
            <p:nvPr/>
          </p:nvSpPr>
          <p:spPr>
            <a:xfrm rot="5400000" flipV="1">
              <a:off x="2570995" y="3755378"/>
              <a:ext cx="4673" cy="17907"/>
            </a:xfrm>
            <a:custGeom>
              <a:avLst/>
              <a:gdLst>
                <a:gd name="connsiteX0" fmla="*/ -3078 w 4673"/>
                <a:gd name="connsiteY0" fmla="*/ -2467 h 17907"/>
                <a:gd name="connsiteX1" fmla="*/ -3078 w 4673"/>
                <a:gd name="connsiteY1" fmla="*/ 15440 h 17907"/>
                <a:gd name="connsiteX2" fmla="*/ 1596 w 4673"/>
                <a:gd name="connsiteY2" fmla="*/ 15440 h 17907"/>
                <a:gd name="connsiteX3" fmla="*/ 1596 w 4673"/>
                <a:gd name="connsiteY3" fmla="*/ -2467 h 17907"/>
                <a:gd name="connsiteX4" fmla="*/ -3078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8" y="-2467"/>
                  </a:moveTo>
                  <a:lnTo>
                    <a:pt x="-3078" y="15440"/>
                  </a:lnTo>
                  <a:lnTo>
                    <a:pt x="1596" y="15440"/>
                  </a:lnTo>
                  <a:lnTo>
                    <a:pt x="1596" y="-2467"/>
                  </a:lnTo>
                  <a:lnTo>
                    <a:pt x="-3078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40" name="Forma Livre: Forma 1439">
              <a:extLst>
                <a:ext uri="{FF2B5EF4-FFF2-40B4-BE49-F238E27FC236}">
                  <a16:creationId xmlns:a16="http://schemas.microsoft.com/office/drawing/2014/main" id="{47C2A039-A8A1-99AE-0EDB-1C985632D410}"/>
                </a:ext>
              </a:extLst>
            </p:cNvPr>
            <p:cNvSpPr/>
            <p:nvPr/>
          </p:nvSpPr>
          <p:spPr>
            <a:xfrm rot="5400000" flipV="1">
              <a:off x="2570995" y="3747911"/>
              <a:ext cx="4673" cy="17907"/>
            </a:xfrm>
            <a:custGeom>
              <a:avLst/>
              <a:gdLst>
                <a:gd name="connsiteX0" fmla="*/ -3073 w 4673"/>
                <a:gd name="connsiteY0" fmla="*/ -2467 h 17907"/>
                <a:gd name="connsiteX1" fmla="*/ -3073 w 4673"/>
                <a:gd name="connsiteY1" fmla="*/ 15440 h 17907"/>
                <a:gd name="connsiteX2" fmla="*/ 1601 w 4673"/>
                <a:gd name="connsiteY2" fmla="*/ 15440 h 17907"/>
                <a:gd name="connsiteX3" fmla="*/ 1601 w 4673"/>
                <a:gd name="connsiteY3" fmla="*/ -2467 h 17907"/>
                <a:gd name="connsiteX4" fmla="*/ -3073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3" y="-2467"/>
                  </a:moveTo>
                  <a:lnTo>
                    <a:pt x="-3073" y="15440"/>
                  </a:lnTo>
                  <a:lnTo>
                    <a:pt x="1601" y="15440"/>
                  </a:lnTo>
                  <a:lnTo>
                    <a:pt x="1601" y="-2467"/>
                  </a:lnTo>
                  <a:lnTo>
                    <a:pt x="-3073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42" name="Forma Livre: Forma 1441">
              <a:extLst>
                <a:ext uri="{FF2B5EF4-FFF2-40B4-BE49-F238E27FC236}">
                  <a16:creationId xmlns:a16="http://schemas.microsoft.com/office/drawing/2014/main" id="{E27ADB1D-7399-9685-B2C6-906FACA414E2}"/>
                </a:ext>
              </a:extLst>
            </p:cNvPr>
            <p:cNvSpPr/>
            <p:nvPr/>
          </p:nvSpPr>
          <p:spPr>
            <a:xfrm rot="5400000" flipV="1">
              <a:off x="2570995" y="3740443"/>
              <a:ext cx="4673" cy="17907"/>
            </a:xfrm>
            <a:custGeom>
              <a:avLst/>
              <a:gdLst>
                <a:gd name="connsiteX0" fmla="*/ -3068 w 4673"/>
                <a:gd name="connsiteY0" fmla="*/ -2467 h 17907"/>
                <a:gd name="connsiteX1" fmla="*/ -3068 w 4673"/>
                <a:gd name="connsiteY1" fmla="*/ 15440 h 17907"/>
                <a:gd name="connsiteX2" fmla="*/ 1606 w 4673"/>
                <a:gd name="connsiteY2" fmla="*/ 15440 h 17907"/>
                <a:gd name="connsiteX3" fmla="*/ 1606 w 4673"/>
                <a:gd name="connsiteY3" fmla="*/ -2467 h 17907"/>
                <a:gd name="connsiteX4" fmla="*/ -3068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8" y="-2467"/>
                  </a:moveTo>
                  <a:lnTo>
                    <a:pt x="-3068" y="15440"/>
                  </a:lnTo>
                  <a:lnTo>
                    <a:pt x="1606" y="15440"/>
                  </a:lnTo>
                  <a:lnTo>
                    <a:pt x="1606" y="-2467"/>
                  </a:lnTo>
                  <a:lnTo>
                    <a:pt x="-3068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44" name="Forma Livre: Forma 1443">
              <a:extLst>
                <a:ext uri="{FF2B5EF4-FFF2-40B4-BE49-F238E27FC236}">
                  <a16:creationId xmlns:a16="http://schemas.microsoft.com/office/drawing/2014/main" id="{3C58CB80-8862-348E-1DF9-FDDE34112122}"/>
                </a:ext>
              </a:extLst>
            </p:cNvPr>
            <p:cNvSpPr/>
            <p:nvPr/>
          </p:nvSpPr>
          <p:spPr>
            <a:xfrm rot="5400000" flipV="1">
              <a:off x="2570995" y="3732975"/>
              <a:ext cx="4673" cy="17907"/>
            </a:xfrm>
            <a:custGeom>
              <a:avLst/>
              <a:gdLst>
                <a:gd name="connsiteX0" fmla="*/ -3062 w 4673"/>
                <a:gd name="connsiteY0" fmla="*/ -2467 h 17907"/>
                <a:gd name="connsiteX1" fmla="*/ -3062 w 4673"/>
                <a:gd name="connsiteY1" fmla="*/ 15440 h 17907"/>
                <a:gd name="connsiteX2" fmla="*/ 1611 w 4673"/>
                <a:gd name="connsiteY2" fmla="*/ 15440 h 17907"/>
                <a:gd name="connsiteX3" fmla="*/ 1611 w 4673"/>
                <a:gd name="connsiteY3" fmla="*/ -2467 h 17907"/>
                <a:gd name="connsiteX4" fmla="*/ -3062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2" y="-2467"/>
                  </a:moveTo>
                  <a:lnTo>
                    <a:pt x="-3062" y="15440"/>
                  </a:lnTo>
                  <a:lnTo>
                    <a:pt x="1611" y="15440"/>
                  </a:lnTo>
                  <a:lnTo>
                    <a:pt x="1611" y="-2467"/>
                  </a:lnTo>
                  <a:lnTo>
                    <a:pt x="-3062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46" name="Forma Livre: Forma 1445">
              <a:extLst>
                <a:ext uri="{FF2B5EF4-FFF2-40B4-BE49-F238E27FC236}">
                  <a16:creationId xmlns:a16="http://schemas.microsoft.com/office/drawing/2014/main" id="{646248BC-C138-A4A3-AC2E-C79F225B4782}"/>
                </a:ext>
              </a:extLst>
            </p:cNvPr>
            <p:cNvSpPr/>
            <p:nvPr/>
          </p:nvSpPr>
          <p:spPr>
            <a:xfrm rot="5400000" flipV="1">
              <a:off x="2548020" y="3800183"/>
              <a:ext cx="4673" cy="17907"/>
            </a:xfrm>
            <a:custGeom>
              <a:avLst/>
              <a:gdLst>
                <a:gd name="connsiteX0" fmla="*/ -3108 w 4673"/>
                <a:gd name="connsiteY0" fmla="*/ -2447 h 17907"/>
                <a:gd name="connsiteX1" fmla="*/ -3108 w 4673"/>
                <a:gd name="connsiteY1" fmla="*/ 15460 h 17907"/>
                <a:gd name="connsiteX2" fmla="*/ 1566 w 4673"/>
                <a:gd name="connsiteY2" fmla="*/ 15460 h 17907"/>
                <a:gd name="connsiteX3" fmla="*/ 1566 w 4673"/>
                <a:gd name="connsiteY3" fmla="*/ -2447 h 17907"/>
                <a:gd name="connsiteX4" fmla="*/ -3108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8" y="-2447"/>
                  </a:moveTo>
                  <a:lnTo>
                    <a:pt x="-3108" y="15460"/>
                  </a:lnTo>
                  <a:lnTo>
                    <a:pt x="1566" y="15460"/>
                  </a:lnTo>
                  <a:lnTo>
                    <a:pt x="1566" y="-2447"/>
                  </a:lnTo>
                  <a:lnTo>
                    <a:pt x="-3108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48" name="Forma Livre: Forma 1447">
              <a:extLst>
                <a:ext uri="{FF2B5EF4-FFF2-40B4-BE49-F238E27FC236}">
                  <a16:creationId xmlns:a16="http://schemas.microsoft.com/office/drawing/2014/main" id="{FB4C966E-B85F-2E06-2213-3E62A928C6CE}"/>
                </a:ext>
              </a:extLst>
            </p:cNvPr>
            <p:cNvSpPr/>
            <p:nvPr/>
          </p:nvSpPr>
          <p:spPr>
            <a:xfrm rot="5400000" flipV="1">
              <a:off x="2548020" y="3792716"/>
              <a:ext cx="4673" cy="17907"/>
            </a:xfrm>
            <a:custGeom>
              <a:avLst/>
              <a:gdLst>
                <a:gd name="connsiteX0" fmla="*/ -3103 w 4673"/>
                <a:gd name="connsiteY0" fmla="*/ -2447 h 17907"/>
                <a:gd name="connsiteX1" fmla="*/ -3103 w 4673"/>
                <a:gd name="connsiteY1" fmla="*/ 15460 h 17907"/>
                <a:gd name="connsiteX2" fmla="*/ 1570 w 4673"/>
                <a:gd name="connsiteY2" fmla="*/ 15460 h 17907"/>
                <a:gd name="connsiteX3" fmla="*/ 1570 w 4673"/>
                <a:gd name="connsiteY3" fmla="*/ -2447 h 17907"/>
                <a:gd name="connsiteX4" fmla="*/ -3103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3" y="-2447"/>
                  </a:moveTo>
                  <a:lnTo>
                    <a:pt x="-3103" y="15460"/>
                  </a:lnTo>
                  <a:lnTo>
                    <a:pt x="1570" y="15460"/>
                  </a:lnTo>
                  <a:lnTo>
                    <a:pt x="1570" y="-2447"/>
                  </a:lnTo>
                  <a:lnTo>
                    <a:pt x="-3103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50" name="Forma Livre: Forma 1449">
              <a:extLst>
                <a:ext uri="{FF2B5EF4-FFF2-40B4-BE49-F238E27FC236}">
                  <a16:creationId xmlns:a16="http://schemas.microsoft.com/office/drawing/2014/main" id="{C03A9FE5-497F-440B-AA7D-9AAB25B637A8}"/>
                </a:ext>
              </a:extLst>
            </p:cNvPr>
            <p:cNvSpPr/>
            <p:nvPr/>
          </p:nvSpPr>
          <p:spPr>
            <a:xfrm rot="5400000" flipV="1">
              <a:off x="2548020" y="3785248"/>
              <a:ext cx="4673" cy="17907"/>
            </a:xfrm>
            <a:custGeom>
              <a:avLst/>
              <a:gdLst>
                <a:gd name="connsiteX0" fmla="*/ -3098 w 4673"/>
                <a:gd name="connsiteY0" fmla="*/ -2447 h 17907"/>
                <a:gd name="connsiteX1" fmla="*/ -3098 w 4673"/>
                <a:gd name="connsiteY1" fmla="*/ 15460 h 17907"/>
                <a:gd name="connsiteX2" fmla="*/ 1576 w 4673"/>
                <a:gd name="connsiteY2" fmla="*/ 15460 h 17907"/>
                <a:gd name="connsiteX3" fmla="*/ 1576 w 4673"/>
                <a:gd name="connsiteY3" fmla="*/ -2447 h 17907"/>
                <a:gd name="connsiteX4" fmla="*/ -3098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8" y="-2447"/>
                  </a:moveTo>
                  <a:lnTo>
                    <a:pt x="-3098" y="15460"/>
                  </a:lnTo>
                  <a:lnTo>
                    <a:pt x="1576" y="15460"/>
                  </a:lnTo>
                  <a:lnTo>
                    <a:pt x="1576" y="-2447"/>
                  </a:lnTo>
                  <a:lnTo>
                    <a:pt x="-3098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52" name="Forma Livre: Forma 1451">
              <a:extLst>
                <a:ext uri="{FF2B5EF4-FFF2-40B4-BE49-F238E27FC236}">
                  <a16:creationId xmlns:a16="http://schemas.microsoft.com/office/drawing/2014/main" id="{F14CB7AE-E4E6-A3F6-BABF-A60C4770968D}"/>
                </a:ext>
              </a:extLst>
            </p:cNvPr>
            <p:cNvSpPr/>
            <p:nvPr/>
          </p:nvSpPr>
          <p:spPr>
            <a:xfrm rot="5400000" flipV="1">
              <a:off x="2548020" y="3777781"/>
              <a:ext cx="4673" cy="17907"/>
            </a:xfrm>
            <a:custGeom>
              <a:avLst/>
              <a:gdLst>
                <a:gd name="connsiteX0" fmla="*/ -3093 w 4673"/>
                <a:gd name="connsiteY0" fmla="*/ -2447 h 17907"/>
                <a:gd name="connsiteX1" fmla="*/ -3093 w 4673"/>
                <a:gd name="connsiteY1" fmla="*/ 15460 h 17907"/>
                <a:gd name="connsiteX2" fmla="*/ 1580 w 4673"/>
                <a:gd name="connsiteY2" fmla="*/ 15460 h 17907"/>
                <a:gd name="connsiteX3" fmla="*/ 1580 w 4673"/>
                <a:gd name="connsiteY3" fmla="*/ -2447 h 17907"/>
                <a:gd name="connsiteX4" fmla="*/ -3093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3" y="-2447"/>
                  </a:moveTo>
                  <a:lnTo>
                    <a:pt x="-3093" y="15460"/>
                  </a:lnTo>
                  <a:lnTo>
                    <a:pt x="1580" y="15460"/>
                  </a:lnTo>
                  <a:lnTo>
                    <a:pt x="1580" y="-2447"/>
                  </a:lnTo>
                  <a:lnTo>
                    <a:pt x="-3093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54" name="Forma Livre: Forma 1453">
              <a:extLst>
                <a:ext uri="{FF2B5EF4-FFF2-40B4-BE49-F238E27FC236}">
                  <a16:creationId xmlns:a16="http://schemas.microsoft.com/office/drawing/2014/main" id="{9AA799FB-76EC-5C34-51AB-F854F7819DC9}"/>
                </a:ext>
              </a:extLst>
            </p:cNvPr>
            <p:cNvSpPr/>
            <p:nvPr/>
          </p:nvSpPr>
          <p:spPr>
            <a:xfrm rot="5400000" flipV="1">
              <a:off x="2548020" y="3770313"/>
              <a:ext cx="4673" cy="17907"/>
            </a:xfrm>
            <a:custGeom>
              <a:avLst/>
              <a:gdLst>
                <a:gd name="connsiteX0" fmla="*/ -3088 w 4673"/>
                <a:gd name="connsiteY0" fmla="*/ -2447 h 17907"/>
                <a:gd name="connsiteX1" fmla="*/ -3088 w 4673"/>
                <a:gd name="connsiteY1" fmla="*/ 15460 h 17907"/>
                <a:gd name="connsiteX2" fmla="*/ 1586 w 4673"/>
                <a:gd name="connsiteY2" fmla="*/ 15460 h 17907"/>
                <a:gd name="connsiteX3" fmla="*/ 1586 w 4673"/>
                <a:gd name="connsiteY3" fmla="*/ -2447 h 17907"/>
                <a:gd name="connsiteX4" fmla="*/ -3088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8" y="-2447"/>
                  </a:moveTo>
                  <a:lnTo>
                    <a:pt x="-3088" y="15460"/>
                  </a:lnTo>
                  <a:lnTo>
                    <a:pt x="1586" y="15460"/>
                  </a:lnTo>
                  <a:lnTo>
                    <a:pt x="1586" y="-2447"/>
                  </a:lnTo>
                  <a:lnTo>
                    <a:pt x="-3088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56" name="Forma Livre: Forma 1455">
              <a:extLst>
                <a:ext uri="{FF2B5EF4-FFF2-40B4-BE49-F238E27FC236}">
                  <a16:creationId xmlns:a16="http://schemas.microsoft.com/office/drawing/2014/main" id="{91B74F14-D6C5-B49F-9C8C-697F3EAE6846}"/>
                </a:ext>
              </a:extLst>
            </p:cNvPr>
            <p:cNvSpPr/>
            <p:nvPr/>
          </p:nvSpPr>
          <p:spPr>
            <a:xfrm rot="5400000" flipV="1">
              <a:off x="2548020" y="3762846"/>
              <a:ext cx="4673" cy="17907"/>
            </a:xfrm>
            <a:custGeom>
              <a:avLst/>
              <a:gdLst>
                <a:gd name="connsiteX0" fmla="*/ -3083 w 4673"/>
                <a:gd name="connsiteY0" fmla="*/ -2447 h 17907"/>
                <a:gd name="connsiteX1" fmla="*/ -3083 w 4673"/>
                <a:gd name="connsiteY1" fmla="*/ 15460 h 17907"/>
                <a:gd name="connsiteX2" fmla="*/ 1591 w 4673"/>
                <a:gd name="connsiteY2" fmla="*/ 15460 h 17907"/>
                <a:gd name="connsiteX3" fmla="*/ 1591 w 4673"/>
                <a:gd name="connsiteY3" fmla="*/ -2447 h 17907"/>
                <a:gd name="connsiteX4" fmla="*/ -3083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3" y="-2447"/>
                  </a:moveTo>
                  <a:lnTo>
                    <a:pt x="-3083" y="15460"/>
                  </a:lnTo>
                  <a:lnTo>
                    <a:pt x="1591" y="15460"/>
                  </a:lnTo>
                  <a:lnTo>
                    <a:pt x="1591" y="-2447"/>
                  </a:lnTo>
                  <a:lnTo>
                    <a:pt x="-3083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58" name="Forma Livre: Forma 1457">
              <a:extLst>
                <a:ext uri="{FF2B5EF4-FFF2-40B4-BE49-F238E27FC236}">
                  <a16:creationId xmlns:a16="http://schemas.microsoft.com/office/drawing/2014/main" id="{541F84FC-6EAF-C40E-FBEB-B7378D6721FF}"/>
                </a:ext>
              </a:extLst>
            </p:cNvPr>
            <p:cNvSpPr/>
            <p:nvPr/>
          </p:nvSpPr>
          <p:spPr>
            <a:xfrm rot="5400000" flipV="1">
              <a:off x="2548020" y="3755378"/>
              <a:ext cx="4673" cy="17907"/>
            </a:xfrm>
            <a:custGeom>
              <a:avLst/>
              <a:gdLst>
                <a:gd name="connsiteX0" fmla="*/ -3078 w 4673"/>
                <a:gd name="connsiteY0" fmla="*/ -2447 h 17907"/>
                <a:gd name="connsiteX1" fmla="*/ -3078 w 4673"/>
                <a:gd name="connsiteY1" fmla="*/ 15460 h 17907"/>
                <a:gd name="connsiteX2" fmla="*/ 1596 w 4673"/>
                <a:gd name="connsiteY2" fmla="*/ 15460 h 17907"/>
                <a:gd name="connsiteX3" fmla="*/ 1596 w 4673"/>
                <a:gd name="connsiteY3" fmla="*/ -2447 h 17907"/>
                <a:gd name="connsiteX4" fmla="*/ -3078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8" y="-2447"/>
                  </a:moveTo>
                  <a:lnTo>
                    <a:pt x="-3078" y="15460"/>
                  </a:lnTo>
                  <a:lnTo>
                    <a:pt x="1596" y="15460"/>
                  </a:lnTo>
                  <a:lnTo>
                    <a:pt x="1596" y="-2447"/>
                  </a:lnTo>
                  <a:lnTo>
                    <a:pt x="-3078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60" name="Forma Livre: Forma 1459">
              <a:extLst>
                <a:ext uri="{FF2B5EF4-FFF2-40B4-BE49-F238E27FC236}">
                  <a16:creationId xmlns:a16="http://schemas.microsoft.com/office/drawing/2014/main" id="{EF4FD085-5D1D-01B2-0E66-EC25440BA048}"/>
                </a:ext>
              </a:extLst>
            </p:cNvPr>
            <p:cNvSpPr/>
            <p:nvPr/>
          </p:nvSpPr>
          <p:spPr>
            <a:xfrm rot="5400000" flipV="1">
              <a:off x="2548020" y="3747911"/>
              <a:ext cx="4673" cy="17907"/>
            </a:xfrm>
            <a:custGeom>
              <a:avLst/>
              <a:gdLst>
                <a:gd name="connsiteX0" fmla="*/ -3073 w 4673"/>
                <a:gd name="connsiteY0" fmla="*/ -2447 h 17907"/>
                <a:gd name="connsiteX1" fmla="*/ -3073 w 4673"/>
                <a:gd name="connsiteY1" fmla="*/ 15460 h 17907"/>
                <a:gd name="connsiteX2" fmla="*/ 1601 w 4673"/>
                <a:gd name="connsiteY2" fmla="*/ 15460 h 17907"/>
                <a:gd name="connsiteX3" fmla="*/ 1601 w 4673"/>
                <a:gd name="connsiteY3" fmla="*/ -2447 h 17907"/>
                <a:gd name="connsiteX4" fmla="*/ -3073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3" y="-2447"/>
                  </a:moveTo>
                  <a:lnTo>
                    <a:pt x="-3073" y="15460"/>
                  </a:lnTo>
                  <a:lnTo>
                    <a:pt x="1601" y="15460"/>
                  </a:lnTo>
                  <a:lnTo>
                    <a:pt x="1601" y="-2447"/>
                  </a:lnTo>
                  <a:lnTo>
                    <a:pt x="-3073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62" name="Forma Livre: Forma 1461">
              <a:extLst>
                <a:ext uri="{FF2B5EF4-FFF2-40B4-BE49-F238E27FC236}">
                  <a16:creationId xmlns:a16="http://schemas.microsoft.com/office/drawing/2014/main" id="{33F1400C-FA38-8C10-37CF-1390B293BBE8}"/>
                </a:ext>
              </a:extLst>
            </p:cNvPr>
            <p:cNvSpPr/>
            <p:nvPr/>
          </p:nvSpPr>
          <p:spPr>
            <a:xfrm rot="5400000" flipV="1">
              <a:off x="2548020" y="3740443"/>
              <a:ext cx="4673" cy="17907"/>
            </a:xfrm>
            <a:custGeom>
              <a:avLst/>
              <a:gdLst>
                <a:gd name="connsiteX0" fmla="*/ -3068 w 4673"/>
                <a:gd name="connsiteY0" fmla="*/ -2447 h 17907"/>
                <a:gd name="connsiteX1" fmla="*/ -3068 w 4673"/>
                <a:gd name="connsiteY1" fmla="*/ 15460 h 17907"/>
                <a:gd name="connsiteX2" fmla="*/ 1606 w 4673"/>
                <a:gd name="connsiteY2" fmla="*/ 15460 h 17907"/>
                <a:gd name="connsiteX3" fmla="*/ 1606 w 4673"/>
                <a:gd name="connsiteY3" fmla="*/ -2447 h 17907"/>
                <a:gd name="connsiteX4" fmla="*/ -3068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8" y="-2447"/>
                  </a:moveTo>
                  <a:lnTo>
                    <a:pt x="-3068" y="15460"/>
                  </a:lnTo>
                  <a:lnTo>
                    <a:pt x="1606" y="15460"/>
                  </a:lnTo>
                  <a:lnTo>
                    <a:pt x="1606" y="-2447"/>
                  </a:lnTo>
                  <a:lnTo>
                    <a:pt x="-3068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64" name="Forma Livre: Forma 1463">
              <a:extLst>
                <a:ext uri="{FF2B5EF4-FFF2-40B4-BE49-F238E27FC236}">
                  <a16:creationId xmlns:a16="http://schemas.microsoft.com/office/drawing/2014/main" id="{D19B797D-38F9-FA09-F399-05254F39FA2B}"/>
                </a:ext>
              </a:extLst>
            </p:cNvPr>
            <p:cNvSpPr/>
            <p:nvPr/>
          </p:nvSpPr>
          <p:spPr>
            <a:xfrm rot="5400000" flipV="1">
              <a:off x="2548020" y="3732975"/>
              <a:ext cx="4673" cy="17907"/>
            </a:xfrm>
            <a:custGeom>
              <a:avLst/>
              <a:gdLst>
                <a:gd name="connsiteX0" fmla="*/ -3062 w 4673"/>
                <a:gd name="connsiteY0" fmla="*/ -2447 h 17907"/>
                <a:gd name="connsiteX1" fmla="*/ -3062 w 4673"/>
                <a:gd name="connsiteY1" fmla="*/ 15460 h 17907"/>
                <a:gd name="connsiteX2" fmla="*/ 1611 w 4673"/>
                <a:gd name="connsiteY2" fmla="*/ 15460 h 17907"/>
                <a:gd name="connsiteX3" fmla="*/ 1611 w 4673"/>
                <a:gd name="connsiteY3" fmla="*/ -2447 h 17907"/>
                <a:gd name="connsiteX4" fmla="*/ -3062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2" y="-2447"/>
                  </a:moveTo>
                  <a:lnTo>
                    <a:pt x="-3062" y="15460"/>
                  </a:lnTo>
                  <a:lnTo>
                    <a:pt x="1611" y="15460"/>
                  </a:lnTo>
                  <a:lnTo>
                    <a:pt x="1611" y="-2447"/>
                  </a:lnTo>
                  <a:lnTo>
                    <a:pt x="-3062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66" name="Forma Livre: Forma 1465">
              <a:extLst>
                <a:ext uri="{FF2B5EF4-FFF2-40B4-BE49-F238E27FC236}">
                  <a16:creationId xmlns:a16="http://schemas.microsoft.com/office/drawing/2014/main" id="{1610C47D-4BA3-250F-D7FD-152CA8218C27}"/>
                </a:ext>
              </a:extLst>
            </p:cNvPr>
            <p:cNvSpPr/>
            <p:nvPr/>
          </p:nvSpPr>
          <p:spPr>
            <a:xfrm rot="5400000" flipV="1">
              <a:off x="2525053" y="3800191"/>
              <a:ext cx="4673" cy="17894"/>
            </a:xfrm>
            <a:custGeom>
              <a:avLst/>
              <a:gdLst>
                <a:gd name="connsiteX0" fmla="*/ -3108 w 4673"/>
                <a:gd name="connsiteY0" fmla="*/ -2426 h 17894"/>
                <a:gd name="connsiteX1" fmla="*/ -3108 w 4673"/>
                <a:gd name="connsiteY1" fmla="*/ 15468 h 17894"/>
                <a:gd name="connsiteX2" fmla="*/ 1566 w 4673"/>
                <a:gd name="connsiteY2" fmla="*/ 15468 h 17894"/>
                <a:gd name="connsiteX3" fmla="*/ 1566 w 4673"/>
                <a:gd name="connsiteY3" fmla="*/ -2426 h 17894"/>
                <a:gd name="connsiteX4" fmla="*/ -3108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8" y="-2426"/>
                  </a:moveTo>
                  <a:lnTo>
                    <a:pt x="-3108" y="15468"/>
                  </a:lnTo>
                  <a:lnTo>
                    <a:pt x="1566" y="15468"/>
                  </a:lnTo>
                  <a:lnTo>
                    <a:pt x="1566" y="-2426"/>
                  </a:lnTo>
                  <a:lnTo>
                    <a:pt x="-3108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68" name="Forma Livre: Forma 1467">
              <a:extLst>
                <a:ext uri="{FF2B5EF4-FFF2-40B4-BE49-F238E27FC236}">
                  <a16:creationId xmlns:a16="http://schemas.microsoft.com/office/drawing/2014/main" id="{404BBB83-536D-9525-95C1-76321465D319}"/>
                </a:ext>
              </a:extLst>
            </p:cNvPr>
            <p:cNvSpPr/>
            <p:nvPr/>
          </p:nvSpPr>
          <p:spPr>
            <a:xfrm rot="5400000" flipV="1">
              <a:off x="2525053" y="3792724"/>
              <a:ext cx="4673" cy="17894"/>
            </a:xfrm>
            <a:custGeom>
              <a:avLst/>
              <a:gdLst>
                <a:gd name="connsiteX0" fmla="*/ -3103 w 4673"/>
                <a:gd name="connsiteY0" fmla="*/ -2426 h 17894"/>
                <a:gd name="connsiteX1" fmla="*/ -3103 w 4673"/>
                <a:gd name="connsiteY1" fmla="*/ 15468 h 17894"/>
                <a:gd name="connsiteX2" fmla="*/ 1570 w 4673"/>
                <a:gd name="connsiteY2" fmla="*/ 15468 h 17894"/>
                <a:gd name="connsiteX3" fmla="*/ 1570 w 4673"/>
                <a:gd name="connsiteY3" fmla="*/ -2426 h 17894"/>
                <a:gd name="connsiteX4" fmla="*/ -3103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3" y="-2426"/>
                  </a:moveTo>
                  <a:lnTo>
                    <a:pt x="-3103" y="15468"/>
                  </a:lnTo>
                  <a:lnTo>
                    <a:pt x="1570" y="15468"/>
                  </a:lnTo>
                  <a:lnTo>
                    <a:pt x="1570" y="-2426"/>
                  </a:lnTo>
                  <a:lnTo>
                    <a:pt x="-3103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70" name="Forma Livre: Forma 1469">
              <a:extLst>
                <a:ext uri="{FF2B5EF4-FFF2-40B4-BE49-F238E27FC236}">
                  <a16:creationId xmlns:a16="http://schemas.microsoft.com/office/drawing/2014/main" id="{C618FA71-DBE4-1911-EFD8-6AA96CE44F97}"/>
                </a:ext>
              </a:extLst>
            </p:cNvPr>
            <p:cNvSpPr/>
            <p:nvPr/>
          </p:nvSpPr>
          <p:spPr>
            <a:xfrm rot="5400000" flipV="1">
              <a:off x="2525053" y="3785256"/>
              <a:ext cx="4673" cy="17894"/>
            </a:xfrm>
            <a:custGeom>
              <a:avLst/>
              <a:gdLst>
                <a:gd name="connsiteX0" fmla="*/ -3098 w 4673"/>
                <a:gd name="connsiteY0" fmla="*/ -2426 h 17894"/>
                <a:gd name="connsiteX1" fmla="*/ -3098 w 4673"/>
                <a:gd name="connsiteY1" fmla="*/ 15468 h 17894"/>
                <a:gd name="connsiteX2" fmla="*/ 1576 w 4673"/>
                <a:gd name="connsiteY2" fmla="*/ 15468 h 17894"/>
                <a:gd name="connsiteX3" fmla="*/ 1576 w 4673"/>
                <a:gd name="connsiteY3" fmla="*/ -2426 h 17894"/>
                <a:gd name="connsiteX4" fmla="*/ -3098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8" y="-2426"/>
                  </a:moveTo>
                  <a:lnTo>
                    <a:pt x="-3098" y="15468"/>
                  </a:lnTo>
                  <a:lnTo>
                    <a:pt x="1576" y="15468"/>
                  </a:lnTo>
                  <a:lnTo>
                    <a:pt x="1576" y="-2426"/>
                  </a:lnTo>
                  <a:lnTo>
                    <a:pt x="-3098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72" name="Forma Livre: Forma 1471">
              <a:extLst>
                <a:ext uri="{FF2B5EF4-FFF2-40B4-BE49-F238E27FC236}">
                  <a16:creationId xmlns:a16="http://schemas.microsoft.com/office/drawing/2014/main" id="{99688041-848E-005E-0CA7-2BA9FCECEDAC}"/>
                </a:ext>
              </a:extLst>
            </p:cNvPr>
            <p:cNvSpPr/>
            <p:nvPr/>
          </p:nvSpPr>
          <p:spPr>
            <a:xfrm rot="5400000" flipV="1">
              <a:off x="2525053" y="3777789"/>
              <a:ext cx="4673" cy="17894"/>
            </a:xfrm>
            <a:custGeom>
              <a:avLst/>
              <a:gdLst>
                <a:gd name="connsiteX0" fmla="*/ -3093 w 4673"/>
                <a:gd name="connsiteY0" fmla="*/ -2426 h 17894"/>
                <a:gd name="connsiteX1" fmla="*/ -3093 w 4673"/>
                <a:gd name="connsiteY1" fmla="*/ 15468 h 17894"/>
                <a:gd name="connsiteX2" fmla="*/ 1580 w 4673"/>
                <a:gd name="connsiteY2" fmla="*/ 15468 h 17894"/>
                <a:gd name="connsiteX3" fmla="*/ 1580 w 4673"/>
                <a:gd name="connsiteY3" fmla="*/ -2426 h 17894"/>
                <a:gd name="connsiteX4" fmla="*/ -3093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3" y="-2426"/>
                  </a:moveTo>
                  <a:lnTo>
                    <a:pt x="-3093" y="15468"/>
                  </a:lnTo>
                  <a:lnTo>
                    <a:pt x="1580" y="15468"/>
                  </a:lnTo>
                  <a:lnTo>
                    <a:pt x="1580" y="-2426"/>
                  </a:lnTo>
                  <a:lnTo>
                    <a:pt x="-3093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74" name="Forma Livre: Forma 1473">
              <a:extLst>
                <a:ext uri="{FF2B5EF4-FFF2-40B4-BE49-F238E27FC236}">
                  <a16:creationId xmlns:a16="http://schemas.microsoft.com/office/drawing/2014/main" id="{D2D9CF16-D54D-61B1-294D-F162094E925C}"/>
                </a:ext>
              </a:extLst>
            </p:cNvPr>
            <p:cNvSpPr/>
            <p:nvPr/>
          </p:nvSpPr>
          <p:spPr>
            <a:xfrm rot="5400000" flipV="1">
              <a:off x="2525053" y="3770321"/>
              <a:ext cx="4673" cy="17894"/>
            </a:xfrm>
            <a:custGeom>
              <a:avLst/>
              <a:gdLst>
                <a:gd name="connsiteX0" fmla="*/ -3088 w 4673"/>
                <a:gd name="connsiteY0" fmla="*/ -2426 h 17894"/>
                <a:gd name="connsiteX1" fmla="*/ -3088 w 4673"/>
                <a:gd name="connsiteY1" fmla="*/ 15468 h 17894"/>
                <a:gd name="connsiteX2" fmla="*/ 1586 w 4673"/>
                <a:gd name="connsiteY2" fmla="*/ 15468 h 17894"/>
                <a:gd name="connsiteX3" fmla="*/ 1586 w 4673"/>
                <a:gd name="connsiteY3" fmla="*/ -2426 h 17894"/>
                <a:gd name="connsiteX4" fmla="*/ -3088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8" y="-2426"/>
                  </a:moveTo>
                  <a:lnTo>
                    <a:pt x="-3088" y="15468"/>
                  </a:lnTo>
                  <a:lnTo>
                    <a:pt x="1586" y="15468"/>
                  </a:lnTo>
                  <a:lnTo>
                    <a:pt x="1586" y="-2426"/>
                  </a:lnTo>
                  <a:lnTo>
                    <a:pt x="-3088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76" name="Forma Livre: Forma 1475">
              <a:extLst>
                <a:ext uri="{FF2B5EF4-FFF2-40B4-BE49-F238E27FC236}">
                  <a16:creationId xmlns:a16="http://schemas.microsoft.com/office/drawing/2014/main" id="{98919E8A-0FC3-381B-08E3-E4D38CB53A0A}"/>
                </a:ext>
              </a:extLst>
            </p:cNvPr>
            <p:cNvSpPr/>
            <p:nvPr/>
          </p:nvSpPr>
          <p:spPr>
            <a:xfrm rot="5400000" flipV="1">
              <a:off x="2525053" y="3762854"/>
              <a:ext cx="4673" cy="17894"/>
            </a:xfrm>
            <a:custGeom>
              <a:avLst/>
              <a:gdLst>
                <a:gd name="connsiteX0" fmla="*/ -3083 w 4673"/>
                <a:gd name="connsiteY0" fmla="*/ -2426 h 17894"/>
                <a:gd name="connsiteX1" fmla="*/ -3083 w 4673"/>
                <a:gd name="connsiteY1" fmla="*/ 15468 h 17894"/>
                <a:gd name="connsiteX2" fmla="*/ 1591 w 4673"/>
                <a:gd name="connsiteY2" fmla="*/ 15468 h 17894"/>
                <a:gd name="connsiteX3" fmla="*/ 1591 w 4673"/>
                <a:gd name="connsiteY3" fmla="*/ -2426 h 17894"/>
                <a:gd name="connsiteX4" fmla="*/ -3083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3" y="-2426"/>
                  </a:moveTo>
                  <a:lnTo>
                    <a:pt x="-3083" y="15468"/>
                  </a:lnTo>
                  <a:lnTo>
                    <a:pt x="1591" y="15468"/>
                  </a:lnTo>
                  <a:lnTo>
                    <a:pt x="1591" y="-2426"/>
                  </a:lnTo>
                  <a:lnTo>
                    <a:pt x="-3083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78" name="Forma Livre: Forma 1477">
              <a:extLst>
                <a:ext uri="{FF2B5EF4-FFF2-40B4-BE49-F238E27FC236}">
                  <a16:creationId xmlns:a16="http://schemas.microsoft.com/office/drawing/2014/main" id="{E7F325FB-9FAB-6EE9-00D4-F54E17B4F7DB}"/>
                </a:ext>
              </a:extLst>
            </p:cNvPr>
            <p:cNvSpPr/>
            <p:nvPr/>
          </p:nvSpPr>
          <p:spPr>
            <a:xfrm rot="5400000" flipV="1">
              <a:off x="2525053" y="3755386"/>
              <a:ext cx="4673" cy="17894"/>
            </a:xfrm>
            <a:custGeom>
              <a:avLst/>
              <a:gdLst>
                <a:gd name="connsiteX0" fmla="*/ -3078 w 4673"/>
                <a:gd name="connsiteY0" fmla="*/ -2426 h 17894"/>
                <a:gd name="connsiteX1" fmla="*/ -3078 w 4673"/>
                <a:gd name="connsiteY1" fmla="*/ 15468 h 17894"/>
                <a:gd name="connsiteX2" fmla="*/ 1596 w 4673"/>
                <a:gd name="connsiteY2" fmla="*/ 15468 h 17894"/>
                <a:gd name="connsiteX3" fmla="*/ 1596 w 4673"/>
                <a:gd name="connsiteY3" fmla="*/ -2426 h 17894"/>
                <a:gd name="connsiteX4" fmla="*/ -3078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8" y="-2426"/>
                  </a:moveTo>
                  <a:lnTo>
                    <a:pt x="-3078" y="15468"/>
                  </a:lnTo>
                  <a:lnTo>
                    <a:pt x="1596" y="15468"/>
                  </a:lnTo>
                  <a:lnTo>
                    <a:pt x="1596" y="-2426"/>
                  </a:lnTo>
                  <a:lnTo>
                    <a:pt x="-3078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80" name="Forma Livre: Forma 1479">
              <a:extLst>
                <a:ext uri="{FF2B5EF4-FFF2-40B4-BE49-F238E27FC236}">
                  <a16:creationId xmlns:a16="http://schemas.microsoft.com/office/drawing/2014/main" id="{927D0B8A-7C24-1E8C-A4DC-6377202114D0}"/>
                </a:ext>
              </a:extLst>
            </p:cNvPr>
            <p:cNvSpPr/>
            <p:nvPr/>
          </p:nvSpPr>
          <p:spPr>
            <a:xfrm rot="5400000" flipV="1">
              <a:off x="2525053" y="3747919"/>
              <a:ext cx="4673" cy="17894"/>
            </a:xfrm>
            <a:custGeom>
              <a:avLst/>
              <a:gdLst>
                <a:gd name="connsiteX0" fmla="*/ -3073 w 4673"/>
                <a:gd name="connsiteY0" fmla="*/ -2426 h 17894"/>
                <a:gd name="connsiteX1" fmla="*/ -3073 w 4673"/>
                <a:gd name="connsiteY1" fmla="*/ 15468 h 17894"/>
                <a:gd name="connsiteX2" fmla="*/ 1601 w 4673"/>
                <a:gd name="connsiteY2" fmla="*/ 15468 h 17894"/>
                <a:gd name="connsiteX3" fmla="*/ 1601 w 4673"/>
                <a:gd name="connsiteY3" fmla="*/ -2426 h 17894"/>
                <a:gd name="connsiteX4" fmla="*/ -3073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3" y="-2426"/>
                  </a:moveTo>
                  <a:lnTo>
                    <a:pt x="-3073" y="15468"/>
                  </a:lnTo>
                  <a:lnTo>
                    <a:pt x="1601" y="15468"/>
                  </a:lnTo>
                  <a:lnTo>
                    <a:pt x="1601" y="-2426"/>
                  </a:lnTo>
                  <a:lnTo>
                    <a:pt x="-3073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82" name="Forma Livre: Forma 1481">
              <a:extLst>
                <a:ext uri="{FF2B5EF4-FFF2-40B4-BE49-F238E27FC236}">
                  <a16:creationId xmlns:a16="http://schemas.microsoft.com/office/drawing/2014/main" id="{B9EE1717-4B2E-5E66-5C18-252790684E91}"/>
                </a:ext>
              </a:extLst>
            </p:cNvPr>
            <p:cNvSpPr/>
            <p:nvPr/>
          </p:nvSpPr>
          <p:spPr>
            <a:xfrm rot="5400000" flipV="1">
              <a:off x="2525053" y="3740451"/>
              <a:ext cx="4673" cy="17894"/>
            </a:xfrm>
            <a:custGeom>
              <a:avLst/>
              <a:gdLst>
                <a:gd name="connsiteX0" fmla="*/ -3068 w 4673"/>
                <a:gd name="connsiteY0" fmla="*/ -2426 h 17894"/>
                <a:gd name="connsiteX1" fmla="*/ -3068 w 4673"/>
                <a:gd name="connsiteY1" fmla="*/ 15468 h 17894"/>
                <a:gd name="connsiteX2" fmla="*/ 1606 w 4673"/>
                <a:gd name="connsiteY2" fmla="*/ 15468 h 17894"/>
                <a:gd name="connsiteX3" fmla="*/ 1606 w 4673"/>
                <a:gd name="connsiteY3" fmla="*/ -2426 h 17894"/>
                <a:gd name="connsiteX4" fmla="*/ -3068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8" y="-2426"/>
                  </a:moveTo>
                  <a:lnTo>
                    <a:pt x="-3068" y="15468"/>
                  </a:lnTo>
                  <a:lnTo>
                    <a:pt x="1606" y="15468"/>
                  </a:lnTo>
                  <a:lnTo>
                    <a:pt x="1606" y="-2426"/>
                  </a:lnTo>
                  <a:lnTo>
                    <a:pt x="-3068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84" name="Forma Livre: Forma 1483">
              <a:extLst>
                <a:ext uri="{FF2B5EF4-FFF2-40B4-BE49-F238E27FC236}">
                  <a16:creationId xmlns:a16="http://schemas.microsoft.com/office/drawing/2014/main" id="{01CFEFC4-D968-91C7-1B05-0714EBB59AB1}"/>
                </a:ext>
              </a:extLst>
            </p:cNvPr>
            <p:cNvSpPr/>
            <p:nvPr/>
          </p:nvSpPr>
          <p:spPr>
            <a:xfrm rot="5400000" flipV="1">
              <a:off x="2525053" y="3732983"/>
              <a:ext cx="4673" cy="17894"/>
            </a:xfrm>
            <a:custGeom>
              <a:avLst/>
              <a:gdLst>
                <a:gd name="connsiteX0" fmla="*/ -3062 w 4673"/>
                <a:gd name="connsiteY0" fmla="*/ -2426 h 17894"/>
                <a:gd name="connsiteX1" fmla="*/ -3062 w 4673"/>
                <a:gd name="connsiteY1" fmla="*/ 15468 h 17894"/>
                <a:gd name="connsiteX2" fmla="*/ 1611 w 4673"/>
                <a:gd name="connsiteY2" fmla="*/ 15468 h 17894"/>
                <a:gd name="connsiteX3" fmla="*/ 1611 w 4673"/>
                <a:gd name="connsiteY3" fmla="*/ -2426 h 17894"/>
                <a:gd name="connsiteX4" fmla="*/ -3062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2" y="-2426"/>
                  </a:moveTo>
                  <a:lnTo>
                    <a:pt x="-3062" y="15468"/>
                  </a:lnTo>
                  <a:lnTo>
                    <a:pt x="1611" y="15468"/>
                  </a:lnTo>
                  <a:lnTo>
                    <a:pt x="1611" y="-2426"/>
                  </a:lnTo>
                  <a:lnTo>
                    <a:pt x="-3062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86" name="Forma Livre: Forma 1485">
              <a:extLst>
                <a:ext uri="{FF2B5EF4-FFF2-40B4-BE49-F238E27FC236}">
                  <a16:creationId xmlns:a16="http://schemas.microsoft.com/office/drawing/2014/main" id="{88D8697A-6B81-DD23-C327-A8421ED0D95A}"/>
                </a:ext>
              </a:extLst>
            </p:cNvPr>
            <p:cNvSpPr/>
            <p:nvPr/>
          </p:nvSpPr>
          <p:spPr>
            <a:xfrm rot="5400000" flipV="1">
              <a:off x="2502079" y="3800191"/>
              <a:ext cx="4673" cy="17894"/>
            </a:xfrm>
            <a:custGeom>
              <a:avLst/>
              <a:gdLst>
                <a:gd name="connsiteX0" fmla="*/ -3108 w 4673"/>
                <a:gd name="connsiteY0" fmla="*/ -2406 h 17894"/>
                <a:gd name="connsiteX1" fmla="*/ -3108 w 4673"/>
                <a:gd name="connsiteY1" fmla="*/ 15489 h 17894"/>
                <a:gd name="connsiteX2" fmla="*/ 1566 w 4673"/>
                <a:gd name="connsiteY2" fmla="*/ 15489 h 17894"/>
                <a:gd name="connsiteX3" fmla="*/ 1566 w 4673"/>
                <a:gd name="connsiteY3" fmla="*/ -2406 h 17894"/>
                <a:gd name="connsiteX4" fmla="*/ -3108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8" y="-2406"/>
                  </a:moveTo>
                  <a:lnTo>
                    <a:pt x="-3108" y="15489"/>
                  </a:lnTo>
                  <a:lnTo>
                    <a:pt x="1566" y="15489"/>
                  </a:lnTo>
                  <a:lnTo>
                    <a:pt x="1566" y="-2406"/>
                  </a:lnTo>
                  <a:lnTo>
                    <a:pt x="-3108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88" name="Forma Livre: Forma 1487">
              <a:extLst>
                <a:ext uri="{FF2B5EF4-FFF2-40B4-BE49-F238E27FC236}">
                  <a16:creationId xmlns:a16="http://schemas.microsoft.com/office/drawing/2014/main" id="{51131B05-8933-EEF4-F6A4-9E5AAF5ED6EC}"/>
                </a:ext>
              </a:extLst>
            </p:cNvPr>
            <p:cNvSpPr/>
            <p:nvPr/>
          </p:nvSpPr>
          <p:spPr>
            <a:xfrm rot="5400000" flipV="1">
              <a:off x="2502079" y="3792724"/>
              <a:ext cx="4673" cy="17894"/>
            </a:xfrm>
            <a:custGeom>
              <a:avLst/>
              <a:gdLst>
                <a:gd name="connsiteX0" fmla="*/ -3103 w 4673"/>
                <a:gd name="connsiteY0" fmla="*/ -2406 h 17894"/>
                <a:gd name="connsiteX1" fmla="*/ -3103 w 4673"/>
                <a:gd name="connsiteY1" fmla="*/ 15489 h 17894"/>
                <a:gd name="connsiteX2" fmla="*/ 1570 w 4673"/>
                <a:gd name="connsiteY2" fmla="*/ 15489 h 17894"/>
                <a:gd name="connsiteX3" fmla="*/ 1570 w 4673"/>
                <a:gd name="connsiteY3" fmla="*/ -2406 h 17894"/>
                <a:gd name="connsiteX4" fmla="*/ -3103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3" y="-2406"/>
                  </a:moveTo>
                  <a:lnTo>
                    <a:pt x="-3103" y="15489"/>
                  </a:lnTo>
                  <a:lnTo>
                    <a:pt x="1570" y="15489"/>
                  </a:lnTo>
                  <a:lnTo>
                    <a:pt x="1570" y="-2406"/>
                  </a:lnTo>
                  <a:lnTo>
                    <a:pt x="-3103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90" name="Forma Livre: Forma 1489">
              <a:extLst>
                <a:ext uri="{FF2B5EF4-FFF2-40B4-BE49-F238E27FC236}">
                  <a16:creationId xmlns:a16="http://schemas.microsoft.com/office/drawing/2014/main" id="{2AD06CCB-5FE7-AC6D-9DB2-ACFD7EF2825A}"/>
                </a:ext>
              </a:extLst>
            </p:cNvPr>
            <p:cNvSpPr/>
            <p:nvPr/>
          </p:nvSpPr>
          <p:spPr>
            <a:xfrm rot="5400000" flipV="1">
              <a:off x="2502079" y="3785256"/>
              <a:ext cx="4673" cy="17894"/>
            </a:xfrm>
            <a:custGeom>
              <a:avLst/>
              <a:gdLst>
                <a:gd name="connsiteX0" fmla="*/ -3098 w 4673"/>
                <a:gd name="connsiteY0" fmla="*/ -2406 h 17894"/>
                <a:gd name="connsiteX1" fmla="*/ -3098 w 4673"/>
                <a:gd name="connsiteY1" fmla="*/ 15489 h 17894"/>
                <a:gd name="connsiteX2" fmla="*/ 1576 w 4673"/>
                <a:gd name="connsiteY2" fmla="*/ 15489 h 17894"/>
                <a:gd name="connsiteX3" fmla="*/ 1576 w 4673"/>
                <a:gd name="connsiteY3" fmla="*/ -2406 h 17894"/>
                <a:gd name="connsiteX4" fmla="*/ -3098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8" y="-2406"/>
                  </a:moveTo>
                  <a:lnTo>
                    <a:pt x="-3098" y="15489"/>
                  </a:lnTo>
                  <a:lnTo>
                    <a:pt x="1576" y="15489"/>
                  </a:lnTo>
                  <a:lnTo>
                    <a:pt x="1576" y="-2406"/>
                  </a:lnTo>
                  <a:lnTo>
                    <a:pt x="-3098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92" name="Forma Livre: Forma 1491">
              <a:extLst>
                <a:ext uri="{FF2B5EF4-FFF2-40B4-BE49-F238E27FC236}">
                  <a16:creationId xmlns:a16="http://schemas.microsoft.com/office/drawing/2014/main" id="{292AA9C1-59DA-282F-E230-CF8B59DDAFD8}"/>
                </a:ext>
              </a:extLst>
            </p:cNvPr>
            <p:cNvSpPr/>
            <p:nvPr/>
          </p:nvSpPr>
          <p:spPr>
            <a:xfrm rot="5400000" flipV="1">
              <a:off x="2502079" y="3777789"/>
              <a:ext cx="4673" cy="17894"/>
            </a:xfrm>
            <a:custGeom>
              <a:avLst/>
              <a:gdLst>
                <a:gd name="connsiteX0" fmla="*/ -3093 w 4673"/>
                <a:gd name="connsiteY0" fmla="*/ -2406 h 17894"/>
                <a:gd name="connsiteX1" fmla="*/ -3093 w 4673"/>
                <a:gd name="connsiteY1" fmla="*/ 15489 h 17894"/>
                <a:gd name="connsiteX2" fmla="*/ 1580 w 4673"/>
                <a:gd name="connsiteY2" fmla="*/ 15489 h 17894"/>
                <a:gd name="connsiteX3" fmla="*/ 1580 w 4673"/>
                <a:gd name="connsiteY3" fmla="*/ -2406 h 17894"/>
                <a:gd name="connsiteX4" fmla="*/ -3093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3" y="-2406"/>
                  </a:moveTo>
                  <a:lnTo>
                    <a:pt x="-3093" y="15489"/>
                  </a:lnTo>
                  <a:lnTo>
                    <a:pt x="1580" y="15489"/>
                  </a:lnTo>
                  <a:lnTo>
                    <a:pt x="1580" y="-2406"/>
                  </a:lnTo>
                  <a:lnTo>
                    <a:pt x="-3093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94" name="Forma Livre: Forma 1493">
              <a:extLst>
                <a:ext uri="{FF2B5EF4-FFF2-40B4-BE49-F238E27FC236}">
                  <a16:creationId xmlns:a16="http://schemas.microsoft.com/office/drawing/2014/main" id="{A3185796-7149-8C5E-F07F-B246D25990E6}"/>
                </a:ext>
              </a:extLst>
            </p:cNvPr>
            <p:cNvSpPr/>
            <p:nvPr/>
          </p:nvSpPr>
          <p:spPr>
            <a:xfrm rot="5400000" flipV="1">
              <a:off x="2502079" y="3770321"/>
              <a:ext cx="4673" cy="17894"/>
            </a:xfrm>
            <a:custGeom>
              <a:avLst/>
              <a:gdLst>
                <a:gd name="connsiteX0" fmla="*/ -3088 w 4673"/>
                <a:gd name="connsiteY0" fmla="*/ -2406 h 17894"/>
                <a:gd name="connsiteX1" fmla="*/ -3088 w 4673"/>
                <a:gd name="connsiteY1" fmla="*/ 15489 h 17894"/>
                <a:gd name="connsiteX2" fmla="*/ 1586 w 4673"/>
                <a:gd name="connsiteY2" fmla="*/ 15489 h 17894"/>
                <a:gd name="connsiteX3" fmla="*/ 1586 w 4673"/>
                <a:gd name="connsiteY3" fmla="*/ -2406 h 17894"/>
                <a:gd name="connsiteX4" fmla="*/ -3088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8" y="-2406"/>
                  </a:moveTo>
                  <a:lnTo>
                    <a:pt x="-3088" y="15489"/>
                  </a:lnTo>
                  <a:lnTo>
                    <a:pt x="1586" y="15489"/>
                  </a:lnTo>
                  <a:lnTo>
                    <a:pt x="1586" y="-2406"/>
                  </a:lnTo>
                  <a:lnTo>
                    <a:pt x="-3088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96" name="Forma Livre: Forma 1495">
              <a:extLst>
                <a:ext uri="{FF2B5EF4-FFF2-40B4-BE49-F238E27FC236}">
                  <a16:creationId xmlns:a16="http://schemas.microsoft.com/office/drawing/2014/main" id="{7581572F-366B-0572-8B0D-CFF94AF37ACE}"/>
                </a:ext>
              </a:extLst>
            </p:cNvPr>
            <p:cNvSpPr/>
            <p:nvPr/>
          </p:nvSpPr>
          <p:spPr>
            <a:xfrm rot="5400000" flipV="1">
              <a:off x="2502079" y="3762854"/>
              <a:ext cx="4673" cy="17894"/>
            </a:xfrm>
            <a:custGeom>
              <a:avLst/>
              <a:gdLst>
                <a:gd name="connsiteX0" fmla="*/ -3083 w 4673"/>
                <a:gd name="connsiteY0" fmla="*/ -2406 h 17894"/>
                <a:gd name="connsiteX1" fmla="*/ -3083 w 4673"/>
                <a:gd name="connsiteY1" fmla="*/ 15489 h 17894"/>
                <a:gd name="connsiteX2" fmla="*/ 1591 w 4673"/>
                <a:gd name="connsiteY2" fmla="*/ 15489 h 17894"/>
                <a:gd name="connsiteX3" fmla="*/ 1591 w 4673"/>
                <a:gd name="connsiteY3" fmla="*/ -2406 h 17894"/>
                <a:gd name="connsiteX4" fmla="*/ -3083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3" y="-2406"/>
                  </a:moveTo>
                  <a:lnTo>
                    <a:pt x="-3083" y="15489"/>
                  </a:lnTo>
                  <a:lnTo>
                    <a:pt x="1591" y="15489"/>
                  </a:lnTo>
                  <a:lnTo>
                    <a:pt x="1591" y="-2406"/>
                  </a:lnTo>
                  <a:lnTo>
                    <a:pt x="-3083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498" name="Forma Livre: Forma 1497">
              <a:extLst>
                <a:ext uri="{FF2B5EF4-FFF2-40B4-BE49-F238E27FC236}">
                  <a16:creationId xmlns:a16="http://schemas.microsoft.com/office/drawing/2014/main" id="{D8699480-178C-406A-34DB-E15134121A3C}"/>
                </a:ext>
              </a:extLst>
            </p:cNvPr>
            <p:cNvSpPr/>
            <p:nvPr/>
          </p:nvSpPr>
          <p:spPr>
            <a:xfrm rot="5400000" flipV="1">
              <a:off x="2502079" y="3755386"/>
              <a:ext cx="4673" cy="17894"/>
            </a:xfrm>
            <a:custGeom>
              <a:avLst/>
              <a:gdLst>
                <a:gd name="connsiteX0" fmla="*/ -3078 w 4673"/>
                <a:gd name="connsiteY0" fmla="*/ -2406 h 17894"/>
                <a:gd name="connsiteX1" fmla="*/ -3078 w 4673"/>
                <a:gd name="connsiteY1" fmla="*/ 15489 h 17894"/>
                <a:gd name="connsiteX2" fmla="*/ 1596 w 4673"/>
                <a:gd name="connsiteY2" fmla="*/ 15489 h 17894"/>
                <a:gd name="connsiteX3" fmla="*/ 1596 w 4673"/>
                <a:gd name="connsiteY3" fmla="*/ -2406 h 17894"/>
                <a:gd name="connsiteX4" fmla="*/ -3078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8" y="-2406"/>
                  </a:moveTo>
                  <a:lnTo>
                    <a:pt x="-3078" y="15489"/>
                  </a:lnTo>
                  <a:lnTo>
                    <a:pt x="1596" y="15489"/>
                  </a:lnTo>
                  <a:lnTo>
                    <a:pt x="1596" y="-2406"/>
                  </a:lnTo>
                  <a:lnTo>
                    <a:pt x="-3078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00" name="Forma Livre: Forma 1499">
              <a:extLst>
                <a:ext uri="{FF2B5EF4-FFF2-40B4-BE49-F238E27FC236}">
                  <a16:creationId xmlns:a16="http://schemas.microsoft.com/office/drawing/2014/main" id="{F1536617-99AB-0FA8-9699-A3E3391D5711}"/>
                </a:ext>
              </a:extLst>
            </p:cNvPr>
            <p:cNvSpPr/>
            <p:nvPr/>
          </p:nvSpPr>
          <p:spPr>
            <a:xfrm rot="5400000" flipV="1">
              <a:off x="2502079" y="3747919"/>
              <a:ext cx="4673" cy="17894"/>
            </a:xfrm>
            <a:custGeom>
              <a:avLst/>
              <a:gdLst>
                <a:gd name="connsiteX0" fmla="*/ -3073 w 4673"/>
                <a:gd name="connsiteY0" fmla="*/ -2406 h 17894"/>
                <a:gd name="connsiteX1" fmla="*/ -3073 w 4673"/>
                <a:gd name="connsiteY1" fmla="*/ 15489 h 17894"/>
                <a:gd name="connsiteX2" fmla="*/ 1601 w 4673"/>
                <a:gd name="connsiteY2" fmla="*/ 15489 h 17894"/>
                <a:gd name="connsiteX3" fmla="*/ 1601 w 4673"/>
                <a:gd name="connsiteY3" fmla="*/ -2406 h 17894"/>
                <a:gd name="connsiteX4" fmla="*/ -3073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3" y="-2406"/>
                  </a:moveTo>
                  <a:lnTo>
                    <a:pt x="-3073" y="15489"/>
                  </a:lnTo>
                  <a:lnTo>
                    <a:pt x="1601" y="15489"/>
                  </a:lnTo>
                  <a:lnTo>
                    <a:pt x="1601" y="-2406"/>
                  </a:lnTo>
                  <a:lnTo>
                    <a:pt x="-3073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02" name="Forma Livre: Forma 1501">
              <a:extLst>
                <a:ext uri="{FF2B5EF4-FFF2-40B4-BE49-F238E27FC236}">
                  <a16:creationId xmlns:a16="http://schemas.microsoft.com/office/drawing/2014/main" id="{FAE55B26-7A7A-760C-091A-3E0AE3FC37F7}"/>
                </a:ext>
              </a:extLst>
            </p:cNvPr>
            <p:cNvSpPr/>
            <p:nvPr/>
          </p:nvSpPr>
          <p:spPr>
            <a:xfrm rot="5400000" flipV="1">
              <a:off x="2502079" y="3740451"/>
              <a:ext cx="4673" cy="17894"/>
            </a:xfrm>
            <a:custGeom>
              <a:avLst/>
              <a:gdLst>
                <a:gd name="connsiteX0" fmla="*/ -3068 w 4673"/>
                <a:gd name="connsiteY0" fmla="*/ -2406 h 17894"/>
                <a:gd name="connsiteX1" fmla="*/ -3068 w 4673"/>
                <a:gd name="connsiteY1" fmla="*/ 15489 h 17894"/>
                <a:gd name="connsiteX2" fmla="*/ 1606 w 4673"/>
                <a:gd name="connsiteY2" fmla="*/ 15489 h 17894"/>
                <a:gd name="connsiteX3" fmla="*/ 1606 w 4673"/>
                <a:gd name="connsiteY3" fmla="*/ -2406 h 17894"/>
                <a:gd name="connsiteX4" fmla="*/ -3068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8" y="-2406"/>
                  </a:moveTo>
                  <a:lnTo>
                    <a:pt x="-3068" y="15489"/>
                  </a:lnTo>
                  <a:lnTo>
                    <a:pt x="1606" y="15489"/>
                  </a:lnTo>
                  <a:lnTo>
                    <a:pt x="1606" y="-2406"/>
                  </a:lnTo>
                  <a:lnTo>
                    <a:pt x="-3068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04" name="Forma Livre: Forma 1503">
              <a:extLst>
                <a:ext uri="{FF2B5EF4-FFF2-40B4-BE49-F238E27FC236}">
                  <a16:creationId xmlns:a16="http://schemas.microsoft.com/office/drawing/2014/main" id="{8E23B8CE-9E6E-B8DA-0EA5-3F42526B2A30}"/>
                </a:ext>
              </a:extLst>
            </p:cNvPr>
            <p:cNvSpPr/>
            <p:nvPr/>
          </p:nvSpPr>
          <p:spPr>
            <a:xfrm rot="5400000" flipV="1">
              <a:off x="2502079" y="3732983"/>
              <a:ext cx="4673" cy="17894"/>
            </a:xfrm>
            <a:custGeom>
              <a:avLst/>
              <a:gdLst>
                <a:gd name="connsiteX0" fmla="*/ -3062 w 4673"/>
                <a:gd name="connsiteY0" fmla="*/ -2406 h 17894"/>
                <a:gd name="connsiteX1" fmla="*/ -3062 w 4673"/>
                <a:gd name="connsiteY1" fmla="*/ 15489 h 17894"/>
                <a:gd name="connsiteX2" fmla="*/ 1611 w 4673"/>
                <a:gd name="connsiteY2" fmla="*/ 15489 h 17894"/>
                <a:gd name="connsiteX3" fmla="*/ 1611 w 4673"/>
                <a:gd name="connsiteY3" fmla="*/ -2406 h 17894"/>
                <a:gd name="connsiteX4" fmla="*/ -3062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2" y="-2406"/>
                  </a:moveTo>
                  <a:lnTo>
                    <a:pt x="-3062" y="15489"/>
                  </a:lnTo>
                  <a:lnTo>
                    <a:pt x="1611" y="15489"/>
                  </a:lnTo>
                  <a:lnTo>
                    <a:pt x="1611" y="-2406"/>
                  </a:lnTo>
                  <a:lnTo>
                    <a:pt x="-3062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06" name="Forma Livre: Forma 1505">
              <a:extLst>
                <a:ext uri="{FF2B5EF4-FFF2-40B4-BE49-F238E27FC236}">
                  <a16:creationId xmlns:a16="http://schemas.microsoft.com/office/drawing/2014/main" id="{81B07ED5-4A1A-AA98-BAF9-D9F50B05D402}"/>
                </a:ext>
              </a:extLst>
            </p:cNvPr>
            <p:cNvSpPr/>
            <p:nvPr/>
          </p:nvSpPr>
          <p:spPr>
            <a:xfrm rot="5400000" flipV="1">
              <a:off x="2479110" y="3800183"/>
              <a:ext cx="4673" cy="17907"/>
            </a:xfrm>
            <a:custGeom>
              <a:avLst/>
              <a:gdLst>
                <a:gd name="connsiteX0" fmla="*/ -3108 w 4673"/>
                <a:gd name="connsiteY0" fmla="*/ -2385 h 17907"/>
                <a:gd name="connsiteX1" fmla="*/ -3108 w 4673"/>
                <a:gd name="connsiteY1" fmla="*/ 15522 h 17907"/>
                <a:gd name="connsiteX2" fmla="*/ 1566 w 4673"/>
                <a:gd name="connsiteY2" fmla="*/ 15522 h 17907"/>
                <a:gd name="connsiteX3" fmla="*/ 1566 w 4673"/>
                <a:gd name="connsiteY3" fmla="*/ -2385 h 17907"/>
                <a:gd name="connsiteX4" fmla="*/ -3108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8" y="-2385"/>
                  </a:moveTo>
                  <a:lnTo>
                    <a:pt x="-3108" y="15522"/>
                  </a:lnTo>
                  <a:lnTo>
                    <a:pt x="1566" y="15522"/>
                  </a:lnTo>
                  <a:lnTo>
                    <a:pt x="1566" y="-2385"/>
                  </a:lnTo>
                  <a:lnTo>
                    <a:pt x="-3108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08" name="Forma Livre: Forma 1507">
              <a:extLst>
                <a:ext uri="{FF2B5EF4-FFF2-40B4-BE49-F238E27FC236}">
                  <a16:creationId xmlns:a16="http://schemas.microsoft.com/office/drawing/2014/main" id="{BD2F8357-AFEE-A776-5752-10E672C14789}"/>
                </a:ext>
              </a:extLst>
            </p:cNvPr>
            <p:cNvSpPr/>
            <p:nvPr/>
          </p:nvSpPr>
          <p:spPr>
            <a:xfrm rot="5400000" flipV="1">
              <a:off x="2479110" y="3792716"/>
              <a:ext cx="4673" cy="17907"/>
            </a:xfrm>
            <a:custGeom>
              <a:avLst/>
              <a:gdLst>
                <a:gd name="connsiteX0" fmla="*/ -3103 w 4673"/>
                <a:gd name="connsiteY0" fmla="*/ -2385 h 17907"/>
                <a:gd name="connsiteX1" fmla="*/ -3103 w 4673"/>
                <a:gd name="connsiteY1" fmla="*/ 15522 h 17907"/>
                <a:gd name="connsiteX2" fmla="*/ 1570 w 4673"/>
                <a:gd name="connsiteY2" fmla="*/ 15522 h 17907"/>
                <a:gd name="connsiteX3" fmla="*/ 1570 w 4673"/>
                <a:gd name="connsiteY3" fmla="*/ -2385 h 17907"/>
                <a:gd name="connsiteX4" fmla="*/ -3103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3" y="-2385"/>
                  </a:moveTo>
                  <a:lnTo>
                    <a:pt x="-3103" y="15522"/>
                  </a:lnTo>
                  <a:lnTo>
                    <a:pt x="1570" y="15522"/>
                  </a:lnTo>
                  <a:lnTo>
                    <a:pt x="1570" y="-2385"/>
                  </a:lnTo>
                  <a:lnTo>
                    <a:pt x="-3103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10" name="Forma Livre: Forma 1509">
              <a:extLst>
                <a:ext uri="{FF2B5EF4-FFF2-40B4-BE49-F238E27FC236}">
                  <a16:creationId xmlns:a16="http://schemas.microsoft.com/office/drawing/2014/main" id="{A0B5D115-0B1D-0618-846A-CB22B28C45DA}"/>
                </a:ext>
              </a:extLst>
            </p:cNvPr>
            <p:cNvSpPr/>
            <p:nvPr/>
          </p:nvSpPr>
          <p:spPr>
            <a:xfrm rot="5400000" flipV="1">
              <a:off x="2479110" y="3785248"/>
              <a:ext cx="4673" cy="17907"/>
            </a:xfrm>
            <a:custGeom>
              <a:avLst/>
              <a:gdLst>
                <a:gd name="connsiteX0" fmla="*/ -3098 w 4673"/>
                <a:gd name="connsiteY0" fmla="*/ -2385 h 17907"/>
                <a:gd name="connsiteX1" fmla="*/ -3098 w 4673"/>
                <a:gd name="connsiteY1" fmla="*/ 15522 h 17907"/>
                <a:gd name="connsiteX2" fmla="*/ 1576 w 4673"/>
                <a:gd name="connsiteY2" fmla="*/ 15522 h 17907"/>
                <a:gd name="connsiteX3" fmla="*/ 1576 w 4673"/>
                <a:gd name="connsiteY3" fmla="*/ -2385 h 17907"/>
                <a:gd name="connsiteX4" fmla="*/ -3098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8" y="-2385"/>
                  </a:moveTo>
                  <a:lnTo>
                    <a:pt x="-3098" y="15522"/>
                  </a:lnTo>
                  <a:lnTo>
                    <a:pt x="1576" y="15522"/>
                  </a:lnTo>
                  <a:lnTo>
                    <a:pt x="1576" y="-2385"/>
                  </a:lnTo>
                  <a:lnTo>
                    <a:pt x="-3098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12" name="Forma Livre: Forma 1511">
              <a:extLst>
                <a:ext uri="{FF2B5EF4-FFF2-40B4-BE49-F238E27FC236}">
                  <a16:creationId xmlns:a16="http://schemas.microsoft.com/office/drawing/2014/main" id="{9919756B-45CF-B88D-C45D-4AEECA0D7079}"/>
                </a:ext>
              </a:extLst>
            </p:cNvPr>
            <p:cNvSpPr/>
            <p:nvPr/>
          </p:nvSpPr>
          <p:spPr>
            <a:xfrm rot="5400000" flipV="1">
              <a:off x="2479110" y="3777781"/>
              <a:ext cx="4673" cy="17907"/>
            </a:xfrm>
            <a:custGeom>
              <a:avLst/>
              <a:gdLst>
                <a:gd name="connsiteX0" fmla="*/ -3093 w 4673"/>
                <a:gd name="connsiteY0" fmla="*/ -2385 h 17907"/>
                <a:gd name="connsiteX1" fmla="*/ -3093 w 4673"/>
                <a:gd name="connsiteY1" fmla="*/ 15522 h 17907"/>
                <a:gd name="connsiteX2" fmla="*/ 1580 w 4673"/>
                <a:gd name="connsiteY2" fmla="*/ 15522 h 17907"/>
                <a:gd name="connsiteX3" fmla="*/ 1580 w 4673"/>
                <a:gd name="connsiteY3" fmla="*/ -2385 h 17907"/>
                <a:gd name="connsiteX4" fmla="*/ -3093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3" y="-2385"/>
                  </a:moveTo>
                  <a:lnTo>
                    <a:pt x="-3093" y="15522"/>
                  </a:lnTo>
                  <a:lnTo>
                    <a:pt x="1580" y="15522"/>
                  </a:lnTo>
                  <a:lnTo>
                    <a:pt x="1580" y="-2385"/>
                  </a:lnTo>
                  <a:lnTo>
                    <a:pt x="-3093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14" name="Forma Livre: Forma 1513">
              <a:extLst>
                <a:ext uri="{FF2B5EF4-FFF2-40B4-BE49-F238E27FC236}">
                  <a16:creationId xmlns:a16="http://schemas.microsoft.com/office/drawing/2014/main" id="{8E2D6DDB-43A1-6D9A-04D9-9521B608FD9F}"/>
                </a:ext>
              </a:extLst>
            </p:cNvPr>
            <p:cNvSpPr/>
            <p:nvPr/>
          </p:nvSpPr>
          <p:spPr>
            <a:xfrm rot="5400000" flipV="1">
              <a:off x="2479110" y="3770313"/>
              <a:ext cx="4673" cy="17907"/>
            </a:xfrm>
            <a:custGeom>
              <a:avLst/>
              <a:gdLst>
                <a:gd name="connsiteX0" fmla="*/ -3088 w 4673"/>
                <a:gd name="connsiteY0" fmla="*/ -2385 h 17907"/>
                <a:gd name="connsiteX1" fmla="*/ -3088 w 4673"/>
                <a:gd name="connsiteY1" fmla="*/ 15522 h 17907"/>
                <a:gd name="connsiteX2" fmla="*/ 1586 w 4673"/>
                <a:gd name="connsiteY2" fmla="*/ 15522 h 17907"/>
                <a:gd name="connsiteX3" fmla="*/ 1586 w 4673"/>
                <a:gd name="connsiteY3" fmla="*/ -2385 h 17907"/>
                <a:gd name="connsiteX4" fmla="*/ -3088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8" y="-2385"/>
                  </a:moveTo>
                  <a:lnTo>
                    <a:pt x="-3088" y="15522"/>
                  </a:lnTo>
                  <a:lnTo>
                    <a:pt x="1586" y="15522"/>
                  </a:lnTo>
                  <a:lnTo>
                    <a:pt x="1586" y="-2385"/>
                  </a:lnTo>
                  <a:lnTo>
                    <a:pt x="-3088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16" name="Forma Livre: Forma 1515">
              <a:extLst>
                <a:ext uri="{FF2B5EF4-FFF2-40B4-BE49-F238E27FC236}">
                  <a16:creationId xmlns:a16="http://schemas.microsoft.com/office/drawing/2014/main" id="{751C5A4D-4744-D72F-7E75-1C911675884E}"/>
                </a:ext>
              </a:extLst>
            </p:cNvPr>
            <p:cNvSpPr/>
            <p:nvPr/>
          </p:nvSpPr>
          <p:spPr>
            <a:xfrm rot="5400000" flipV="1">
              <a:off x="2479110" y="3762846"/>
              <a:ext cx="4673" cy="17907"/>
            </a:xfrm>
            <a:custGeom>
              <a:avLst/>
              <a:gdLst>
                <a:gd name="connsiteX0" fmla="*/ -3083 w 4673"/>
                <a:gd name="connsiteY0" fmla="*/ -2385 h 17907"/>
                <a:gd name="connsiteX1" fmla="*/ -3083 w 4673"/>
                <a:gd name="connsiteY1" fmla="*/ 15522 h 17907"/>
                <a:gd name="connsiteX2" fmla="*/ 1591 w 4673"/>
                <a:gd name="connsiteY2" fmla="*/ 15522 h 17907"/>
                <a:gd name="connsiteX3" fmla="*/ 1591 w 4673"/>
                <a:gd name="connsiteY3" fmla="*/ -2385 h 17907"/>
                <a:gd name="connsiteX4" fmla="*/ -3083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3" y="-2385"/>
                  </a:moveTo>
                  <a:lnTo>
                    <a:pt x="-3083" y="15522"/>
                  </a:lnTo>
                  <a:lnTo>
                    <a:pt x="1591" y="15522"/>
                  </a:lnTo>
                  <a:lnTo>
                    <a:pt x="1591" y="-2385"/>
                  </a:lnTo>
                  <a:lnTo>
                    <a:pt x="-3083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18" name="Forma Livre: Forma 1517">
              <a:extLst>
                <a:ext uri="{FF2B5EF4-FFF2-40B4-BE49-F238E27FC236}">
                  <a16:creationId xmlns:a16="http://schemas.microsoft.com/office/drawing/2014/main" id="{9E026F08-3836-6032-0E48-7EFDFF451AFE}"/>
                </a:ext>
              </a:extLst>
            </p:cNvPr>
            <p:cNvSpPr/>
            <p:nvPr/>
          </p:nvSpPr>
          <p:spPr>
            <a:xfrm rot="5400000" flipV="1">
              <a:off x="2479110" y="3755378"/>
              <a:ext cx="4673" cy="17907"/>
            </a:xfrm>
            <a:custGeom>
              <a:avLst/>
              <a:gdLst>
                <a:gd name="connsiteX0" fmla="*/ -3078 w 4673"/>
                <a:gd name="connsiteY0" fmla="*/ -2385 h 17907"/>
                <a:gd name="connsiteX1" fmla="*/ -3078 w 4673"/>
                <a:gd name="connsiteY1" fmla="*/ 15522 h 17907"/>
                <a:gd name="connsiteX2" fmla="*/ 1596 w 4673"/>
                <a:gd name="connsiteY2" fmla="*/ 15522 h 17907"/>
                <a:gd name="connsiteX3" fmla="*/ 1596 w 4673"/>
                <a:gd name="connsiteY3" fmla="*/ -2385 h 17907"/>
                <a:gd name="connsiteX4" fmla="*/ -3078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8" y="-2385"/>
                  </a:moveTo>
                  <a:lnTo>
                    <a:pt x="-3078" y="15522"/>
                  </a:lnTo>
                  <a:lnTo>
                    <a:pt x="1596" y="15522"/>
                  </a:lnTo>
                  <a:lnTo>
                    <a:pt x="1596" y="-2385"/>
                  </a:lnTo>
                  <a:lnTo>
                    <a:pt x="-3078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20" name="Forma Livre: Forma 1519">
              <a:extLst>
                <a:ext uri="{FF2B5EF4-FFF2-40B4-BE49-F238E27FC236}">
                  <a16:creationId xmlns:a16="http://schemas.microsoft.com/office/drawing/2014/main" id="{3A5A7FFB-5A60-E5E9-5F13-733867F20CBE}"/>
                </a:ext>
              </a:extLst>
            </p:cNvPr>
            <p:cNvSpPr/>
            <p:nvPr/>
          </p:nvSpPr>
          <p:spPr>
            <a:xfrm rot="5400000" flipV="1">
              <a:off x="2479110" y="3747911"/>
              <a:ext cx="4673" cy="17907"/>
            </a:xfrm>
            <a:custGeom>
              <a:avLst/>
              <a:gdLst>
                <a:gd name="connsiteX0" fmla="*/ -3073 w 4673"/>
                <a:gd name="connsiteY0" fmla="*/ -2385 h 17907"/>
                <a:gd name="connsiteX1" fmla="*/ -3073 w 4673"/>
                <a:gd name="connsiteY1" fmla="*/ 15522 h 17907"/>
                <a:gd name="connsiteX2" fmla="*/ 1601 w 4673"/>
                <a:gd name="connsiteY2" fmla="*/ 15522 h 17907"/>
                <a:gd name="connsiteX3" fmla="*/ 1601 w 4673"/>
                <a:gd name="connsiteY3" fmla="*/ -2385 h 17907"/>
                <a:gd name="connsiteX4" fmla="*/ -3073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3" y="-2385"/>
                  </a:moveTo>
                  <a:lnTo>
                    <a:pt x="-3073" y="15522"/>
                  </a:lnTo>
                  <a:lnTo>
                    <a:pt x="1601" y="15522"/>
                  </a:lnTo>
                  <a:lnTo>
                    <a:pt x="1601" y="-2385"/>
                  </a:lnTo>
                  <a:lnTo>
                    <a:pt x="-3073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22" name="Forma Livre: Forma 1521">
              <a:extLst>
                <a:ext uri="{FF2B5EF4-FFF2-40B4-BE49-F238E27FC236}">
                  <a16:creationId xmlns:a16="http://schemas.microsoft.com/office/drawing/2014/main" id="{30A2EBD2-D5E6-A69D-6D1E-4459AEE05BD4}"/>
                </a:ext>
              </a:extLst>
            </p:cNvPr>
            <p:cNvSpPr/>
            <p:nvPr/>
          </p:nvSpPr>
          <p:spPr>
            <a:xfrm rot="5400000" flipV="1">
              <a:off x="2479110" y="3740443"/>
              <a:ext cx="4673" cy="17907"/>
            </a:xfrm>
            <a:custGeom>
              <a:avLst/>
              <a:gdLst>
                <a:gd name="connsiteX0" fmla="*/ -3068 w 4673"/>
                <a:gd name="connsiteY0" fmla="*/ -2385 h 17907"/>
                <a:gd name="connsiteX1" fmla="*/ -3068 w 4673"/>
                <a:gd name="connsiteY1" fmla="*/ 15522 h 17907"/>
                <a:gd name="connsiteX2" fmla="*/ 1606 w 4673"/>
                <a:gd name="connsiteY2" fmla="*/ 15522 h 17907"/>
                <a:gd name="connsiteX3" fmla="*/ 1606 w 4673"/>
                <a:gd name="connsiteY3" fmla="*/ -2385 h 17907"/>
                <a:gd name="connsiteX4" fmla="*/ -3068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8" y="-2385"/>
                  </a:moveTo>
                  <a:lnTo>
                    <a:pt x="-3068" y="15522"/>
                  </a:lnTo>
                  <a:lnTo>
                    <a:pt x="1606" y="15522"/>
                  </a:lnTo>
                  <a:lnTo>
                    <a:pt x="1606" y="-2385"/>
                  </a:lnTo>
                  <a:lnTo>
                    <a:pt x="-3068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24" name="Forma Livre: Forma 1523">
              <a:extLst>
                <a:ext uri="{FF2B5EF4-FFF2-40B4-BE49-F238E27FC236}">
                  <a16:creationId xmlns:a16="http://schemas.microsoft.com/office/drawing/2014/main" id="{9C25BE9C-6E9A-6A05-6020-A981B50B3091}"/>
                </a:ext>
              </a:extLst>
            </p:cNvPr>
            <p:cNvSpPr/>
            <p:nvPr/>
          </p:nvSpPr>
          <p:spPr>
            <a:xfrm rot="5400000" flipV="1">
              <a:off x="2479110" y="3732975"/>
              <a:ext cx="4673" cy="17907"/>
            </a:xfrm>
            <a:custGeom>
              <a:avLst/>
              <a:gdLst>
                <a:gd name="connsiteX0" fmla="*/ -3062 w 4673"/>
                <a:gd name="connsiteY0" fmla="*/ -2385 h 17907"/>
                <a:gd name="connsiteX1" fmla="*/ -3062 w 4673"/>
                <a:gd name="connsiteY1" fmla="*/ 15522 h 17907"/>
                <a:gd name="connsiteX2" fmla="*/ 1611 w 4673"/>
                <a:gd name="connsiteY2" fmla="*/ 15522 h 17907"/>
                <a:gd name="connsiteX3" fmla="*/ 1611 w 4673"/>
                <a:gd name="connsiteY3" fmla="*/ -2385 h 17907"/>
                <a:gd name="connsiteX4" fmla="*/ -3062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2" y="-2385"/>
                  </a:moveTo>
                  <a:lnTo>
                    <a:pt x="-3062" y="15522"/>
                  </a:lnTo>
                  <a:lnTo>
                    <a:pt x="1611" y="15522"/>
                  </a:lnTo>
                  <a:lnTo>
                    <a:pt x="1611" y="-2385"/>
                  </a:lnTo>
                  <a:lnTo>
                    <a:pt x="-3062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26" name="Forma Livre: Forma 1525">
              <a:extLst>
                <a:ext uri="{FF2B5EF4-FFF2-40B4-BE49-F238E27FC236}">
                  <a16:creationId xmlns:a16="http://schemas.microsoft.com/office/drawing/2014/main" id="{F70B064D-BA90-D047-447E-34117EC3DCF5}"/>
                </a:ext>
              </a:extLst>
            </p:cNvPr>
            <p:cNvSpPr/>
            <p:nvPr/>
          </p:nvSpPr>
          <p:spPr>
            <a:xfrm rot="5400000" flipV="1">
              <a:off x="2456143" y="3800191"/>
              <a:ext cx="4673" cy="17894"/>
            </a:xfrm>
            <a:custGeom>
              <a:avLst/>
              <a:gdLst>
                <a:gd name="connsiteX0" fmla="*/ -3108 w 4673"/>
                <a:gd name="connsiteY0" fmla="*/ -2365 h 17894"/>
                <a:gd name="connsiteX1" fmla="*/ -3108 w 4673"/>
                <a:gd name="connsiteY1" fmla="*/ 15529 h 17894"/>
                <a:gd name="connsiteX2" fmla="*/ 1566 w 4673"/>
                <a:gd name="connsiteY2" fmla="*/ 15529 h 17894"/>
                <a:gd name="connsiteX3" fmla="*/ 1566 w 4673"/>
                <a:gd name="connsiteY3" fmla="*/ -2365 h 17894"/>
                <a:gd name="connsiteX4" fmla="*/ -3108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8" y="-2365"/>
                  </a:moveTo>
                  <a:lnTo>
                    <a:pt x="-3108" y="15529"/>
                  </a:lnTo>
                  <a:lnTo>
                    <a:pt x="1566" y="15529"/>
                  </a:lnTo>
                  <a:lnTo>
                    <a:pt x="1566" y="-2365"/>
                  </a:lnTo>
                  <a:lnTo>
                    <a:pt x="-3108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28" name="Forma Livre: Forma 1527">
              <a:extLst>
                <a:ext uri="{FF2B5EF4-FFF2-40B4-BE49-F238E27FC236}">
                  <a16:creationId xmlns:a16="http://schemas.microsoft.com/office/drawing/2014/main" id="{15A938AA-898B-D36F-635D-B490069B1CC9}"/>
                </a:ext>
              </a:extLst>
            </p:cNvPr>
            <p:cNvSpPr/>
            <p:nvPr/>
          </p:nvSpPr>
          <p:spPr>
            <a:xfrm rot="5400000" flipV="1">
              <a:off x="2456143" y="3792724"/>
              <a:ext cx="4673" cy="17894"/>
            </a:xfrm>
            <a:custGeom>
              <a:avLst/>
              <a:gdLst>
                <a:gd name="connsiteX0" fmla="*/ -3103 w 4673"/>
                <a:gd name="connsiteY0" fmla="*/ -2365 h 17894"/>
                <a:gd name="connsiteX1" fmla="*/ -3103 w 4673"/>
                <a:gd name="connsiteY1" fmla="*/ 15529 h 17894"/>
                <a:gd name="connsiteX2" fmla="*/ 1570 w 4673"/>
                <a:gd name="connsiteY2" fmla="*/ 15529 h 17894"/>
                <a:gd name="connsiteX3" fmla="*/ 1570 w 4673"/>
                <a:gd name="connsiteY3" fmla="*/ -2365 h 17894"/>
                <a:gd name="connsiteX4" fmla="*/ -3103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3" y="-2365"/>
                  </a:moveTo>
                  <a:lnTo>
                    <a:pt x="-3103" y="15529"/>
                  </a:lnTo>
                  <a:lnTo>
                    <a:pt x="1570" y="15529"/>
                  </a:lnTo>
                  <a:lnTo>
                    <a:pt x="1570" y="-2365"/>
                  </a:lnTo>
                  <a:lnTo>
                    <a:pt x="-3103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30" name="Forma Livre: Forma 1529">
              <a:extLst>
                <a:ext uri="{FF2B5EF4-FFF2-40B4-BE49-F238E27FC236}">
                  <a16:creationId xmlns:a16="http://schemas.microsoft.com/office/drawing/2014/main" id="{3ABEE06F-C814-E43D-05BA-63004F8D1125}"/>
                </a:ext>
              </a:extLst>
            </p:cNvPr>
            <p:cNvSpPr/>
            <p:nvPr/>
          </p:nvSpPr>
          <p:spPr>
            <a:xfrm rot="5400000" flipV="1">
              <a:off x="2456143" y="3785256"/>
              <a:ext cx="4673" cy="17894"/>
            </a:xfrm>
            <a:custGeom>
              <a:avLst/>
              <a:gdLst>
                <a:gd name="connsiteX0" fmla="*/ -3098 w 4673"/>
                <a:gd name="connsiteY0" fmla="*/ -2365 h 17894"/>
                <a:gd name="connsiteX1" fmla="*/ -3098 w 4673"/>
                <a:gd name="connsiteY1" fmla="*/ 15529 h 17894"/>
                <a:gd name="connsiteX2" fmla="*/ 1576 w 4673"/>
                <a:gd name="connsiteY2" fmla="*/ 15529 h 17894"/>
                <a:gd name="connsiteX3" fmla="*/ 1576 w 4673"/>
                <a:gd name="connsiteY3" fmla="*/ -2365 h 17894"/>
                <a:gd name="connsiteX4" fmla="*/ -3098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8" y="-2365"/>
                  </a:moveTo>
                  <a:lnTo>
                    <a:pt x="-3098" y="15529"/>
                  </a:lnTo>
                  <a:lnTo>
                    <a:pt x="1576" y="15529"/>
                  </a:lnTo>
                  <a:lnTo>
                    <a:pt x="1576" y="-2365"/>
                  </a:lnTo>
                  <a:lnTo>
                    <a:pt x="-3098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32" name="Forma Livre: Forma 1531">
              <a:extLst>
                <a:ext uri="{FF2B5EF4-FFF2-40B4-BE49-F238E27FC236}">
                  <a16:creationId xmlns:a16="http://schemas.microsoft.com/office/drawing/2014/main" id="{C546C560-D3EE-9D12-FC10-DBD2EDA46DC3}"/>
                </a:ext>
              </a:extLst>
            </p:cNvPr>
            <p:cNvSpPr/>
            <p:nvPr/>
          </p:nvSpPr>
          <p:spPr>
            <a:xfrm rot="5400000" flipV="1">
              <a:off x="2456143" y="3777789"/>
              <a:ext cx="4673" cy="17894"/>
            </a:xfrm>
            <a:custGeom>
              <a:avLst/>
              <a:gdLst>
                <a:gd name="connsiteX0" fmla="*/ -3093 w 4673"/>
                <a:gd name="connsiteY0" fmla="*/ -2365 h 17894"/>
                <a:gd name="connsiteX1" fmla="*/ -3093 w 4673"/>
                <a:gd name="connsiteY1" fmla="*/ 15529 h 17894"/>
                <a:gd name="connsiteX2" fmla="*/ 1580 w 4673"/>
                <a:gd name="connsiteY2" fmla="*/ 15529 h 17894"/>
                <a:gd name="connsiteX3" fmla="*/ 1580 w 4673"/>
                <a:gd name="connsiteY3" fmla="*/ -2365 h 17894"/>
                <a:gd name="connsiteX4" fmla="*/ -3093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3" y="-2365"/>
                  </a:moveTo>
                  <a:lnTo>
                    <a:pt x="-3093" y="15529"/>
                  </a:lnTo>
                  <a:lnTo>
                    <a:pt x="1580" y="15529"/>
                  </a:lnTo>
                  <a:lnTo>
                    <a:pt x="1580" y="-2365"/>
                  </a:lnTo>
                  <a:lnTo>
                    <a:pt x="-3093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34" name="Forma Livre: Forma 1533">
              <a:extLst>
                <a:ext uri="{FF2B5EF4-FFF2-40B4-BE49-F238E27FC236}">
                  <a16:creationId xmlns:a16="http://schemas.microsoft.com/office/drawing/2014/main" id="{D2E087B1-543F-4092-B498-FF17B9EA5E0E}"/>
                </a:ext>
              </a:extLst>
            </p:cNvPr>
            <p:cNvSpPr/>
            <p:nvPr/>
          </p:nvSpPr>
          <p:spPr>
            <a:xfrm rot="5400000" flipV="1">
              <a:off x="2456143" y="3770321"/>
              <a:ext cx="4673" cy="17894"/>
            </a:xfrm>
            <a:custGeom>
              <a:avLst/>
              <a:gdLst>
                <a:gd name="connsiteX0" fmla="*/ -3088 w 4673"/>
                <a:gd name="connsiteY0" fmla="*/ -2365 h 17894"/>
                <a:gd name="connsiteX1" fmla="*/ -3088 w 4673"/>
                <a:gd name="connsiteY1" fmla="*/ 15529 h 17894"/>
                <a:gd name="connsiteX2" fmla="*/ 1586 w 4673"/>
                <a:gd name="connsiteY2" fmla="*/ 15529 h 17894"/>
                <a:gd name="connsiteX3" fmla="*/ 1586 w 4673"/>
                <a:gd name="connsiteY3" fmla="*/ -2365 h 17894"/>
                <a:gd name="connsiteX4" fmla="*/ -3088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8" y="-2365"/>
                  </a:moveTo>
                  <a:lnTo>
                    <a:pt x="-3088" y="15529"/>
                  </a:lnTo>
                  <a:lnTo>
                    <a:pt x="1586" y="15529"/>
                  </a:lnTo>
                  <a:lnTo>
                    <a:pt x="1586" y="-2365"/>
                  </a:lnTo>
                  <a:lnTo>
                    <a:pt x="-3088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36" name="Forma Livre: Forma 1535">
              <a:extLst>
                <a:ext uri="{FF2B5EF4-FFF2-40B4-BE49-F238E27FC236}">
                  <a16:creationId xmlns:a16="http://schemas.microsoft.com/office/drawing/2014/main" id="{347646F5-612C-FD38-B889-0CFA777C3BD5}"/>
                </a:ext>
              </a:extLst>
            </p:cNvPr>
            <p:cNvSpPr/>
            <p:nvPr/>
          </p:nvSpPr>
          <p:spPr>
            <a:xfrm rot="5400000" flipV="1">
              <a:off x="2456143" y="3762854"/>
              <a:ext cx="4673" cy="17894"/>
            </a:xfrm>
            <a:custGeom>
              <a:avLst/>
              <a:gdLst>
                <a:gd name="connsiteX0" fmla="*/ -3083 w 4673"/>
                <a:gd name="connsiteY0" fmla="*/ -2365 h 17894"/>
                <a:gd name="connsiteX1" fmla="*/ -3083 w 4673"/>
                <a:gd name="connsiteY1" fmla="*/ 15529 h 17894"/>
                <a:gd name="connsiteX2" fmla="*/ 1591 w 4673"/>
                <a:gd name="connsiteY2" fmla="*/ 15529 h 17894"/>
                <a:gd name="connsiteX3" fmla="*/ 1591 w 4673"/>
                <a:gd name="connsiteY3" fmla="*/ -2365 h 17894"/>
                <a:gd name="connsiteX4" fmla="*/ -3083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3" y="-2365"/>
                  </a:moveTo>
                  <a:lnTo>
                    <a:pt x="-3083" y="15529"/>
                  </a:lnTo>
                  <a:lnTo>
                    <a:pt x="1591" y="15529"/>
                  </a:lnTo>
                  <a:lnTo>
                    <a:pt x="1591" y="-2365"/>
                  </a:lnTo>
                  <a:lnTo>
                    <a:pt x="-3083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38" name="Forma Livre: Forma 1537">
              <a:extLst>
                <a:ext uri="{FF2B5EF4-FFF2-40B4-BE49-F238E27FC236}">
                  <a16:creationId xmlns:a16="http://schemas.microsoft.com/office/drawing/2014/main" id="{931B64AE-95C7-58B2-9D98-8FC4A4B283CC}"/>
                </a:ext>
              </a:extLst>
            </p:cNvPr>
            <p:cNvSpPr/>
            <p:nvPr/>
          </p:nvSpPr>
          <p:spPr>
            <a:xfrm rot="5400000" flipV="1">
              <a:off x="2456143" y="3755386"/>
              <a:ext cx="4673" cy="17894"/>
            </a:xfrm>
            <a:custGeom>
              <a:avLst/>
              <a:gdLst>
                <a:gd name="connsiteX0" fmla="*/ -3078 w 4673"/>
                <a:gd name="connsiteY0" fmla="*/ -2365 h 17894"/>
                <a:gd name="connsiteX1" fmla="*/ -3078 w 4673"/>
                <a:gd name="connsiteY1" fmla="*/ 15529 h 17894"/>
                <a:gd name="connsiteX2" fmla="*/ 1596 w 4673"/>
                <a:gd name="connsiteY2" fmla="*/ 15529 h 17894"/>
                <a:gd name="connsiteX3" fmla="*/ 1596 w 4673"/>
                <a:gd name="connsiteY3" fmla="*/ -2365 h 17894"/>
                <a:gd name="connsiteX4" fmla="*/ -3078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8" y="-2365"/>
                  </a:moveTo>
                  <a:lnTo>
                    <a:pt x="-3078" y="15529"/>
                  </a:lnTo>
                  <a:lnTo>
                    <a:pt x="1596" y="15529"/>
                  </a:lnTo>
                  <a:lnTo>
                    <a:pt x="1596" y="-2365"/>
                  </a:lnTo>
                  <a:lnTo>
                    <a:pt x="-3078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40" name="Forma Livre: Forma 1539">
              <a:extLst>
                <a:ext uri="{FF2B5EF4-FFF2-40B4-BE49-F238E27FC236}">
                  <a16:creationId xmlns:a16="http://schemas.microsoft.com/office/drawing/2014/main" id="{95DB0AFA-C05E-6AE7-C22E-FC94308AA958}"/>
                </a:ext>
              </a:extLst>
            </p:cNvPr>
            <p:cNvSpPr/>
            <p:nvPr/>
          </p:nvSpPr>
          <p:spPr>
            <a:xfrm rot="5400000" flipV="1">
              <a:off x="2456143" y="3747919"/>
              <a:ext cx="4673" cy="17894"/>
            </a:xfrm>
            <a:custGeom>
              <a:avLst/>
              <a:gdLst>
                <a:gd name="connsiteX0" fmla="*/ -3073 w 4673"/>
                <a:gd name="connsiteY0" fmla="*/ -2365 h 17894"/>
                <a:gd name="connsiteX1" fmla="*/ -3073 w 4673"/>
                <a:gd name="connsiteY1" fmla="*/ 15529 h 17894"/>
                <a:gd name="connsiteX2" fmla="*/ 1601 w 4673"/>
                <a:gd name="connsiteY2" fmla="*/ 15529 h 17894"/>
                <a:gd name="connsiteX3" fmla="*/ 1601 w 4673"/>
                <a:gd name="connsiteY3" fmla="*/ -2365 h 17894"/>
                <a:gd name="connsiteX4" fmla="*/ -3073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3" y="-2365"/>
                  </a:moveTo>
                  <a:lnTo>
                    <a:pt x="-3073" y="15529"/>
                  </a:lnTo>
                  <a:lnTo>
                    <a:pt x="1601" y="15529"/>
                  </a:lnTo>
                  <a:lnTo>
                    <a:pt x="1601" y="-2365"/>
                  </a:lnTo>
                  <a:lnTo>
                    <a:pt x="-3073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42" name="Forma Livre: Forma 1541">
              <a:extLst>
                <a:ext uri="{FF2B5EF4-FFF2-40B4-BE49-F238E27FC236}">
                  <a16:creationId xmlns:a16="http://schemas.microsoft.com/office/drawing/2014/main" id="{5849C2E0-4A17-BD5B-73DB-5AC797328EF6}"/>
                </a:ext>
              </a:extLst>
            </p:cNvPr>
            <p:cNvSpPr/>
            <p:nvPr/>
          </p:nvSpPr>
          <p:spPr>
            <a:xfrm rot="5400000" flipV="1">
              <a:off x="2456143" y="3740451"/>
              <a:ext cx="4673" cy="17894"/>
            </a:xfrm>
            <a:custGeom>
              <a:avLst/>
              <a:gdLst>
                <a:gd name="connsiteX0" fmla="*/ -3068 w 4673"/>
                <a:gd name="connsiteY0" fmla="*/ -2365 h 17894"/>
                <a:gd name="connsiteX1" fmla="*/ -3068 w 4673"/>
                <a:gd name="connsiteY1" fmla="*/ 15529 h 17894"/>
                <a:gd name="connsiteX2" fmla="*/ 1606 w 4673"/>
                <a:gd name="connsiteY2" fmla="*/ 15529 h 17894"/>
                <a:gd name="connsiteX3" fmla="*/ 1606 w 4673"/>
                <a:gd name="connsiteY3" fmla="*/ -2365 h 17894"/>
                <a:gd name="connsiteX4" fmla="*/ -3068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8" y="-2365"/>
                  </a:moveTo>
                  <a:lnTo>
                    <a:pt x="-3068" y="15529"/>
                  </a:lnTo>
                  <a:lnTo>
                    <a:pt x="1606" y="15529"/>
                  </a:lnTo>
                  <a:lnTo>
                    <a:pt x="1606" y="-2365"/>
                  </a:lnTo>
                  <a:lnTo>
                    <a:pt x="-3068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44" name="Forma Livre: Forma 1543">
              <a:extLst>
                <a:ext uri="{FF2B5EF4-FFF2-40B4-BE49-F238E27FC236}">
                  <a16:creationId xmlns:a16="http://schemas.microsoft.com/office/drawing/2014/main" id="{E439C749-87D3-187E-31DF-FA6DE0189414}"/>
                </a:ext>
              </a:extLst>
            </p:cNvPr>
            <p:cNvSpPr/>
            <p:nvPr/>
          </p:nvSpPr>
          <p:spPr>
            <a:xfrm rot="5400000" flipV="1">
              <a:off x="2456143" y="3732983"/>
              <a:ext cx="4673" cy="17894"/>
            </a:xfrm>
            <a:custGeom>
              <a:avLst/>
              <a:gdLst>
                <a:gd name="connsiteX0" fmla="*/ -3062 w 4673"/>
                <a:gd name="connsiteY0" fmla="*/ -2365 h 17894"/>
                <a:gd name="connsiteX1" fmla="*/ -3062 w 4673"/>
                <a:gd name="connsiteY1" fmla="*/ 15529 h 17894"/>
                <a:gd name="connsiteX2" fmla="*/ 1611 w 4673"/>
                <a:gd name="connsiteY2" fmla="*/ 15529 h 17894"/>
                <a:gd name="connsiteX3" fmla="*/ 1611 w 4673"/>
                <a:gd name="connsiteY3" fmla="*/ -2365 h 17894"/>
                <a:gd name="connsiteX4" fmla="*/ -3062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2" y="-2365"/>
                  </a:moveTo>
                  <a:lnTo>
                    <a:pt x="-3062" y="15529"/>
                  </a:lnTo>
                  <a:lnTo>
                    <a:pt x="1611" y="15529"/>
                  </a:lnTo>
                  <a:lnTo>
                    <a:pt x="1611" y="-2365"/>
                  </a:lnTo>
                  <a:lnTo>
                    <a:pt x="-3062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46" name="Forma Livre: Forma 1545">
              <a:extLst>
                <a:ext uri="{FF2B5EF4-FFF2-40B4-BE49-F238E27FC236}">
                  <a16:creationId xmlns:a16="http://schemas.microsoft.com/office/drawing/2014/main" id="{C14B3FCB-1448-5F69-EDC7-2336FCC2A667}"/>
                </a:ext>
              </a:extLst>
            </p:cNvPr>
            <p:cNvSpPr/>
            <p:nvPr/>
          </p:nvSpPr>
          <p:spPr>
            <a:xfrm rot="5400000" flipV="1">
              <a:off x="2625459" y="4215608"/>
              <a:ext cx="24002" cy="12001"/>
            </a:xfrm>
            <a:custGeom>
              <a:avLst/>
              <a:gdLst>
                <a:gd name="connsiteX0" fmla="*/ -3390 w 24002"/>
                <a:gd name="connsiteY0" fmla="*/ -2524 h 12001"/>
                <a:gd name="connsiteX1" fmla="*/ -3390 w 24002"/>
                <a:gd name="connsiteY1" fmla="*/ 9477 h 12001"/>
                <a:gd name="connsiteX2" fmla="*/ 20613 w 24002"/>
                <a:gd name="connsiteY2" fmla="*/ 9477 h 12001"/>
                <a:gd name="connsiteX3" fmla="*/ 20613 w 24002"/>
                <a:gd name="connsiteY3" fmla="*/ -2524 h 12001"/>
                <a:gd name="connsiteX4" fmla="*/ -3390 w 24002"/>
                <a:gd name="connsiteY4" fmla="*/ -2524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524"/>
                  </a:moveTo>
                  <a:lnTo>
                    <a:pt x="-3390" y="9477"/>
                  </a:lnTo>
                  <a:lnTo>
                    <a:pt x="20613" y="9477"/>
                  </a:lnTo>
                  <a:lnTo>
                    <a:pt x="20613" y="-2524"/>
                  </a:lnTo>
                  <a:lnTo>
                    <a:pt x="-3390" y="-2524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48" name="Forma Livre: Forma 1547">
              <a:extLst>
                <a:ext uri="{FF2B5EF4-FFF2-40B4-BE49-F238E27FC236}">
                  <a16:creationId xmlns:a16="http://schemas.microsoft.com/office/drawing/2014/main" id="{0440B971-9C52-3ED8-7090-A0ACD4BFD21D}"/>
                </a:ext>
              </a:extLst>
            </p:cNvPr>
            <p:cNvSpPr/>
            <p:nvPr/>
          </p:nvSpPr>
          <p:spPr>
            <a:xfrm rot="5400000" flipV="1">
              <a:off x="2625459" y="4182600"/>
              <a:ext cx="24002" cy="12001"/>
            </a:xfrm>
            <a:custGeom>
              <a:avLst/>
              <a:gdLst>
                <a:gd name="connsiteX0" fmla="*/ -3367 w 24002"/>
                <a:gd name="connsiteY0" fmla="*/ -2524 h 12001"/>
                <a:gd name="connsiteX1" fmla="*/ -3367 w 24002"/>
                <a:gd name="connsiteY1" fmla="*/ 9477 h 12001"/>
                <a:gd name="connsiteX2" fmla="*/ 20636 w 24002"/>
                <a:gd name="connsiteY2" fmla="*/ 9477 h 12001"/>
                <a:gd name="connsiteX3" fmla="*/ 20636 w 24002"/>
                <a:gd name="connsiteY3" fmla="*/ -2524 h 12001"/>
                <a:gd name="connsiteX4" fmla="*/ -3367 w 24002"/>
                <a:gd name="connsiteY4" fmla="*/ -2524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524"/>
                  </a:moveTo>
                  <a:lnTo>
                    <a:pt x="-3367" y="9477"/>
                  </a:lnTo>
                  <a:lnTo>
                    <a:pt x="20636" y="9477"/>
                  </a:lnTo>
                  <a:lnTo>
                    <a:pt x="20636" y="-2524"/>
                  </a:lnTo>
                  <a:lnTo>
                    <a:pt x="-3367" y="-2524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50" name="Forma Livre: Forma 1549">
              <a:extLst>
                <a:ext uri="{FF2B5EF4-FFF2-40B4-BE49-F238E27FC236}">
                  <a16:creationId xmlns:a16="http://schemas.microsoft.com/office/drawing/2014/main" id="{4AEC7962-6870-9B7E-A92C-3611B9A5E3C3}"/>
                </a:ext>
              </a:extLst>
            </p:cNvPr>
            <p:cNvSpPr/>
            <p:nvPr/>
          </p:nvSpPr>
          <p:spPr>
            <a:xfrm rot="5400000" flipV="1">
              <a:off x="2625459" y="4149593"/>
              <a:ext cx="24002" cy="12001"/>
            </a:xfrm>
            <a:custGeom>
              <a:avLst/>
              <a:gdLst>
                <a:gd name="connsiteX0" fmla="*/ -3345 w 24002"/>
                <a:gd name="connsiteY0" fmla="*/ -2524 h 12001"/>
                <a:gd name="connsiteX1" fmla="*/ -3345 w 24002"/>
                <a:gd name="connsiteY1" fmla="*/ 9477 h 12001"/>
                <a:gd name="connsiteX2" fmla="*/ 20658 w 24002"/>
                <a:gd name="connsiteY2" fmla="*/ 9477 h 12001"/>
                <a:gd name="connsiteX3" fmla="*/ 20658 w 24002"/>
                <a:gd name="connsiteY3" fmla="*/ -2524 h 12001"/>
                <a:gd name="connsiteX4" fmla="*/ -3345 w 24002"/>
                <a:gd name="connsiteY4" fmla="*/ -2524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524"/>
                  </a:moveTo>
                  <a:lnTo>
                    <a:pt x="-3345" y="9477"/>
                  </a:lnTo>
                  <a:lnTo>
                    <a:pt x="20658" y="9477"/>
                  </a:lnTo>
                  <a:lnTo>
                    <a:pt x="20658" y="-2524"/>
                  </a:lnTo>
                  <a:lnTo>
                    <a:pt x="-3345" y="-2524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52" name="Forma Livre: Forma 1551">
              <a:extLst>
                <a:ext uri="{FF2B5EF4-FFF2-40B4-BE49-F238E27FC236}">
                  <a16:creationId xmlns:a16="http://schemas.microsoft.com/office/drawing/2014/main" id="{9CF11D24-58EE-291B-773D-9368C4B58492}"/>
                </a:ext>
              </a:extLst>
            </p:cNvPr>
            <p:cNvSpPr/>
            <p:nvPr/>
          </p:nvSpPr>
          <p:spPr>
            <a:xfrm rot="5400000" flipV="1">
              <a:off x="2601253" y="4215608"/>
              <a:ext cx="24002" cy="12001"/>
            </a:xfrm>
            <a:custGeom>
              <a:avLst/>
              <a:gdLst>
                <a:gd name="connsiteX0" fmla="*/ -3390 w 24002"/>
                <a:gd name="connsiteY0" fmla="*/ -2503 h 12001"/>
                <a:gd name="connsiteX1" fmla="*/ -3390 w 24002"/>
                <a:gd name="connsiteY1" fmla="*/ 9499 h 12001"/>
                <a:gd name="connsiteX2" fmla="*/ 20613 w 24002"/>
                <a:gd name="connsiteY2" fmla="*/ 9499 h 12001"/>
                <a:gd name="connsiteX3" fmla="*/ 20613 w 24002"/>
                <a:gd name="connsiteY3" fmla="*/ -2503 h 12001"/>
                <a:gd name="connsiteX4" fmla="*/ -3390 w 24002"/>
                <a:gd name="connsiteY4" fmla="*/ -250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503"/>
                  </a:moveTo>
                  <a:lnTo>
                    <a:pt x="-3390" y="9499"/>
                  </a:lnTo>
                  <a:lnTo>
                    <a:pt x="20613" y="9499"/>
                  </a:lnTo>
                  <a:lnTo>
                    <a:pt x="20613" y="-2503"/>
                  </a:lnTo>
                  <a:lnTo>
                    <a:pt x="-3390" y="-250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54" name="Forma Livre: Forma 1553">
              <a:extLst>
                <a:ext uri="{FF2B5EF4-FFF2-40B4-BE49-F238E27FC236}">
                  <a16:creationId xmlns:a16="http://schemas.microsoft.com/office/drawing/2014/main" id="{2035CA46-5034-5BEC-C995-8BE8F2E1CA83}"/>
                </a:ext>
              </a:extLst>
            </p:cNvPr>
            <p:cNvSpPr/>
            <p:nvPr/>
          </p:nvSpPr>
          <p:spPr>
            <a:xfrm rot="5400000" flipV="1">
              <a:off x="2601253" y="4182600"/>
              <a:ext cx="24002" cy="12001"/>
            </a:xfrm>
            <a:custGeom>
              <a:avLst/>
              <a:gdLst>
                <a:gd name="connsiteX0" fmla="*/ -3367 w 24002"/>
                <a:gd name="connsiteY0" fmla="*/ -2503 h 12001"/>
                <a:gd name="connsiteX1" fmla="*/ -3367 w 24002"/>
                <a:gd name="connsiteY1" fmla="*/ 9499 h 12001"/>
                <a:gd name="connsiteX2" fmla="*/ 20636 w 24002"/>
                <a:gd name="connsiteY2" fmla="*/ 9499 h 12001"/>
                <a:gd name="connsiteX3" fmla="*/ 20636 w 24002"/>
                <a:gd name="connsiteY3" fmla="*/ -2503 h 12001"/>
                <a:gd name="connsiteX4" fmla="*/ -3367 w 24002"/>
                <a:gd name="connsiteY4" fmla="*/ -250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503"/>
                  </a:moveTo>
                  <a:lnTo>
                    <a:pt x="-3367" y="9499"/>
                  </a:lnTo>
                  <a:lnTo>
                    <a:pt x="20636" y="9499"/>
                  </a:lnTo>
                  <a:lnTo>
                    <a:pt x="20636" y="-2503"/>
                  </a:lnTo>
                  <a:lnTo>
                    <a:pt x="-3367" y="-250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56" name="Forma Livre: Forma 1555">
              <a:extLst>
                <a:ext uri="{FF2B5EF4-FFF2-40B4-BE49-F238E27FC236}">
                  <a16:creationId xmlns:a16="http://schemas.microsoft.com/office/drawing/2014/main" id="{258DE551-B184-637F-23DD-E67AEA707379}"/>
                </a:ext>
              </a:extLst>
            </p:cNvPr>
            <p:cNvSpPr/>
            <p:nvPr/>
          </p:nvSpPr>
          <p:spPr>
            <a:xfrm rot="5400000" flipV="1">
              <a:off x="2601253" y="4149593"/>
              <a:ext cx="24002" cy="12001"/>
            </a:xfrm>
            <a:custGeom>
              <a:avLst/>
              <a:gdLst>
                <a:gd name="connsiteX0" fmla="*/ -3345 w 24002"/>
                <a:gd name="connsiteY0" fmla="*/ -2503 h 12001"/>
                <a:gd name="connsiteX1" fmla="*/ -3345 w 24002"/>
                <a:gd name="connsiteY1" fmla="*/ 9499 h 12001"/>
                <a:gd name="connsiteX2" fmla="*/ 20658 w 24002"/>
                <a:gd name="connsiteY2" fmla="*/ 9499 h 12001"/>
                <a:gd name="connsiteX3" fmla="*/ 20658 w 24002"/>
                <a:gd name="connsiteY3" fmla="*/ -2503 h 12001"/>
                <a:gd name="connsiteX4" fmla="*/ -3345 w 24002"/>
                <a:gd name="connsiteY4" fmla="*/ -250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503"/>
                  </a:moveTo>
                  <a:lnTo>
                    <a:pt x="-3345" y="9499"/>
                  </a:lnTo>
                  <a:lnTo>
                    <a:pt x="20658" y="9499"/>
                  </a:lnTo>
                  <a:lnTo>
                    <a:pt x="20658" y="-2503"/>
                  </a:lnTo>
                  <a:lnTo>
                    <a:pt x="-3345" y="-250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58" name="Forma Livre: Forma 1557">
              <a:extLst>
                <a:ext uri="{FF2B5EF4-FFF2-40B4-BE49-F238E27FC236}">
                  <a16:creationId xmlns:a16="http://schemas.microsoft.com/office/drawing/2014/main" id="{5A5B87E0-821D-E726-0A8B-0A05E6907836}"/>
                </a:ext>
              </a:extLst>
            </p:cNvPr>
            <p:cNvSpPr/>
            <p:nvPr/>
          </p:nvSpPr>
          <p:spPr>
            <a:xfrm rot="5400000" flipV="1">
              <a:off x="2577047" y="4215608"/>
              <a:ext cx="24002" cy="12001"/>
            </a:xfrm>
            <a:custGeom>
              <a:avLst/>
              <a:gdLst>
                <a:gd name="connsiteX0" fmla="*/ -3390 w 24002"/>
                <a:gd name="connsiteY0" fmla="*/ -2481 h 12001"/>
                <a:gd name="connsiteX1" fmla="*/ -3390 w 24002"/>
                <a:gd name="connsiteY1" fmla="*/ 9520 h 12001"/>
                <a:gd name="connsiteX2" fmla="*/ 20613 w 24002"/>
                <a:gd name="connsiteY2" fmla="*/ 9520 h 12001"/>
                <a:gd name="connsiteX3" fmla="*/ 20613 w 24002"/>
                <a:gd name="connsiteY3" fmla="*/ -2481 h 12001"/>
                <a:gd name="connsiteX4" fmla="*/ -3390 w 24002"/>
                <a:gd name="connsiteY4" fmla="*/ -2481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481"/>
                  </a:moveTo>
                  <a:lnTo>
                    <a:pt x="-3390" y="9520"/>
                  </a:lnTo>
                  <a:lnTo>
                    <a:pt x="20613" y="9520"/>
                  </a:lnTo>
                  <a:lnTo>
                    <a:pt x="20613" y="-2481"/>
                  </a:lnTo>
                  <a:lnTo>
                    <a:pt x="-3390" y="-2481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60" name="Forma Livre: Forma 1559">
              <a:extLst>
                <a:ext uri="{FF2B5EF4-FFF2-40B4-BE49-F238E27FC236}">
                  <a16:creationId xmlns:a16="http://schemas.microsoft.com/office/drawing/2014/main" id="{C6903137-BDEF-923F-E8B7-8C484175FB2D}"/>
                </a:ext>
              </a:extLst>
            </p:cNvPr>
            <p:cNvSpPr/>
            <p:nvPr/>
          </p:nvSpPr>
          <p:spPr>
            <a:xfrm rot="5400000" flipV="1">
              <a:off x="2577047" y="4182600"/>
              <a:ext cx="24002" cy="12001"/>
            </a:xfrm>
            <a:custGeom>
              <a:avLst/>
              <a:gdLst>
                <a:gd name="connsiteX0" fmla="*/ -3367 w 24002"/>
                <a:gd name="connsiteY0" fmla="*/ -2481 h 12001"/>
                <a:gd name="connsiteX1" fmla="*/ -3367 w 24002"/>
                <a:gd name="connsiteY1" fmla="*/ 9520 h 12001"/>
                <a:gd name="connsiteX2" fmla="*/ 20636 w 24002"/>
                <a:gd name="connsiteY2" fmla="*/ 9520 h 12001"/>
                <a:gd name="connsiteX3" fmla="*/ 20636 w 24002"/>
                <a:gd name="connsiteY3" fmla="*/ -2481 h 12001"/>
                <a:gd name="connsiteX4" fmla="*/ -3367 w 24002"/>
                <a:gd name="connsiteY4" fmla="*/ -2481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481"/>
                  </a:moveTo>
                  <a:lnTo>
                    <a:pt x="-3367" y="9520"/>
                  </a:lnTo>
                  <a:lnTo>
                    <a:pt x="20636" y="9520"/>
                  </a:lnTo>
                  <a:lnTo>
                    <a:pt x="20636" y="-2481"/>
                  </a:lnTo>
                  <a:lnTo>
                    <a:pt x="-3367" y="-2481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62" name="Forma Livre: Forma 1561">
              <a:extLst>
                <a:ext uri="{FF2B5EF4-FFF2-40B4-BE49-F238E27FC236}">
                  <a16:creationId xmlns:a16="http://schemas.microsoft.com/office/drawing/2014/main" id="{2119EF4C-8451-4FC4-D234-41923E57D3B4}"/>
                </a:ext>
              </a:extLst>
            </p:cNvPr>
            <p:cNvSpPr/>
            <p:nvPr/>
          </p:nvSpPr>
          <p:spPr>
            <a:xfrm rot="5400000" flipV="1">
              <a:off x="2577047" y="4149593"/>
              <a:ext cx="24002" cy="12001"/>
            </a:xfrm>
            <a:custGeom>
              <a:avLst/>
              <a:gdLst>
                <a:gd name="connsiteX0" fmla="*/ -3345 w 24002"/>
                <a:gd name="connsiteY0" fmla="*/ -2481 h 12001"/>
                <a:gd name="connsiteX1" fmla="*/ -3345 w 24002"/>
                <a:gd name="connsiteY1" fmla="*/ 9520 h 12001"/>
                <a:gd name="connsiteX2" fmla="*/ 20658 w 24002"/>
                <a:gd name="connsiteY2" fmla="*/ 9520 h 12001"/>
                <a:gd name="connsiteX3" fmla="*/ 20658 w 24002"/>
                <a:gd name="connsiteY3" fmla="*/ -2481 h 12001"/>
                <a:gd name="connsiteX4" fmla="*/ -3345 w 24002"/>
                <a:gd name="connsiteY4" fmla="*/ -2481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481"/>
                  </a:moveTo>
                  <a:lnTo>
                    <a:pt x="-3345" y="9520"/>
                  </a:lnTo>
                  <a:lnTo>
                    <a:pt x="20658" y="9520"/>
                  </a:lnTo>
                  <a:lnTo>
                    <a:pt x="20658" y="-2481"/>
                  </a:lnTo>
                  <a:lnTo>
                    <a:pt x="-3345" y="-2481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64" name="Forma Livre: Forma 1563">
              <a:extLst>
                <a:ext uri="{FF2B5EF4-FFF2-40B4-BE49-F238E27FC236}">
                  <a16:creationId xmlns:a16="http://schemas.microsoft.com/office/drawing/2014/main" id="{463BFBE8-6AE2-9C2D-C39F-CBFA54550D4D}"/>
                </a:ext>
              </a:extLst>
            </p:cNvPr>
            <p:cNvSpPr/>
            <p:nvPr/>
          </p:nvSpPr>
          <p:spPr>
            <a:xfrm rot="5400000" flipV="1">
              <a:off x="2552841" y="4215608"/>
              <a:ext cx="24002" cy="12001"/>
            </a:xfrm>
            <a:custGeom>
              <a:avLst/>
              <a:gdLst>
                <a:gd name="connsiteX0" fmla="*/ -3390 w 24002"/>
                <a:gd name="connsiteY0" fmla="*/ -2460 h 12001"/>
                <a:gd name="connsiteX1" fmla="*/ -3390 w 24002"/>
                <a:gd name="connsiteY1" fmla="*/ 9542 h 12001"/>
                <a:gd name="connsiteX2" fmla="*/ 20613 w 24002"/>
                <a:gd name="connsiteY2" fmla="*/ 9542 h 12001"/>
                <a:gd name="connsiteX3" fmla="*/ 20613 w 24002"/>
                <a:gd name="connsiteY3" fmla="*/ -2460 h 12001"/>
                <a:gd name="connsiteX4" fmla="*/ -3390 w 24002"/>
                <a:gd name="connsiteY4" fmla="*/ -246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460"/>
                  </a:moveTo>
                  <a:lnTo>
                    <a:pt x="-3390" y="9542"/>
                  </a:lnTo>
                  <a:lnTo>
                    <a:pt x="20613" y="9542"/>
                  </a:lnTo>
                  <a:lnTo>
                    <a:pt x="20613" y="-2460"/>
                  </a:lnTo>
                  <a:lnTo>
                    <a:pt x="-3390" y="-246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66" name="Forma Livre: Forma 1565">
              <a:extLst>
                <a:ext uri="{FF2B5EF4-FFF2-40B4-BE49-F238E27FC236}">
                  <a16:creationId xmlns:a16="http://schemas.microsoft.com/office/drawing/2014/main" id="{87AB9A8B-04BC-D97D-8EA8-D255C4551820}"/>
                </a:ext>
              </a:extLst>
            </p:cNvPr>
            <p:cNvSpPr/>
            <p:nvPr/>
          </p:nvSpPr>
          <p:spPr>
            <a:xfrm rot="5400000" flipV="1">
              <a:off x="2552841" y="4182600"/>
              <a:ext cx="24002" cy="12001"/>
            </a:xfrm>
            <a:custGeom>
              <a:avLst/>
              <a:gdLst>
                <a:gd name="connsiteX0" fmla="*/ -3367 w 24002"/>
                <a:gd name="connsiteY0" fmla="*/ -2460 h 12001"/>
                <a:gd name="connsiteX1" fmla="*/ -3367 w 24002"/>
                <a:gd name="connsiteY1" fmla="*/ 9542 h 12001"/>
                <a:gd name="connsiteX2" fmla="*/ 20636 w 24002"/>
                <a:gd name="connsiteY2" fmla="*/ 9542 h 12001"/>
                <a:gd name="connsiteX3" fmla="*/ 20636 w 24002"/>
                <a:gd name="connsiteY3" fmla="*/ -2460 h 12001"/>
                <a:gd name="connsiteX4" fmla="*/ -3367 w 24002"/>
                <a:gd name="connsiteY4" fmla="*/ -246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460"/>
                  </a:moveTo>
                  <a:lnTo>
                    <a:pt x="-3367" y="9542"/>
                  </a:lnTo>
                  <a:lnTo>
                    <a:pt x="20636" y="9542"/>
                  </a:lnTo>
                  <a:lnTo>
                    <a:pt x="20636" y="-2460"/>
                  </a:lnTo>
                  <a:lnTo>
                    <a:pt x="-3367" y="-246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68" name="Forma Livre: Forma 1567">
              <a:extLst>
                <a:ext uri="{FF2B5EF4-FFF2-40B4-BE49-F238E27FC236}">
                  <a16:creationId xmlns:a16="http://schemas.microsoft.com/office/drawing/2014/main" id="{234BA5D7-6E51-2CC8-CBFB-9A06A2E96E4A}"/>
                </a:ext>
              </a:extLst>
            </p:cNvPr>
            <p:cNvSpPr/>
            <p:nvPr/>
          </p:nvSpPr>
          <p:spPr>
            <a:xfrm rot="5400000" flipV="1">
              <a:off x="2552841" y="4149593"/>
              <a:ext cx="24002" cy="12001"/>
            </a:xfrm>
            <a:custGeom>
              <a:avLst/>
              <a:gdLst>
                <a:gd name="connsiteX0" fmla="*/ -3345 w 24002"/>
                <a:gd name="connsiteY0" fmla="*/ -2460 h 12001"/>
                <a:gd name="connsiteX1" fmla="*/ -3345 w 24002"/>
                <a:gd name="connsiteY1" fmla="*/ 9542 h 12001"/>
                <a:gd name="connsiteX2" fmla="*/ 20658 w 24002"/>
                <a:gd name="connsiteY2" fmla="*/ 9542 h 12001"/>
                <a:gd name="connsiteX3" fmla="*/ 20658 w 24002"/>
                <a:gd name="connsiteY3" fmla="*/ -2460 h 12001"/>
                <a:gd name="connsiteX4" fmla="*/ -3345 w 24002"/>
                <a:gd name="connsiteY4" fmla="*/ -246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460"/>
                  </a:moveTo>
                  <a:lnTo>
                    <a:pt x="-3345" y="9542"/>
                  </a:lnTo>
                  <a:lnTo>
                    <a:pt x="20658" y="9542"/>
                  </a:lnTo>
                  <a:lnTo>
                    <a:pt x="20658" y="-2460"/>
                  </a:lnTo>
                  <a:lnTo>
                    <a:pt x="-3345" y="-246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70" name="Forma Livre: Forma 1569">
              <a:extLst>
                <a:ext uri="{FF2B5EF4-FFF2-40B4-BE49-F238E27FC236}">
                  <a16:creationId xmlns:a16="http://schemas.microsoft.com/office/drawing/2014/main" id="{D2E6C731-4287-186E-5FE5-07C50EFBE6A1}"/>
                </a:ext>
              </a:extLst>
            </p:cNvPr>
            <p:cNvSpPr/>
            <p:nvPr/>
          </p:nvSpPr>
          <p:spPr>
            <a:xfrm rot="5400000" flipV="1">
              <a:off x="2528635" y="4215608"/>
              <a:ext cx="24002" cy="12001"/>
            </a:xfrm>
            <a:custGeom>
              <a:avLst/>
              <a:gdLst>
                <a:gd name="connsiteX0" fmla="*/ -3390 w 24002"/>
                <a:gd name="connsiteY0" fmla="*/ -2438 h 12001"/>
                <a:gd name="connsiteX1" fmla="*/ -3390 w 24002"/>
                <a:gd name="connsiteY1" fmla="*/ 9563 h 12001"/>
                <a:gd name="connsiteX2" fmla="*/ 20613 w 24002"/>
                <a:gd name="connsiteY2" fmla="*/ 9563 h 12001"/>
                <a:gd name="connsiteX3" fmla="*/ 20613 w 24002"/>
                <a:gd name="connsiteY3" fmla="*/ -2438 h 12001"/>
                <a:gd name="connsiteX4" fmla="*/ -3390 w 24002"/>
                <a:gd name="connsiteY4" fmla="*/ -2438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438"/>
                  </a:moveTo>
                  <a:lnTo>
                    <a:pt x="-3390" y="9563"/>
                  </a:lnTo>
                  <a:lnTo>
                    <a:pt x="20613" y="9563"/>
                  </a:lnTo>
                  <a:lnTo>
                    <a:pt x="20613" y="-2438"/>
                  </a:lnTo>
                  <a:lnTo>
                    <a:pt x="-3390" y="-243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72" name="Forma Livre: Forma 1571">
              <a:extLst>
                <a:ext uri="{FF2B5EF4-FFF2-40B4-BE49-F238E27FC236}">
                  <a16:creationId xmlns:a16="http://schemas.microsoft.com/office/drawing/2014/main" id="{A6EF64C1-8A15-A8C6-4F49-27AF8E335308}"/>
                </a:ext>
              </a:extLst>
            </p:cNvPr>
            <p:cNvSpPr/>
            <p:nvPr/>
          </p:nvSpPr>
          <p:spPr>
            <a:xfrm rot="5400000" flipV="1">
              <a:off x="2528635" y="4182600"/>
              <a:ext cx="24002" cy="12001"/>
            </a:xfrm>
            <a:custGeom>
              <a:avLst/>
              <a:gdLst>
                <a:gd name="connsiteX0" fmla="*/ -3367 w 24002"/>
                <a:gd name="connsiteY0" fmla="*/ -2438 h 12001"/>
                <a:gd name="connsiteX1" fmla="*/ -3367 w 24002"/>
                <a:gd name="connsiteY1" fmla="*/ 9563 h 12001"/>
                <a:gd name="connsiteX2" fmla="*/ 20636 w 24002"/>
                <a:gd name="connsiteY2" fmla="*/ 9563 h 12001"/>
                <a:gd name="connsiteX3" fmla="*/ 20636 w 24002"/>
                <a:gd name="connsiteY3" fmla="*/ -2438 h 12001"/>
                <a:gd name="connsiteX4" fmla="*/ -3367 w 24002"/>
                <a:gd name="connsiteY4" fmla="*/ -2438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438"/>
                  </a:moveTo>
                  <a:lnTo>
                    <a:pt x="-3367" y="9563"/>
                  </a:lnTo>
                  <a:lnTo>
                    <a:pt x="20636" y="9563"/>
                  </a:lnTo>
                  <a:lnTo>
                    <a:pt x="20636" y="-2438"/>
                  </a:lnTo>
                  <a:lnTo>
                    <a:pt x="-3367" y="-243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74" name="Forma Livre: Forma 1573">
              <a:extLst>
                <a:ext uri="{FF2B5EF4-FFF2-40B4-BE49-F238E27FC236}">
                  <a16:creationId xmlns:a16="http://schemas.microsoft.com/office/drawing/2014/main" id="{D5952D6B-ACAF-3AF9-6159-C54717E53CA0}"/>
                </a:ext>
              </a:extLst>
            </p:cNvPr>
            <p:cNvSpPr/>
            <p:nvPr/>
          </p:nvSpPr>
          <p:spPr>
            <a:xfrm rot="5400000" flipV="1">
              <a:off x="2528635" y="4149593"/>
              <a:ext cx="24002" cy="12001"/>
            </a:xfrm>
            <a:custGeom>
              <a:avLst/>
              <a:gdLst>
                <a:gd name="connsiteX0" fmla="*/ -3345 w 24002"/>
                <a:gd name="connsiteY0" fmla="*/ -2438 h 12001"/>
                <a:gd name="connsiteX1" fmla="*/ -3345 w 24002"/>
                <a:gd name="connsiteY1" fmla="*/ 9563 h 12001"/>
                <a:gd name="connsiteX2" fmla="*/ 20658 w 24002"/>
                <a:gd name="connsiteY2" fmla="*/ 9563 h 12001"/>
                <a:gd name="connsiteX3" fmla="*/ 20658 w 24002"/>
                <a:gd name="connsiteY3" fmla="*/ -2438 h 12001"/>
                <a:gd name="connsiteX4" fmla="*/ -3345 w 24002"/>
                <a:gd name="connsiteY4" fmla="*/ -2438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438"/>
                  </a:moveTo>
                  <a:lnTo>
                    <a:pt x="-3345" y="9563"/>
                  </a:lnTo>
                  <a:lnTo>
                    <a:pt x="20658" y="9563"/>
                  </a:lnTo>
                  <a:lnTo>
                    <a:pt x="20658" y="-2438"/>
                  </a:lnTo>
                  <a:lnTo>
                    <a:pt x="-3345" y="-243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76" name="Forma Livre: Forma 1575">
              <a:extLst>
                <a:ext uri="{FF2B5EF4-FFF2-40B4-BE49-F238E27FC236}">
                  <a16:creationId xmlns:a16="http://schemas.microsoft.com/office/drawing/2014/main" id="{76715A8B-5F49-2537-53B5-5AE61F6BA7BE}"/>
                </a:ext>
              </a:extLst>
            </p:cNvPr>
            <p:cNvSpPr/>
            <p:nvPr/>
          </p:nvSpPr>
          <p:spPr>
            <a:xfrm rot="5400000" flipV="1">
              <a:off x="2504441" y="4215608"/>
              <a:ext cx="24002" cy="12001"/>
            </a:xfrm>
            <a:custGeom>
              <a:avLst/>
              <a:gdLst>
                <a:gd name="connsiteX0" fmla="*/ -3390 w 24002"/>
                <a:gd name="connsiteY0" fmla="*/ -2416 h 12001"/>
                <a:gd name="connsiteX1" fmla="*/ -3390 w 24002"/>
                <a:gd name="connsiteY1" fmla="*/ 9585 h 12001"/>
                <a:gd name="connsiteX2" fmla="*/ 20613 w 24002"/>
                <a:gd name="connsiteY2" fmla="*/ 9585 h 12001"/>
                <a:gd name="connsiteX3" fmla="*/ 20613 w 24002"/>
                <a:gd name="connsiteY3" fmla="*/ -2416 h 12001"/>
                <a:gd name="connsiteX4" fmla="*/ -3390 w 24002"/>
                <a:gd name="connsiteY4" fmla="*/ -2416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416"/>
                  </a:moveTo>
                  <a:lnTo>
                    <a:pt x="-3390" y="9585"/>
                  </a:lnTo>
                  <a:lnTo>
                    <a:pt x="20613" y="9585"/>
                  </a:lnTo>
                  <a:lnTo>
                    <a:pt x="20613" y="-2416"/>
                  </a:lnTo>
                  <a:lnTo>
                    <a:pt x="-3390" y="-241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78" name="Forma Livre: Forma 1577">
              <a:extLst>
                <a:ext uri="{FF2B5EF4-FFF2-40B4-BE49-F238E27FC236}">
                  <a16:creationId xmlns:a16="http://schemas.microsoft.com/office/drawing/2014/main" id="{9DE3A507-7D64-A425-97AE-96EE0106326D}"/>
                </a:ext>
              </a:extLst>
            </p:cNvPr>
            <p:cNvSpPr/>
            <p:nvPr/>
          </p:nvSpPr>
          <p:spPr>
            <a:xfrm rot="5400000" flipV="1">
              <a:off x="2504441" y="4182600"/>
              <a:ext cx="24002" cy="12001"/>
            </a:xfrm>
            <a:custGeom>
              <a:avLst/>
              <a:gdLst>
                <a:gd name="connsiteX0" fmla="*/ -3367 w 24002"/>
                <a:gd name="connsiteY0" fmla="*/ -2416 h 12001"/>
                <a:gd name="connsiteX1" fmla="*/ -3367 w 24002"/>
                <a:gd name="connsiteY1" fmla="*/ 9585 h 12001"/>
                <a:gd name="connsiteX2" fmla="*/ 20636 w 24002"/>
                <a:gd name="connsiteY2" fmla="*/ 9585 h 12001"/>
                <a:gd name="connsiteX3" fmla="*/ 20636 w 24002"/>
                <a:gd name="connsiteY3" fmla="*/ -2416 h 12001"/>
                <a:gd name="connsiteX4" fmla="*/ -3367 w 24002"/>
                <a:gd name="connsiteY4" fmla="*/ -2416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416"/>
                  </a:moveTo>
                  <a:lnTo>
                    <a:pt x="-3367" y="9585"/>
                  </a:lnTo>
                  <a:lnTo>
                    <a:pt x="20636" y="9585"/>
                  </a:lnTo>
                  <a:lnTo>
                    <a:pt x="20636" y="-2416"/>
                  </a:lnTo>
                  <a:lnTo>
                    <a:pt x="-3367" y="-241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80" name="Forma Livre: Forma 1579">
              <a:extLst>
                <a:ext uri="{FF2B5EF4-FFF2-40B4-BE49-F238E27FC236}">
                  <a16:creationId xmlns:a16="http://schemas.microsoft.com/office/drawing/2014/main" id="{EDFA7B14-69FA-39D8-4191-6A2905C9319F}"/>
                </a:ext>
              </a:extLst>
            </p:cNvPr>
            <p:cNvSpPr/>
            <p:nvPr/>
          </p:nvSpPr>
          <p:spPr>
            <a:xfrm rot="5400000" flipV="1">
              <a:off x="2504441" y="4149593"/>
              <a:ext cx="24002" cy="12001"/>
            </a:xfrm>
            <a:custGeom>
              <a:avLst/>
              <a:gdLst>
                <a:gd name="connsiteX0" fmla="*/ -3345 w 24002"/>
                <a:gd name="connsiteY0" fmla="*/ -2416 h 12001"/>
                <a:gd name="connsiteX1" fmla="*/ -3345 w 24002"/>
                <a:gd name="connsiteY1" fmla="*/ 9585 h 12001"/>
                <a:gd name="connsiteX2" fmla="*/ 20658 w 24002"/>
                <a:gd name="connsiteY2" fmla="*/ 9585 h 12001"/>
                <a:gd name="connsiteX3" fmla="*/ 20658 w 24002"/>
                <a:gd name="connsiteY3" fmla="*/ -2416 h 12001"/>
                <a:gd name="connsiteX4" fmla="*/ -3345 w 24002"/>
                <a:gd name="connsiteY4" fmla="*/ -2416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416"/>
                  </a:moveTo>
                  <a:lnTo>
                    <a:pt x="-3345" y="9585"/>
                  </a:lnTo>
                  <a:lnTo>
                    <a:pt x="20658" y="9585"/>
                  </a:lnTo>
                  <a:lnTo>
                    <a:pt x="20658" y="-2416"/>
                  </a:lnTo>
                  <a:lnTo>
                    <a:pt x="-3345" y="-241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82" name="Forma Livre: Forma 1581">
              <a:extLst>
                <a:ext uri="{FF2B5EF4-FFF2-40B4-BE49-F238E27FC236}">
                  <a16:creationId xmlns:a16="http://schemas.microsoft.com/office/drawing/2014/main" id="{006D04CD-27A2-DCB2-FFF3-612A79062AEA}"/>
                </a:ext>
              </a:extLst>
            </p:cNvPr>
            <p:cNvSpPr/>
            <p:nvPr/>
          </p:nvSpPr>
          <p:spPr>
            <a:xfrm rot="5400000" flipV="1">
              <a:off x="2480235" y="4215608"/>
              <a:ext cx="24002" cy="12001"/>
            </a:xfrm>
            <a:custGeom>
              <a:avLst/>
              <a:gdLst>
                <a:gd name="connsiteX0" fmla="*/ -3390 w 24002"/>
                <a:gd name="connsiteY0" fmla="*/ -2395 h 12001"/>
                <a:gd name="connsiteX1" fmla="*/ -3390 w 24002"/>
                <a:gd name="connsiteY1" fmla="*/ 9607 h 12001"/>
                <a:gd name="connsiteX2" fmla="*/ 20613 w 24002"/>
                <a:gd name="connsiteY2" fmla="*/ 9607 h 12001"/>
                <a:gd name="connsiteX3" fmla="*/ 20613 w 24002"/>
                <a:gd name="connsiteY3" fmla="*/ -2395 h 12001"/>
                <a:gd name="connsiteX4" fmla="*/ -3390 w 24002"/>
                <a:gd name="connsiteY4" fmla="*/ -2395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395"/>
                  </a:moveTo>
                  <a:lnTo>
                    <a:pt x="-3390" y="9607"/>
                  </a:lnTo>
                  <a:lnTo>
                    <a:pt x="20613" y="9607"/>
                  </a:lnTo>
                  <a:lnTo>
                    <a:pt x="20613" y="-2395"/>
                  </a:lnTo>
                  <a:lnTo>
                    <a:pt x="-3390" y="-239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84" name="Forma Livre: Forma 1583">
              <a:extLst>
                <a:ext uri="{FF2B5EF4-FFF2-40B4-BE49-F238E27FC236}">
                  <a16:creationId xmlns:a16="http://schemas.microsoft.com/office/drawing/2014/main" id="{87157B3D-DA7D-D491-ED68-A1DA6C6EC504}"/>
                </a:ext>
              </a:extLst>
            </p:cNvPr>
            <p:cNvSpPr/>
            <p:nvPr/>
          </p:nvSpPr>
          <p:spPr>
            <a:xfrm rot="5400000" flipV="1">
              <a:off x="2480235" y="4182600"/>
              <a:ext cx="24002" cy="12001"/>
            </a:xfrm>
            <a:custGeom>
              <a:avLst/>
              <a:gdLst>
                <a:gd name="connsiteX0" fmla="*/ -3367 w 24002"/>
                <a:gd name="connsiteY0" fmla="*/ -2395 h 12001"/>
                <a:gd name="connsiteX1" fmla="*/ -3367 w 24002"/>
                <a:gd name="connsiteY1" fmla="*/ 9607 h 12001"/>
                <a:gd name="connsiteX2" fmla="*/ 20636 w 24002"/>
                <a:gd name="connsiteY2" fmla="*/ 9607 h 12001"/>
                <a:gd name="connsiteX3" fmla="*/ 20636 w 24002"/>
                <a:gd name="connsiteY3" fmla="*/ -2395 h 12001"/>
                <a:gd name="connsiteX4" fmla="*/ -3367 w 24002"/>
                <a:gd name="connsiteY4" fmla="*/ -2395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395"/>
                  </a:moveTo>
                  <a:lnTo>
                    <a:pt x="-3367" y="9607"/>
                  </a:lnTo>
                  <a:lnTo>
                    <a:pt x="20636" y="9607"/>
                  </a:lnTo>
                  <a:lnTo>
                    <a:pt x="20636" y="-2395"/>
                  </a:lnTo>
                  <a:lnTo>
                    <a:pt x="-3367" y="-239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86" name="Forma Livre: Forma 1585">
              <a:extLst>
                <a:ext uri="{FF2B5EF4-FFF2-40B4-BE49-F238E27FC236}">
                  <a16:creationId xmlns:a16="http://schemas.microsoft.com/office/drawing/2014/main" id="{1656EA08-10BE-C7D7-F770-8D2B86617429}"/>
                </a:ext>
              </a:extLst>
            </p:cNvPr>
            <p:cNvSpPr/>
            <p:nvPr/>
          </p:nvSpPr>
          <p:spPr>
            <a:xfrm rot="5400000" flipV="1">
              <a:off x="2480235" y="4149593"/>
              <a:ext cx="24002" cy="12001"/>
            </a:xfrm>
            <a:custGeom>
              <a:avLst/>
              <a:gdLst>
                <a:gd name="connsiteX0" fmla="*/ -3345 w 24002"/>
                <a:gd name="connsiteY0" fmla="*/ -2395 h 12001"/>
                <a:gd name="connsiteX1" fmla="*/ -3345 w 24002"/>
                <a:gd name="connsiteY1" fmla="*/ 9607 h 12001"/>
                <a:gd name="connsiteX2" fmla="*/ 20658 w 24002"/>
                <a:gd name="connsiteY2" fmla="*/ 9607 h 12001"/>
                <a:gd name="connsiteX3" fmla="*/ 20658 w 24002"/>
                <a:gd name="connsiteY3" fmla="*/ -2395 h 12001"/>
                <a:gd name="connsiteX4" fmla="*/ -3345 w 24002"/>
                <a:gd name="connsiteY4" fmla="*/ -2395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395"/>
                  </a:moveTo>
                  <a:lnTo>
                    <a:pt x="-3345" y="9607"/>
                  </a:lnTo>
                  <a:lnTo>
                    <a:pt x="20658" y="9607"/>
                  </a:lnTo>
                  <a:lnTo>
                    <a:pt x="20658" y="-2395"/>
                  </a:lnTo>
                  <a:lnTo>
                    <a:pt x="-3345" y="-239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88" name="Forma Livre: Forma 1587">
              <a:extLst>
                <a:ext uri="{FF2B5EF4-FFF2-40B4-BE49-F238E27FC236}">
                  <a16:creationId xmlns:a16="http://schemas.microsoft.com/office/drawing/2014/main" id="{FF331C79-900A-1290-0776-CD80EF8E6992}"/>
                </a:ext>
              </a:extLst>
            </p:cNvPr>
            <p:cNvSpPr/>
            <p:nvPr/>
          </p:nvSpPr>
          <p:spPr>
            <a:xfrm rot="5400000" flipV="1">
              <a:off x="2456029" y="4215608"/>
              <a:ext cx="24002" cy="12001"/>
            </a:xfrm>
            <a:custGeom>
              <a:avLst/>
              <a:gdLst>
                <a:gd name="connsiteX0" fmla="*/ -3390 w 24002"/>
                <a:gd name="connsiteY0" fmla="*/ -2373 h 12001"/>
                <a:gd name="connsiteX1" fmla="*/ -3390 w 24002"/>
                <a:gd name="connsiteY1" fmla="*/ 9629 h 12001"/>
                <a:gd name="connsiteX2" fmla="*/ 20613 w 24002"/>
                <a:gd name="connsiteY2" fmla="*/ 9629 h 12001"/>
                <a:gd name="connsiteX3" fmla="*/ 20613 w 24002"/>
                <a:gd name="connsiteY3" fmla="*/ -2373 h 12001"/>
                <a:gd name="connsiteX4" fmla="*/ -3390 w 24002"/>
                <a:gd name="connsiteY4" fmla="*/ -237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373"/>
                  </a:moveTo>
                  <a:lnTo>
                    <a:pt x="-3390" y="9629"/>
                  </a:lnTo>
                  <a:lnTo>
                    <a:pt x="20613" y="9629"/>
                  </a:lnTo>
                  <a:lnTo>
                    <a:pt x="20613" y="-2373"/>
                  </a:lnTo>
                  <a:lnTo>
                    <a:pt x="-3390" y="-237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90" name="Forma Livre: Forma 1589">
              <a:extLst>
                <a:ext uri="{FF2B5EF4-FFF2-40B4-BE49-F238E27FC236}">
                  <a16:creationId xmlns:a16="http://schemas.microsoft.com/office/drawing/2014/main" id="{9CA679F6-1A10-B53A-AE18-A15220340C3C}"/>
                </a:ext>
              </a:extLst>
            </p:cNvPr>
            <p:cNvSpPr/>
            <p:nvPr/>
          </p:nvSpPr>
          <p:spPr>
            <a:xfrm rot="5400000" flipV="1">
              <a:off x="2456029" y="4182600"/>
              <a:ext cx="24002" cy="12001"/>
            </a:xfrm>
            <a:custGeom>
              <a:avLst/>
              <a:gdLst>
                <a:gd name="connsiteX0" fmla="*/ -3367 w 24002"/>
                <a:gd name="connsiteY0" fmla="*/ -2373 h 12001"/>
                <a:gd name="connsiteX1" fmla="*/ -3367 w 24002"/>
                <a:gd name="connsiteY1" fmla="*/ 9629 h 12001"/>
                <a:gd name="connsiteX2" fmla="*/ 20636 w 24002"/>
                <a:gd name="connsiteY2" fmla="*/ 9629 h 12001"/>
                <a:gd name="connsiteX3" fmla="*/ 20636 w 24002"/>
                <a:gd name="connsiteY3" fmla="*/ -2373 h 12001"/>
                <a:gd name="connsiteX4" fmla="*/ -3367 w 24002"/>
                <a:gd name="connsiteY4" fmla="*/ -237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373"/>
                  </a:moveTo>
                  <a:lnTo>
                    <a:pt x="-3367" y="9629"/>
                  </a:lnTo>
                  <a:lnTo>
                    <a:pt x="20636" y="9629"/>
                  </a:lnTo>
                  <a:lnTo>
                    <a:pt x="20636" y="-2373"/>
                  </a:lnTo>
                  <a:lnTo>
                    <a:pt x="-3367" y="-237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92" name="Forma Livre: Forma 1591">
              <a:extLst>
                <a:ext uri="{FF2B5EF4-FFF2-40B4-BE49-F238E27FC236}">
                  <a16:creationId xmlns:a16="http://schemas.microsoft.com/office/drawing/2014/main" id="{A7A4EAA1-B5E7-713F-991D-FDC1EA676225}"/>
                </a:ext>
              </a:extLst>
            </p:cNvPr>
            <p:cNvSpPr/>
            <p:nvPr/>
          </p:nvSpPr>
          <p:spPr>
            <a:xfrm rot="5400000" flipV="1">
              <a:off x="2456029" y="4149593"/>
              <a:ext cx="24002" cy="12001"/>
            </a:xfrm>
            <a:custGeom>
              <a:avLst/>
              <a:gdLst>
                <a:gd name="connsiteX0" fmla="*/ -3345 w 24002"/>
                <a:gd name="connsiteY0" fmla="*/ -2373 h 12001"/>
                <a:gd name="connsiteX1" fmla="*/ -3345 w 24002"/>
                <a:gd name="connsiteY1" fmla="*/ 9629 h 12001"/>
                <a:gd name="connsiteX2" fmla="*/ 20658 w 24002"/>
                <a:gd name="connsiteY2" fmla="*/ 9629 h 12001"/>
                <a:gd name="connsiteX3" fmla="*/ 20658 w 24002"/>
                <a:gd name="connsiteY3" fmla="*/ -2373 h 12001"/>
                <a:gd name="connsiteX4" fmla="*/ -3345 w 24002"/>
                <a:gd name="connsiteY4" fmla="*/ -237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373"/>
                  </a:moveTo>
                  <a:lnTo>
                    <a:pt x="-3345" y="9629"/>
                  </a:lnTo>
                  <a:lnTo>
                    <a:pt x="20658" y="9629"/>
                  </a:lnTo>
                  <a:lnTo>
                    <a:pt x="20658" y="-2373"/>
                  </a:lnTo>
                  <a:lnTo>
                    <a:pt x="-3345" y="-237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94" name="Forma Livre: Forma 1593">
              <a:extLst>
                <a:ext uri="{FF2B5EF4-FFF2-40B4-BE49-F238E27FC236}">
                  <a16:creationId xmlns:a16="http://schemas.microsoft.com/office/drawing/2014/main" id="{880DFB60-889A-B716-4CC5-2C9C6DFD4F36}"/>
                </a:ext>
              </a:extLst>
            </p:cNvPr>
            <p:cNvSpPr/>
            <p:nvPr/>
          </p:nvSpPr>
          <p:spPr>
            <a:xfrm rot="5400000" flipV="1">
              <a:off x="2431823" y="4215608"/>
              <a:ext cx="24002" cy="12001"/>
            </a:xfrm>
            <a:custGeom>
              <a:avLst/>
              <a:gdLst>
                <a:gd name="connsiteX0" fmla="*/ -3390 w 24002"/>
                <a:gd name="connsiteY0" fmla="*/ -2352 h 12001"/>
                <a:gd name="connsiteX1" fmla="*/ -3390 w 24002"/>
                <a:gd name="connsiteY1" fmla="*/ 9650 h 12001"/>
                <a:gd name="connsiteX2" fmla="*/ 20613 w 24002"/>
                <a:gd name="connsiteY2" fmla="*/ 9650 h 12001"/>
                <a:gd name="connsiteX3" fmla="*/ 20613 w 24002"/>
                <a:gd name="connsiteY3" fmla="*/ -2352 h 12001"/>
                <a:gd name="connsiteX4" fmla="*/ -3390 w 24002"/>
                <a:gd name="connsiteY4" fmla="*/ -235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352"/>
                  </a:moveTo>
                  <a:lnTo>
                    <a:pt x="-3390" y="9650"/>
                  </a:lnTo>
                  <a:lnTo>
                    <a:pt x="20613" y="9650"/>
                  </a:lnTo>
                  <a:lnTo>
                    <a:pt x="20613" y="-2352"/>
                  </a:lnTo>
                  <a:lnTo>
                    <a:pt x="-3390" y="-2352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96" name="Forma Livre: Forma 1595">
              <a:extLst>
                <a:ext uri="{FF2B5EF4-FFF2-40B4-BE49-F238E27FC236}">
                  <a16:creationId xmlns:a16="http://schemas.microsoft.com/office/drawing/2014/main" id="{78CA457A-5FDB-DF75-F9F0-777E59CCF505}"/>
                </a:ext>
              </a:extLst>
            </p:cNvPr>
            <p:cNvSpPr/>
            <p:nvPr/>
          </p:nvSpPr>
          <p:spPr>
            <a:xfrm rot="5400000" flipV="1">
              <a:off x="2431823" y="4182600"/>
              <a:ext cx="24002" cy="12001"/>
            </a:xfrm>
            <a:custGeom>
              <a:avLst/>
              <a:gdLst>
                <a:gd name="connsiteX0" fmla="*/ -3367 w 24002"/>
                <a:gd name="connsiteY0" fmla="*/ -2352 h 12001"/>
                <a:gd name="connsiteX1" fmla="*/ -3367 w 24002"/>
                <a:gd name="connsiteY1" fmla="*/ 9650 h 12001"/>
                <a:gd name="connsiteX2" fmla="*/ 20636 w 24002"/>
                <a:gd name="connsiteY2" fmla="*/ 9650 h 12001"/>
                <a:gd name="connsiteX3" fmla="*/ 20636 w 24002"/>
                <a:gd name="connsiteY3" fmla="*/ -2352 h 12001"/>
                <a:gd name="connsiteX4" fmla="*/ -3367 w 24002"/>
                <a:gd name="connsiteY4" fmla="*/ -235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352"/>
                  </a:moveTo>
                  <a:lnTo>
                    <a:pt x="-3367" y="9650"/>
                  </a:lnTo>
                  <a:lnTo>
                    <a:pt x="20636" y="9650"/>
                  </a:lnTo>
                  <a:lnTo>
                    <a:pt x="20636" y="-2352"/>
                  </a:lnTo>
                  <a:lnTo>
                    <a:pt x="-3367" y="-2352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98" name="Forma Livre: Forma 1597">
              <a:extLst>
                <a:ext uri="{FF2B5EF4-FFF2-40B4-BE49-F238E27FC236}">
                  <a16:creationId xmlns:a16="http://schemas.microsoft.com/office/drawing/2014/main" id="{0EDE9471-B1EA-7058-DEE1-645DD22A9A81}"/>
                </a:ext>
              </a:extLst>
            </p:cNvPr>
            <p:cNvSpPr/>
            <p:nvPr/>
          </p:nvSpPr>
          <p:spPr>
            <a:xfrm rot="5400000" flipV="1">
              <a:off x="2431823" y="4149593"/>
              <a:ext cx="24002" cy="12001"/>
            </a:xfrm>
            <a:custGeom>
              <a:avLst/>
              <a:gdLst>
                <a:gd name="connsiteX0" fmla="*/ -3345 w 24002"/>
                <a:gd name="connsiteY0" fmla="*/ -2352 h 12001"/>
                <a:gd name="connsiteX1" fmla="*/ -3345 w 24002"/>
                <a:gd name="connsiteY1" fmla="*/ 9650 h 12001"/>
                <a:gd name="connsiteX2" fmla="*/ 20658 w 24002"/>
                <a:gd name="connsiteY2" fmla="*/ 9650 h 12001"/>
                <a:gd name="connsiteX3" fmla="*/ 20658 w 24002"/>
                <a:gd name="connsiteY3" fmla="*/ -2352 h 12001"/>
                <a:gd name="connsiteX4" fmla="*/ -3345 w 24002"/>
                <a:gd name="connsiteY4" fmla="*/ -235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352"/>
                  </a:moveTo>
                  <a:lnTo>
                    <a:pt x="-3345" y="9650"/>
                  </a:lnTo>
                  <a:lnTo>
                    <a:pt x="20658" y="9650"/>
                  </a:lnTo>
                  <a:lnTo>
                    <a:pt x="20658" y="-2352"/>
                  </a:lnTo>
                  <a:lnTo>
                    <a:pt x="-3345" y="-2352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00" name="Forma Livre: Forma 1599">
              <a:extLst>
                <a:ext uri="{FF2B5EF4-FFF2-40B4-BE49-F238E27FC236}">
                  <a16:creationId xmlns:a16="http://schemas.microsoft.com/office/drawing/2014/main" id="{23BA87C4-A61D-A76C-0DDF-1BD19C72662A}"/>
                </a:ext>
              </a:extLst>
            </p:cNvPr>
            <p:cNvSpPr/>
            <p:nvPr/>
          </p:nvSpPr>
          <p:spPr>
            <a:xfrm rot="5400000" flipV="1">
              <a:off x="2407617" y="4215608"/>
              <a:ext cx="24002" cy="12001"/>
            </a:xfrm>
            <a:custGeom>
              <a:avLst/>
              <a:gdLst>
                <a:gd name="connsiteX0" fmla="*/ -3390 w 24002"/>
                <a:gd name="connsiteY0" fmla="*/ -2330 h 12001"/>
                <a:gd name="connsiteX1" fmla="*/ -3390 w 24002"/>
                <a:gd name="connsiteY1" fmla="*/ 9671 h 12001"/>
                <a:gd name="connsiteX2" fmla="*/ 20613 w 24002"/>
                <a:gd name="connsiteY2" fmla="*/ 9671 h 12001"/>
                <a:gd name="connsiteX3" fmla="*/ 20613 w 24002"/>
                <a:gd name="connsiteY3" fmla="*/ -2330 h 12001"/>
                <a:gd name="connsiteX4" fmla="*/ -3390 w 24002"/>
                <a:gd name="connsiteY4" fmla="*/ -233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330"/>
                  </a:moveTo>
                  <a:lnTo>
                    <a:pt x="-3390" y="9671"/>
                  </a:lnTo>
                  <a:lnTo>
                    <a:pt x="20613" y="9671"/>
                  </a:lnTo>
                  <a:lnTo>
                    <a:pt x="20613" y="-2330"/>
                  </a:lnTo>
                  <a:lnTo>
                    <a:pt x="-3390" y="-233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02" name="Forma Livre: Forma 1601">
              <a:extLst>
                <a:ext uri="{FF2B5EF4-FFF2-40B4-BE49-F238E27FC236}">
                  <a16:creationId xmlns:a16="http://schemas.microsoft.com/office/drawing/2014/main" id="{EA4B264E-D920-6D7A-A863-B78A3DAB5251}"/>
                </a:ext>
              </a:extLst>
            </p:cNvPr>
            <p:cNvSpPr/>
            <p:nvPr/>
          </p:nvSpPr>
          <p:spPr>
            <a:xfrm rot="5400000" flipV="1">
              <a:off x="2407617" y="4182600"/>
              <a:ext cx="24002" cy="12001"/>
            </a:xfrm>
            <a:custGeom>
              <a:avLst/>
              <a:gdLst>
                <a:gd name="connsiteX0" fmla="*/ -3367 w 24002"/>
                <a:gd name="connsiteY0" fmla="*/ -2330 h 12001"/>
                <a:gd name="connsiteX1" fmla="*/ -3367 w 24002"/>
                <a:gd name="connsiteY1" fmla="*/ 9671 h 12001"/>
                <a:gd name="connsiteX2" fmla="*/ 20636 w 24002"/>
                <a:gd name="connsiteY2" fmla="*/ 9671 h 12001"/>
                <a:gd name="connsiteX3" fmla="*/ 20636 w 24002"/>
                <a:gd name="connsiteY3" fmla="*/ -2330 h 12001"/>
                <a:gd name="connsiteX4" fmla="*/ -3367 w 24002"/>
                <a:gd name="connsiteY4" fmla="*/ -233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330"/>
                  </a:moveTo>
                  <a:lnTo>
                    <a:pt x="-3367" y="9671"/>
                  </a:lnTo>
                  <a:lnTo>
                    <a:pt x="20636" y="9671"/>
                  </a:lnTo>
                  <a:lnTo>
                    <a:pt x="20636" y="-2330"/>
                  </a:lnTo>
                  <a:lnTo>
                    <a:pt x="-3367" y="-233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04" name="Forma Livre: Forma 1603">
              <a:extLst>
                <a:ext uri="{FF2B5EF4-FFF2-40B4-BE49-F238E27FC236}">
                  <a16:creationId xmlns:a16="http://schemas.microsoft.com/office/drawing/2014/main" id="{6F412083-4C35-0E5E-16B9-DB7B554979B9}"/>
                </a:ext>
              </a:extLst>
            </p:cNvPr>
            <p:cNvSpPr/>
            <p:nvPr/>
          </p:nvSpPr>
          <p:spPr>
            <a:xfrm rot="5400000" flipV="1">
              <a:off x="2407617" y="4149593"/>
              <a:ext cx="24002" cy="12001"/>
            </a:xfrm>
            <a:custGeom>
              <a:avLst/>
              <a:gdLst>
                <a:gd name="connsiteX0" fmla="*/ -3345 w 24002"/>
                <a:gd name="connsiteY0" fmla="*/ -2330 h 12001"/>
                <a:gd name="connsiteX1" fmla="*/ -3345 w 24002"/>
                <a:gd name="connsiteY1" fmla="*/ 9671 h 12001"/>
                <a:gd name="connsiteX2" fmla="*/ 20658 w 24002"/>
                <a:gd name="connsiteY2" fmla="*/ 9671 h 12001"/>
                <a:gd name="connsiteX3" fmla="*/ 20658 w 24002"/>
                <a:gd name="connsiteY3" fmla="*/ -2330 h 12001"/>
                <a:gd name="connsiteX4" fmla="*/ -3345 w 24002"/>
                <a:gd name="connsiteY4" fmla="*/ -233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330"/>
                  </a:moveTo>
                  <a:lnTo>
                    <a:pt x="-3345" y="9671"/>
                  </a:lnTo>
                  <a:lnTo>
                    <a:pt x="20658" y="9671"/>
                  </a:lnTo>
                  <a:lnTo>
                    <a:pt x="20658" y="-2330"/>
                  </a:lnTo>
                  <a:lnTo>
                    <a:pt x="-3345" y="-233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06" name="Forma Livre: Forma 1605">
              <a:extLst>
                <a:ext uri="{FF2B5EF4-FFF2-40B4-BE49-F238E27FC236}">
                  <a16:creationId xmlns:a16="http://schemas.microsoft.com/office/drawing/2014/main" id="{7DB3E7BF-C12C-A849-36BA-6568E7ADC1B6}"/>
                </a:ext>
              </a:extLst>
            </p:cNvPr>
            <p:cNvSpPr/>
            <p:nvPr/>
          </p:nvSpPr>
          <p:spPr>
            <a:xfrm rot="5400000" flipV="1">
              <a:off x="2488667" y="4231570"/>
              <a:ext cx="77342" cy="217842"/>
            </a:xfrm>
            <a:custGeom>
              <a:avLst/>
              <a:gdLst>
                <a:gd name="connsiteX0" fmla="*/ -3471 w 77342"/>
                <a:gd name="connsiteY0" fmla="*/ -2426 h 217842"/>
                <a:gd name="connsiteX1" fmla="*/ -3471 w 77342"/>
                <a:gd name="connsiteY1" fmla="*/ 215417 h 217842"/>
                <a:gd name="connsiteX2" fmla="*/ 17865 w 77342"/>
                <a:gd name="connsiteY2" fmla="*/ 215417 h 217842"/>
                <a:gd name="connsiteX3" fmla="*/ 73872 w 77342"/>
                <a:gd name="connsiteY3" fmla="*/ 159397 h 217842"/>
                <a:gd name="connsiteX4" fmla="*/ 73872 w 77342"/>
                <a:gd name="connsiteY4" fmla="*/ 53581 h 217842"/>
                <a:gd name="connsiteX5" fmla="*/ 17865 w 77342"/>
                <a:gd name="connsiteY5" fmla="*/ -2426 h 217842"/>
                <a:gd name="connsiteX6" fmla="*/ -3471 w 77342"/>
                <a:gd name="connsiteY6" fmla="*/ -2426 h 21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342" h="217842">
                  <a:moveTo>
                    <a:pt x="-3471" y="-2426"/>
                  </a:moveTo>
                  <a:lnTo>
                    <a:pt x="-3471" y="215417"/>
                  </a:lnTo>
                  <a:lnTo>
                    <a:pt x="17865" y="215417"/>
                  </a:lnTo>
                  <a:cubicBezTo>
                    <a:pt x="48790" y="215417"/>
                    <a:pt x="73872" y="190334"/>
                    <a:pt x="73872" y="159397"/>
                  </a:cubicBezTo>
                  <a:lnTo>
                    <a:pt x="73872" y="53581"/>
                  </a:lnTo>
                  <a:cubicBezTo>
                    <a:pt x="73872" y="22656"/>
                    <a:pt x="48790" y="-2426"/>
                    <a:pt x="17865" y="-2426"/>
                  </a:cubicBezTo>
                  <a:lnTo>
                    <a:pt x="-3471" y="-2426"/>
                  </a:lnTo>
                </a:path>
              </a:pathLst>
            </a:custGeom>
            <a:solidFill>
              <a:srgbClr val="A2170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08" name="Forma Livre: Forma 1607">
              <a:extLst>
                <a:ext uri="{FF2B5EF4-FFF2-40B4-BE49-F238E27FC236}">
                  <a16:creationId xmlns:a16="http://schemas.microsoft.com/office/drawing/2014/main" id="{FD50B119-07B3-2EB3-C341-AF6B65A40A8C}"/>
                </a:ext>
              </a:extLst>
            </p:cNvPr>
            <p:cNvSpPr/>
            <p:nvPr/>
          </p:nvSpPr>
          <p:spPr>
            <a:xfrm rot="5400000" flipV="1">
              <a:off x="2482793" y="4308209"/>
              <a:ext cx="90970" cy="346696"/>
            </a:xfrm>
            <a:custGeom>
              <a:avLst/>
              <a:gdLst>
                <a:gd name="connsiteX0" fmla="*/ 675 w 90970"/>
                <a:gd name="connsiteY0" fmla="*/ -2427 h 346696"/>
                <a:gd name="connsiteX1" fmla="*/ -1725 w 90970"/>
                <a:gd name="connsiteY1" fmla="*/ -2427 h 346696"/>
                <a:gd name="connsiteX2" fmla="*/ 55399 w 90970"/>
                <a:gd name="connsiteY2" fmla="*/ 168883 h 346696"/>
                <a:gd name="connsiteX3" fmla="*/ -3567 w 90970"/>
                <a:gd name="connsiteY3" fmla="*/ 344270 h 346696"/>
                <a:gd name="connsiteX4" fmla="*/ -201 w 90970"/>
                <a:gd name="connsiteY4" fmla="*/ 344270 h 346696"/>
                <a:gd name="connsiteX5" fmla="*/ 37797 w 90970"/>
                <a:gd name="connsiteY5" fmla="*/ 316825 h 346696"/>
                <a:gd name="connsiteX6" fmla="*/ 56364 w 90970"/>
                <a:gd name="connsiteY6" fmla="*/ 260259 h 346696"/>
                <a:gd name="connsiteX7" fmla="*/ 87403 w 90970"/>
                <a:gd name="connsiteY7" fmla="*/ 170966 h 346696"/>
                <a:gd name="connsiteX8" fmla="*/ 44756 w 90970"/>
                <a:gd name="connsiteY8" fmla="*/ 40219 h 346696"/>
                <a:gd name="connsiteX9" fmla="*/ 44756 w 90970"/>
                <a:gd name="connsiteY9" fmla="*/ 41896 h 346696"/>
                <a:gd name="connsiteX10" fmla="*/ 38279 w 90970"/>
                <a:gd name="connsiteY10" fmla="*/ 23976 h 346696"/>
                <a:gd name="connsiteX11" fmla="*/ 675 w 90970"/>
                <a:gd name="connsiteY11" fmla="*/ -2427 h 34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970" h="346696">
                  <a:moveTo>
                    <a:pt x="675" y="-2427"/>
                  </a:moveTo>
                  <a:lnTo>
                    <a:pt x="-1725" y="-2427"/>
                  </a:lnTo>
                  <a:lnTo>
                    <a:pt x="55399" y="168883"/>
                  </a:lnTo>
                  <a:lnTo>
                    <a:pt x="-3567" y="344270"/>
                  </a:lnTo>
                  <a:lnTo>
                    <a:pt x="-201" y="344270"/>
                  </a:lnTo>
                  <a:cubicBezTo>
                    <a:pt x="17083" y="344270"/>
                    <a:pt x="32361" y="333221"/>
                    <a:pt x="37797" y="316825"/>
                  </a:cubicBezTo>
                  <a:lnTo>
                    <a:pt x="56364" y="260259"/>
                  </a:lnTo>
                  <a:lnTo>
                    <a:pt x="87403" y="170966"/>
                  </a:lnTo>
                  <a:lnTo>
                    <a:pt x="44756" y="40219"/>
                  </a:lnTo>
                  <a:lnTo>
                    <a:pt x="44756" y="41896"/>
                  </a:lnTo>
                  <a:lnTo>
                    <a:pt x="38279" y="23976"/>
                  </a:lnTo>
                  <a:cubicBezTo>
                    <a:pt x="32526" y="8139"/>
                    <a:pt x="17477" y="-2427"/>
                    <a:pt x="675" y="-2427"/>
                  </a:cubicBez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1610" name="Agrupar 1609">
              <a:extLst>
                <a:ext uri="{FF2B5EF4-FFF2-40B4-BE49-F238E27FC236}">
                  <a16:creationId xmlns:a16="http://schemas.microsoft.com/office/drawing/2014/main" id="{A4A58B58-F565-BC1C-342B-A1ABC5E4BEB2}"/>
                </a:ext>
              </a:extLst>
            </p:cNvPr>
            <p:cNvGrpSpPr/>
            <p:nvPr/>
          </p:nvGrpSpPr>
          <p:grpSpPr>
            <a:xfrm>
              <a:off x="2353143" y="2715140"/>
              <a:ext cx="346700" cy="571713"/>
              <a:chOff x="2353143" y="2715140"/>
              <a:chExt cx="346700" cy="571713"/>
            </a:xfrm>
          </p:grpSpPr>
          <p:sp>
            <p:nvSpPr>
              <p:cNvPr id="1640" name="Forma Livre: Forma 1639">
                <a:extLst>
                  <a:ext uri="{FF2B5EF4-FFF2-40B4-BE49-F238E27FC236}">
                    <a16:creationId xmlns:a16="http://schemas.microsoft.com/office/drawing/2014/main" id="{FBDCB663-95C9-1A29-F216-775C7747D5AE}"/>
                  </a:ext>
                </a:extLst>
              </p:cNvPr>
              <p:cNvSpPr/>
              <p:nvPr/>
            </p:nvSpPr>
            <p:spPr>
              <a:xfrm rot="5400000" flipV="1">
                <a:off x="2595677" y="3234851"/>
                <a:ext cx="87998" cy="16002"/>
              </a:xfrm>
              <a:custGeom>
                <a:avLst/>
                <a:gdLst>
                  <a:gd name="connsiteX0" fmla="*/ 85276 w 87998"/>
                  <a:gd name="connsiteY0" fmla="*/ -2526 h 16002"/>
                  <a:gd name="connsiteX1" fmla="*/ -2722 w 87998"/>
                  <a:gd name="connsiteY1" fmla="*/ -2526 h 16002"/>
                  <a:gd name="connsiteX2" fmla="*/ -2722 w 87998"/>
                  <a:gd name="connsiteY2" fmla="*/ 13476 h 16002"/>
                  <a:gd name="connsiteX3" fmla="*/ 85276 w 87998"/>
                  <a:gd name="connsiteY3" fmla="*/ 13476 h 16002"/>
                  <a:gd name="connsiteX4" fmla="*/ 85276 w 87998"/>
                  <a:gd name="connsiteY4" fmla="*/ -2526 h 16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8" h="16002">
                    <a:moveTo>
                      <a:pt x="85276" y="-2526"/>
                    </a:moveTo>
                    <a:lnTo>
                      <a:pt x="-2722" y="-2526"/>
                    </a:lnTo>
                    <a:lnTo>
                      <a:pt x="-2722" y="13476"/>
                    </a:lnTo>
                    <a:lnTo>
                      <a:pt x="85276" y="13476"/>
                    </a:lnTo>
                    <a:lnTo>
                      <a:pt x="85276" y="-2526"/>
                    </a:lnTo>
                  </a:path>
                </a:pathLst>
              </a:custGeom>
              <a:solidFill>
                <a:srgbClr val="12121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42" name="Forma Livre: Forma 1641">
                <a:extLst>
                  <a:ext uri="{FF2B5EF4-FFF2-40B4-BE49-F238E27FC236}">
                    <a16:creationId xmlns:a16="http://schemas.microsoft.com/office/drawing/2014/main" id="{0A9CAA23-21C1-7770-A323-90D21F696DCF}"/>
                  </a:ext>
                </a:extLst>
              </p:cNvPr>
              <p:cNvSpPr/>
              <p:nvPr/>
            </p:nvSpPr>
            <p:spPr>
              <a:xfrm rot="5400000" flipV="1">
                <a:off x="2359363" y="3234859"/>
                <a:ext cx="87998" cy="15989"/>
              </a:xfrm>
              <a:custGeom>
                <a:avLst/>
                <a:gdLst>
                  <a:gd name="connsiteX0" fmla="*/ 85276 w 87998"/>
                  <a:gd name="connsiteY0" fmla="*/ -2315 h 15989"/>
                  <a:gd name="connsiteX1" fmla="*/ -2722 w 87998"/>
                  <a:gd name="connsiteY1" fmla="*/ -2315 h 15989"/>
                  <a:gd name="connsiteX2" fmla="*/ -2722 w 87998"/>
                  <a:gd name="connsiteY2" fmla="*/ 13674 h 15989"/>
                  <a:gd name="connsiteX3" fmla="*/ 85276 w 87998"/>
                  <a:gd name="connsiteY3" fmla="*/ 13674 h 15989"/>
                  <a:gd name="connsiteX4" fmla="*/ 85276 w 87998"/>
                  <a:gd name="connsiteY4" fmla="*/ -2315 h 15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8" h="15989">
                    <a:moveTo>
                      <a:pt x="85276" y="-2315"/>
                    </a:moveTo>
                    <a:lnTo>
                      <a:pt x="-2722" y="-2315"/>
                    </a:lnTo>
                    <a:lnTo>
                      <a:pt x="-2722" y="13674"/>
                    </a:lnTo>
                    <a:lnTo>
                      <a:pt x="85276" y="13674"/>
                    </a:lnTo>
                    <a:lnTo>
                      <a:pt x="85276" y="-2315"/>
                    </a:lnTo>
                  </a:path>
                </a:pathLst>
              </a:custGeom>
              <a:solidFill>
                <a:srgbClr val="12121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44" name="Forma Livre: Forma 1643">
                <a:extLst>
                  <a:ext uri="{FF2B5EF4-FFF2-40B4-BE49-F238E27FC236}">
                    <a16:creationId xmlns:a16="http://schemas.microsoft.com/office/drawing/2014/main" id="{1DAB24F4-B0A8-D1D2-1AB7-B7C1C1408A9E}"/>
                  </a:ext>
                </a:extLst>
              </p:cNvPr>
              <p:cNvSpPr/>
              <p:nvPr/>
            </p:nvSpPr>
            <p:spPr>
              <a:xfrm rot="5400000" flipV="1">
                <a:off x="2284635" y="2783648"/>
                <a:ext cx="483715" cy="346700"/>
              </a:xfrm>
              <a:custGeom>
                <a:avLst/>
                <a:gdLst>
                  <a:gd name="connsiteX0" fmla="*/ -2312 w 1112174"/>
                  <a:gd name="connsiteY0" fmla="*/ -2425 h 346721"/>
                  <a:gd name="connsiteX1" fmla="*/ -2312 w 1112174"/>
                  <a:gd name="connsiteY1" fmla="*/ 344297 h 346721"/>
                  <a:gd name="connsiteX2" fmla="*/ 1109862 w 1112174"/>
                  <a:gd name="connsiteY2" fmla="*/ 344297 h 346721"/>
                  <a:gd name="connsiteX3" fmla="*/ 1109862 w 1112174"/>
                  <a:gd name="connsiteY3" fmla="*/ -2425 h 346721"/>
                  <a:gd name="connsiteX4" fmla="*/ -2312 w 1112174"/>
                  <a:gd name="connsiteY4" fmla="*/ -2425 h 34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174" h="346721">
                    <a:moveTo>
                      <a:pt x="-2312" y="-2425"/>
                    </a:moveTo>
                    <a:lnTo>
                      <a:pt x="-2312" y="344297"/>
                    </a:lnTo>
                    <a:lnTo>
                      <a:pt x="1109862" y="344297"/>
                    </a:lnTo>
                    <a:lnTo>
                      <a:pt x="1109862" y="-2425"/>
                    </a:lnTo>
                    <a:lnTo>
                      <a:pt x="-2312" y="-2425"/>
                    </a:lnTo>
                  </a:path>
                </a:pathLst>
              </a:custGeom>
              <a:solidFill>
                <a:srgbClr val="B37931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46" name="Forma Livre: Forma 1645">
                <a:extLst>
                  <a:ext uri="{FF2B5EF4-FFF2-40B4-BE49-F238E27FC236}">
                    <a16:creationId xmlns:a16="http://schemas.microsoft.com/office/drawing/2014/main" id="{9F378DAC-B5F2-EA39-E491-5BC3B45A8FF6}"/>
                  </a:ext>
                </a:extLst>
              </p:cNvPr>
              <p:cNvSpPr/>
              <p:nvPr/>
            </p:nvSpPr>
            <p:spPr>
              <a:xfrm rot="5400000" flipV="1">
                <a:off x="2504435" y="2997217"/>
                <a:ext cx="42684" cy="312050"/>
              </a:xfrm>
              <a:custGeom>
                <a:avLst/>
                <a:gdLst>
                  <a:gd name="connsiteX0" fmla="*/ -2661 w 42684"/>
                  <a:gd name="connsiteY0" fmla="*/ -2425 h 312050"/>
                  <a:gd name="connsiteX1" fmla="*/ -2661 w 42684"/>
                  <a:gd name="connsiteY1" fmla="*/ 309626 h 312050"/>
                  <a:gd name="connsiteX2" fmla="*/ 40024 w 42684"/>
                  <a:gd name="connsiteY2" fmla="*/ 309626 h 312050"/>
                  <a:gd name="connsiteX3" fmla="*/ 40024 w 42684"/>
                  <a:gd name="connsiteY3" fmla="*/ -2425 h 312050"/>
                  <a:gd name="connsiteX4" fmla="*/ -2661 w 42684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84" h="312050">
                    <a:moveTo>
                      <a:pt x="-2661" y="-2425"/>
                    </a:moveTo>
                    <a:lnTo>
                      <a:pt x="-2661" y="309626"/>
                    </a:lnTo>
                    <a:lnTo>
                      <a:pt x="40024" y="309626"/>
                    </a:lnTo>
                    <a:lnTo>
                      <a:pt x="40024" y="-2425"/>
                    </a:lnTo>
                    <a:lnTo>
                      <a:pt x="-2661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48" name="Forma Livre: Forma 1647">
                <a:extLst>
                  <a:ext uri="{FF2B5EF4-FFF2-40B4-BE49-F238E27FC236}">
                    <a16:creationId xmlns:a16="http://schemas.microsoft.com/office/drawing/2014/main" id="{69472239-B908-A1FB-CF9C-3C6453613312}"/>
                  </a:ext>
                </a:extLst>
              </p:cNvPr>
              <p:cNvSpPr/>
              <p:nvPr/>
            </p:nvSpPr>
            <p:spPr>
              <a:xfrm rot="5400000" flipV="1">
                <a:off x="2504442" y="2940811"/>
                <a:ext cx="42671" cy="312050"/>
              </a:xfrm>
              <a:custGeom>
                <a:avLst/>
                <a:gdLst>
                  <a:gd name="connsiteX0" fmla="*/ -2622 w 42671"/>
                  <a:gd name="connsiteY0" fmla="*/ -2425 h 312050"/>
                  <a:gd name="connsiteX1" fmla="*/ -2622 w 42671"/>
                  <a:gd name="connsiteY1" fmla="*/ 309626 h 312050"/>
                  <a:gd name="connsiteX2" fmla="*/ 40050 w 42671"/>
                  <a:gd name="connsiteY2" fmla="*/ 309626 h 312050"/>
                  <a:gd name="connsiteX3" fmla="*/ 40050 w 42671"/>
                  <a:gd name="connsiteY3" fmla="*/ -2425 h 312050"/>
                  <a:gd name="connsiteX4" fmla="*/ -2622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622" y="-2425"/>
                    </a:moveTo>
                    <a:lnTo>
                      <a:pt x="-2622" y="309626"/>
                    </a:lnTo>
                    <a:lnTo>
                      <a:pt x="40050" y="309626"/>
                    </a:lnTo>
                    <a:lnTo>
                      <a:pt x="40050" y="-2425"/>
                    </a:lnTo>
                    <a:lnTo>
                      <a:pt x="-2622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50" name="Forma Livre: Forma 1649">
                <a:extLst>
                  <a:ext uri="{FF2B5EF4-FFF2-40B4-BE49-F238E27FC236}">
                    <a16:creationId xmlns:a16="http://schemas.microsoft.com/office/drawing/2014/main" id="{F1B9AA78-8F8D-A16B-D396-63D583825E21}"/>
                  </a:ext>
                </a:extLst>
              </p:cNvPr>
              <p:cNvSpPr/>
              <p:nvPr/>
            </p:nvSpPr>
            <p:spPr>
              <a:xfrm rot="5400000" flipV="1">
                <a:off x="2504441" y="2884397"/>
                <a:ext cx="42672" cy="312050"/>
              </a:xfrm>
              <a:custGeom>
                <a:avLst/>
                <a:gdLst>
                  <a:gd name="connsiteX0" fmla="*/ -2584 w 42672"/>
                  <a:gd name="connsiteY0" fmla="*/ -2425 h 312050"/>
                  <a:gd name="connsiteX1" fmla="*/ -2584 w 42672"/>
                  <a:gd name="connsiteY1" fmla="*/ 309626 h 312050"/>
                  <a:gd name="connsiteX2" fmla="*/ 40088 w 42672"/>
                  <a:gd name="connsiteY2" fmla="*/ 309626 h 312050"/>
                  <a:gd name="connsiteX3" fmla="*/ 40088 w 42672"/>
                  <a:gd name="connsiteY3" fmla="*/ -2425 h 312050"/>
                  <a:gd name="connsiteX4" fmla="*/ -2584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584" y="-2425"/>
                    </a:moveTo>
                    <a:lnTo>
                      <a:pt x="-2584" y="309626"/>
                    </a:lnTo>
                    <a:lnTo>
                      <a:pt x="40088" y="309626"/>
                    </a:lnTo>
                    <a:lnTo>
                      <a:pt x="40088" y="-2425"/>
                    </a:lnTo>
                    <a:lnTo>
                      <a:pt x="-2584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52" name="Forma Livre: Forma 1651">
                <a:extLst>
                  <a:ext uri="{FF2B5EF4-FFF2-40B4-BE49-F238E27FC236}">
                    <a16:creationId xmlns:a16="http://schemas.microsoft.com/office/drawing/2014/main" id="{1F330B0D-3B98-E807-2C9D-4EF6468C694C}"/>
                  </a:ext>
                </a:extLst>
              </p:cNvPr>
              <p:cNvSpPr/>
              <p:nvPr/>
            </p:nvSpPr>
            <p:spPr>
              <a:xfrm rot="5400000" flipV="1">
                <a:off x="2504441" y="2827997"/>
                <a:ext cx="42672" cy="312050"/>
              </a:xfrm>
              <a:custGeom>
                <a:avLst/>
                <a:gdLst>
                  <a:gd name="connsiteX0" fmla="*/ -2545 w 42672"/>
                  <a:gd name="connsiteY0" fmla="*/ -2425 h 312050"/>
                  <a:gd name="connsiteX1" fmla="*/ -2545 w 42672"/>
                  <a:gd name="connsiteY1" fmla="*/ 309626 h 312050"/>
                  <a:gd name="connsiteX2" fmla="*/ 40127 w 42672"/>
                  <a:gd name="connsiteY2" fmla="*/ 309626 h 312050"/>
                  <a:gd name="connsiteX3" fmla="*/ 40127 w 42672"/>
                  <a:gd name="connsiteY3" fmla="*/ -2425 h 312050"/>
                  <a:gd name="connsiteX4" fmla="*/ -2545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545" y="-2425"/>
                    </a:moveTo>
                    <a:lnTo>
                      <a:pt x="-2545" y="309626"/>
                    </a:lnTo>
                    <a:lnTo>
                      <a:pt x="40127" y="309626"/>
                    </a:lnTo>
                    <a:lnTo>
                      <a:pt x="40127" y="-2425"/>
                    </a:lnTo>
                    <a:lnTo>
                      <a:pt x="-2545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56" name="Forma Livre: Forma 1655">
                <a:extLst>
                  <a:ext uri="{FF2B5EF4-FFF2-40B4-BE49-F238E27FC236}">
                    <a16:creationId xmlns:a16="http://schemas.microsoft.com/office/drawing/2014/main" id="{B2221AA4-5123-A2F7-FADF-C3780B5D8506}"/>
                  </a:ext>
                </a:extLst>
              </p:cNvPr>
              <p:cNvSpPr/>
              <p:nvPr/>
            </p:nvSpPr>
            <p:spPr>
              <a:xfrm rot="5400000" flipV="1">
                <a:off x="2504442" y="2771584"/>
                <a:ext cx="42671" cy="312050"/>
              </a:xfrm>
              <a:custGeom>
                <a:avLst/>
                <a:gdLst>
                  <a:gd name="connsiteX0" fmla="*/ -2507 w 42671"/>
                  <a:gd name="connsiteY0" fmla="*/ -2425 h 312050"/>
                  <a:gd name="connsiteX1" fmla="*/ -2507 w 42671"/>
                  <a:gd name="connsiteY1" fmla="*/ 309626 h 312050"/>
                  <a:gd name="connsiteX2" fmla="*/ 40165 w 42671"/>
                  <a:gd name="connsiteY2" fmla="*/ 309626 h 312050"/>
                  <a:gd name="connsiteX3" fmla="*/ 40165 w 42671"/>
                  <a:gd name="connsiteY3" fmla="*/ -2425 h 312050"/>
                  <a:gd name="connsiteX4" fmla="*/ -2507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507" y="-2425"/>
                    </a:moveTo>
                    <a:lnTo>
                      <a:pt x="-2507" y="309626"/>
                    </a:lnTo>
                    <a:lnTo>
                      <a:pt x="40165" y="309626"/>
                    </a:lnTo>
                    <a:lnTo>
                      <a:pt x="40165" y="-2425"/>
                    </a:lnTo>
                    <a:lnTo>
                      <a:pt x="-2507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57" name="Forma Livre: Forma 1656">
                <a:extLst>
                  <a:ext uri="{FF2B5EF4-FFF2-40B4-BE49-F238E27FC236}">
                    <a16:creationId xmlns:a16="http://schemas.microsoft.com/office/drawing/2014/main" id="{8E0D7F4C-B019-2F8B-E8CE-3AC5C01327B0}"/>
                  </a:ext>
                </a:extLst>
              </p:cNvPr>
              <p:cNvSpPr/>
              <p:nvPr/>
            </p:nvSpPr>
            <p:spPr>
              <a:xfrm rot="5400000" flipV="1">
                <a:off x="2504441" y="2715170"/>
                <a:ext cx="42672" cy="312050"/>
              </a:xfrm>
              <a:custGeom>
                <a:avLst/>
                <a:gdLst>
                  <a:gd name="connsiteX0" fmla="*/ -2468 w 42672"/>
                  <a:gd name="connsiteY0" fmla="*/ -2425 h 312050"/>
                  <a:gd name="connsiteX1" fmla="*/ -2468 w 42672"/>
                  <a:gd name="connsiteY1" fmla="*/ 309626 h 312050"/>
                  <a:gd name="connsiteX2" fmla="*/ 40204 w 42672"/>
                  <a:gd name="connsiteY2" fmla="*/ 309626 h 312050"/>
                  <a:gd name="connsiteX3" fmla="*/ 40204 w 42672"/>
                  <a:gd name="connsiteY3" fmla="*/ -2425 h 312050"/>
                  <a:gd name="connsiteX4" fmla="*/ -2468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468" y="-2425"/>
                    </a:moveTo>
                    <a:lnTo>
                      <a:pt x="-2468" y="309626"/>
                    </a:lnTo>
                    <a:lnTo>
                      <a:pt x="40204" y="309626"/>
                    </a:lnTo>
                    <a:lnTo>
                      <a:pt x="40204" y="-2425"/>
                    </a:lnTo>
                    <a:lnTo>
                      <a:pt x="-2468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58" name="Forma Livre: Forma 1657">
                <a:extLst>
                  <a:ext uri="{FF2B5EF4-FFF2-40B4-BE49-F238E27FC236}">
                    <a16:creationId xmlns:a16="http://schemas.microsoft.com/office/drawing/2014/main" id="{0E4500B2-E3DA-E10B-00D0-F17B1BD3C674}"/>
                  </a:ext>
                </a:extLst>
              </p:cNvPr>
              <p:cNvSpPr/>
              <p:nvPr/>
            </p:nvSpPr>
            <p:spPr>
              <a:xfrm rot="5400000" flipV="1">
                <a:off x="2504441" y="2658769"/>
                <a:ext cx="42672" cy="312050"/>
              </a:xfrm>
              <a:custGeom>
                <a:avLst/>
                <a:gdLst>
                  <a:gd name="connsiteX0" fmla="*/ -2430 w 42672"/>
                  <a:gd name="connsiteY0" fmla="*/ -2425 h 312050"/>
                  <a:gd name="connsiteX1" fmla="*/ -2430 w 42672"/>
                  <a:gd name="connsiteY1" fmla="*/ 309626 h 312050"/>
                  <a:gd name="connsiteX2" fmla="*/ 40242 w 42672"/>
                  <a:gd name="connsiteY2" fmla="*/ 309626 h 312050"/>
                  <a:gd name="connsiteX3" fmla="*/ 40242 w 42672"/>
                  <a:gd name="connsiteY3" fmla="*/ -2425 h 312050"/>
                  <a:gd name="connsiteX4" fmla="*/ -2430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430" y="-2425"/>
                    </a:moveTo>
                    <a:lnTo>
                      <a:pt x="-2430" y="309626"/>
                    </a:lnTo>
                    <a:lnTo>
                      <a:pt x="40242" y="309626"/>
                    </a:lnTo>
                    <a:lnTo>
                      <a:pt x="40242" y="-2425"/>
                    </a:lnTo>
                    <a:lnTo>
                      <a:pt x="-2430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59" name="Forma Livre: Forma 1658">
                <a:extLst>
                  <a:ext uri="{FF2B5EF4-FFF2-40B4-BE49-F238E27FC236}">
                    <a16:creationId xmlns:a16="http://schemas.microsoft.com/office/drawing/2014/main" id="{9DF5F5AA-8A55-966B-DB15-0E069BDC3653}"/>
                  </a:ext>
                </a:extLst>
              </p:cNvPr>
              <p:cNvSpPr/>
              <p:nvPr/>
            </p:nvSpPr>
            <p:spPr>
              <a:xfrm rot="5400000" flipV="1">
                <a:off x="2504442" y="2602357"/>
                <a:ext cx="42671" cy="312050"/>
              </a:xfrm>
              <a:custGeom>
                <a:avLst/>
                <a:gdLst>
                  <a:gd name="connsiteX0" fmla="*/ -2391 w 42671"/>
                  <a:gd name="connsiteY0" fmla="*/ -2425 h 312050"/>
                  <a:gd name="connsiteX1" fmla="*/ -2391 w 42671"/>
                  <a:gd name="connsiteY1" fmla="*/ 309626 h 312050"/>
                  <a:gd name="connsiteX2" fmla="*/ 40280 w 42671"/>
                  <a:gd name="connsiteY2" fmla="*/ 309626 h 312050"/>
                  <a:gd name="connsiteX3" fmla="*/ 40280 w 42671"/>
                  <a:gd name="connsiteY3" fmla="*/ -2425 h 312050"/>
                  <a:gd name="connsiteX4" fmla="*/ -2391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391" y="-2425"/>
                    </a:moveTo>
                    <a:lnTo>
                      <a:pt x="-2391" y="309626"/>
                    </a:lnTo>
                    <a:lnTo>
                      <a:pt x="40280" y="309626"/>
                    </a:lnTo>
                    <a:lnTo>
                      <a:pt x="40280" y="-2425"/>
                    </a:lnTo>
                    <a:lnTo>
                      <a:pt x="-2391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1612" name="Forma Livre: Forma 1611">
              <a:extLst>
                <a:ext uri="{FF2B5EF4-FFF2-40B4-BE49-F238E27FC236}">
                  <a16:creationId xmlns:a16="http://schemas.microsoft.com/office/drawing/2014/main" id="{22A1286F-59B3-E900-60D6-04C3AD7DD2F3}"/>
                </a:ext>
              </a:extLst>
            </p:cNvPr>
            <p:cNvSpPr/>
            <p:nvPr/>
          </p:nvSpPr>
          <p:spPr>
            <a:xfrm rot="5400000" flipV="1">
              <a:off x="2624264" y="4464554"/>
              <a:ext cx="20346" cy="54368"/>
            </a:xfrm>
            <a:custGeom>
              <a:avLst/>
              <a:gdLst>
                <a:gd name="connsiteX0" fmla="*/ -3574 w 20346"/>
                <a:gd name="connsiteY0" fmla="*/ 51847 h 54368"/>
                <a:gd name="connsiteX1" fmla="*/ 14472 w 20346"/>
                <a:gd name="connsiteY1" fmla="*/ -2522 h 54368"/>
                <a:gd name="connsiteX2" fmla="*/ -3574 w 20346"/>
                <a:gd name="connsiteY2" fmla="*/ 51847 h 54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46" h="54368">
                  <a:moveTo>
                    <a:pt x="-3574" y="51847"/>
                  </a:moveTo>
                  <a:cubicBezTo>
                    <a:pt x="-3574" y="51847"/>
                    <a:pt x="24912" y="33686"/>
                    <a:pt x="14472" y="-2522"/>
                  </a:cubicBezTo>
                  <a:lnTo>
                    <a:pt x="-3574" y="518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14" name="Forma Livre: Forma 1613">
              <a:extLst>
                <a:ext uri="{FF2B5EF4-FFF2-40B4-BE49-F238E27FC236}">
                  <a16:creationId xmlns:a16="http://schemas.microsoft.com/office/drawing/2014/main" id="{2CB7AE72-6412-C165-5F21-FB51740E2C63}"/>
                </a:ext>
              </a:extLst>
            </p:cNvPr>
            <p:cNvSpPr/>
            <p:nvPr/>
          </p:nvSpPr>
          <p:spPr>
            <a:xfrm rot="5400000" flipV="1">
              <a:off x="2412036" y="4466346"/>
              <a:ext cx="20334" cy="54381"/>
            </a:xfrm>
            <a:custGeom>
              <a:avLst/>
              <a:gdLst>
                <a:gd name="connsiteX0" fmla="*/ -3575 w 20334"/>
                <a:gd name="connsiteY0" fmla="*/ -2332 h 54381"/>
                <a:gd name="connsiteX1" fmla="*/ 14459 w 20334"/>
                <a:gd name="connsiteY1" fmla="*/ 52049 h 54381"/>
                <a:gd name="connsiteX2" fmla="*/ -3575 w 20334"/>
                <a:gd name="connsiteY2" fmla="*/ -2332 h 5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34" h="54381">
                  <a:moveTo>
                    <a:pt x="-3575" y="-2332"/>
                  </a:moveTo>
                  <a:cubicBezTo>
                    <a:pt x="-3575" y="-2332"/>
                    <a:pt x="24898" y="15841"/>
                    <a:pt x="14459" y="52049"/>
                  </a:cubicBezTo>
                  <a:lnTo>
                    <a:pt x="-3575" y="-2332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1616" name="Agrupar 1615">
              <a:extLst>
                <a:ext uri="{FF2B5EF4-FFF2-40B4-BE49-F238E27FC236}">
                  <a16:creationId xmlns:a16="http://schemas.microsoft.com/office/drawing/2014/main" id="{188D5841-9794-8171-8FF6-7E6D5A37889C}"/>
                </a:ext>
              </a:extLst>
            </p:cNvPr>
            <p:cNvGrpSpPr/>
            <p:nvPr/>
          </p:nvGrpSpPr>
          <p:grpSpPr>
            <a:xfrm>
              <a:off x="2355011" y="2154036"/>
              <a:ext cx="346700" cy="571713"/>
              <a:chOff x="2353143" y="2715140"/>
              <a:chExt cx="346700" cy="571713"/>
            </a:xfrm>
          </p:grpSpPr>
          <p:sp>
            <p:nvSpPr>
              <p:cNvPr id="1618" name="Forma Livre: Forma 1617">
                <a:extLst>
                  <a:ext uri="{FF2B5EF4-FFF2-40B4-BE49-F238E27FC236}">
                    <a16:creationId xmlns:a16="http://schemas.microsoft.com/office/drawing/2014/main" id="{116E2010-36EC-B0AD-27CF-16FE3B6F72DF}"/>
                  </a:ext>
                </a:extLst>
              </p:cNvPr>
              <p:cNvSpPr/>
              <p:nvPr/>
            </p:nvSpPr>
            <p:spPr>
              <a:xfrm rot="5400000" flipV="1">
                <a:off x="2595677" y="3234851"/>
                <a:ext cx="87998" cy="16002"/>
              </a:xfrm>
              <a:custGeom>
                <a:avLst/>
                <a:gdLst>
                  <a:gd name="connsiteX0" fmla="*/ 85276 w 87998"/>
                  <a:gd name="connsiteY0" fmla="*/ -2526 h 16002"/>
                  <a:gd name="connsiteX1" fmla="*/ -2722 w 87998"/>
                  <a:gd name="connsiteY1" fmla="*/ -2526 h 16002"/>
                  <a:gd name="connsiteX2" fmla="*/ -2722 w 87998"/>
                  <a:gd name="connsiteY2" fmla="*/ 13476 h 16002"/>
                  <a:gd name="connsiteX3" fmla="*/ 85276 w 87998"/>
                  <a:gd name="connsiteY3" fmla="*/ 13476 h 16002"/>
                  <a:gd name="connsiteX4" fmla="*/ 85276 w 87998"/>
                  <a:gd name="connsiteY4" fmla="*/ -2526 h 16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8" h="16002">
                    <a:moveTo>
                      <a:pt x="85276" y="-2526"/>
                    </a:moveTo>
                    <a:lnTo>
                      <a:pt x="-2722" y="-2526"/>
                    </a:lnTo>
                    <a:lnTo>
                      <a:pt x="-2722" y="13476"/>
                    </a:lnTo>
                    <a:lnTo>
                      <a:pt x="85276" y="13476"/>
                    </a:lnTo>
                    <a:lnTo>
                      <a:pt x="85276" y="-2526"/>
                    </a:lnTo>
                  </a:path>
                </a:pathLst>
              </a:custGeom>
              <a:solidFill>
                <a:srgbClr val="12121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20" name="Forma Livre: Forma 1619">
                <a:extLst>
                  <a:ext uri="{FF2B5EF4-FFF2-40B4-BE49-F238E27FC236}">
                    <a16:creationId xmlns:a16="http://schemas.microsoft.com/office/drawing/2014/main" id="{6AD6C669-222A-A2EA-4D28-CD4CCEE8C62E}"/>
                  </a:ext>
                </a:extLst>
              </p:cNvPr>
              <p:cNvSpPr/>
              <p:nvPr/>
            </p:nvSpPr>
            <p:spPr>
              <a:xfrm rot="5400000" flipV="1">
                <a:off x="2359363" y="3234859"/>
                <a:ext cx="87998" cy="15989"/>
              </a:xfrm>
              <a:custGeom>
                <a:avLst/>
                <a:gdLst>
                  <a:gd name="connsiteX0" fmla="*/ 85276 w 87998"/>
                  <a:gd name="connsiteY0" fmla="*/ -2315 h 15989"/>
                  <a:gd name="connsiteX1" fmla="*/ -2722 w 87998"/>
                  <a:gd name="connsiteY1" fmla="*/ -2315 h 15989"/>
                  <a:gd name="connsiteX2" fmla="*/ -2722 w 87998"/>
                  <a:gd name="connsiteY2" fmla="*/ 13674 h 15989"/>
                  <a:gd name="connsiteX3" fmla="*/ 85276 w 87998"/>
                  <a:gd name="connsiteY3" fmla="*/ 13674 h 15989"/>
                  <a:gd name="connsiteX4" fmla="*/ 85276 w 87998"/>
                  <a:gd name="connsiteY4" fmla="*/ -2315 h 15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8" h="15989">
                    <a:moveTo>
                      <a:pt x="85276" y="-2315"/>
                    </a:moveTo>
                    <a:lnTo>
                      <a:pt x="-2722" y="-2315"/>
                    </a:lnTo>
                    <a:lnTo>
                      <a:pt x="-2722" y="13674"/>
                    </a:lnTo>
                    <a:lnTo>
                      <a:pt x="85276" y="13674"/>
                    </a:lnTo>
                    <a:lnTo>
                      <a:pt x="85276" y="-2315"/>
                    </a:lnTo>
                  </a:path>
                </a:pathLst>
              </a:custGeom>
              <a:solidFill>
                <a:srgbClr val="12121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22" name="Forma Livre: Forma 1621">
                <a:extLst>
                  <a:ext uri="{FF2B5EF4-FFF2-40B4-BE49-F238E27FC236}">
                    <a16:creationId xmlns:a16="http://schemas.microsoft.com/office/drawing/2014/main" id="{A0D5FF2E-2E6D-2A0D-427B-B96ADB488A12}"/>
                  </a:ext>
                </a:extLst>
              </p:cNvPr>
              <p:cNvSpPr/>
              <p:nvPr/>
            </p:nvSpPr>
            <p:spPr>
              <a:xfrm rot="5400000" flipV="1">
                <a:off x="2284635" y="2783648"/>
                <a:ext cx="483715" cy="346700"/>
              </a:xfrm>
              <a:custGeom>
                <a:avLst/>
                <a:gdLst>
                  <a:gd name="connsiteX0" fmla="*/ -2312 w 1112174"/>
                  <a:gd name="connsiteY0" fmla="*/ -2425 h 346721"/>
                  <a:gd name="connsiteX1" fmla="*/ -2312 w 1112174"/>
                  <a:gd name="connsiteY1" fmla="*/ 344297 h 346721"/>
                  <a:gd name="connsiteX2" fmla="*/ 1109862 w 1112174"/>
                  <a:gd name="connsiteY2" fmla="*/ 344297 h 346721"/>
                  <a:gd name="connsiteX3" fmla="*/ 1109862 w 1112174"/>
                  <a:gd name="connsiteY3" fmla="*/ -2425 h 346721"/>
                  <a:gd name="connsiteX4" fmla="*/ -2312 w 1112174"/>
                  <a:gd name="connsiteY4" fmla="*/ -2425 h 34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174" h="346721">
                    <a:moveTo>
                      <a:pt x="-2312" y="-2425"/>
                    </a:moveTo>
                    <a:lnTo>
                      <a:pt x="-2312" y="344297"/>
                    </a:lnTo>
                    <a:lnTo>
                      <a:pt x="1109862" y="344297"/>
                    </a:lnTo>
                    <a:lnTo>
                      <a:pt x="1109862" y="-2425"/>
                    </a:lnTo>
                    <a:lnTo>
                      <a:pt x="-2312" y="-2425"/>
                    </a:lnTo>
                  </a:path>
                </a:pathLst>
              </a:custGeom>
              <a:solidFill>
                <a:srgbClr val="B37931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24" name="Forma Livre: Forma 1623">
                <a:extLst>
                  <a:ext uri="{FF2B5EF4-FFF2-40B4-BE49-F238E27FC236}">
                    <a16:creationId xmlns:a16="http://schemas.microsoft.com/office/drawing/2014/main" id="{7DC426DC-E867-288E-6D33-E66E2C9B3916}"/>
                  </a:ext>
                </a:extLst>
              </p:cNvPr>
              <p:cNvSpPr/>
              <p:nvPr/>
            </p:nvSpPr>
            <p:spPr>
              <a:xfrm rot="5400000" flipV="1">
                <a:off x="2504435" y="2997217"/>
                <a:ext cx="42684" cy="312050"/>
              </a:xfrm>
              <a:custGeom>
                <a:avLst/>
                <a:gdLst>
                  <a:gd name="connsiteX0" fmla="*/ -2661 w 42684"/>
                  <a:gd name="connsiteY0" fmla="*/ -2425 h 312050"/>
                  <a:gd name="connsiteX1" fmla="*/ -2661 w 42684"/>
                  <a:gd name="connsiteY1" fmla="*/ 309626 h 312050"/>
                  <a:gd name="connsiteX2" fmla="*/ 40024 w 42684"/>
                  <a:gd name="connsiteY2" fmla="*/ 309626 h 312050"/>
                  <a:gd name="connsiteX3" fmla="*/ 40024 w 42684"/>
                  <a:gd name="connsiteY3" fmla="*/ -2425 h 312050"/>
                  <a:gd name="connsiteX4" fmla="*/ -2661 w 42684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84" h="312050">
                    <a:moveTo>
                      <a:pt x="-2661" y="-2425"/>
                    </a:moveTo>
                    <a:lnTo>
                      <a:pt x="-2661" y="309626"/>
                    </a:lnTo>
                    <a:lnTo>
                      <a:pt x="40024" y="309626"/>
                    </a:lnTo>
                    <a:lnTo>
                      <a:pt x="40024" y="-2425"/>
                    </a:lnTo>
                    <a:lnTo>
                      <a:pt x="-2661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26" name="Forma Livre: Forma 1625">
                <a:extLst>
                  <a:ext uri="{FF2B5EF4-FFF2-40B4-BE49-F238E27FC236}">
                    <a16:creationId xmlns:a16="http://schemas.microsoft.com/office/drawing/2014/main" id="{07AB7D71-3E15-616E-D697-CB6AD1CF5C31}"/>
                  </a:ext>
                </a:extLst>
              </p:cNvPr>
              <p:cNvSpPr/>
              <p:nvPr/>
            </p:nvSpPr>
            <p:spPr>
              <a:xfrm rot="5400000" flipV="1">
                <a:off x="2504442" y="2940811"/>
                <a:ext cx="42671" cy="312050"/>
              </a:xfrm>
              <a:custGeom>
                <a:avLst/>
                <a:gdLst>
                  <a:gd name="connsiteX0" fmla="*/ -2622 w 42671"/>
                  <a:gd name="connsiteY0" fmla="*/ -2425 h 312050"/>
                  <a:gd name="connsiteX1" fmla="*/ -2622 w 42671"/>
                  <a:gd name="connsiteY1" fmla="*/ 309626 h 312050"/>
                  <a:gd name="connsiteX2" fmla="*/ 40050 w 42671"/>
                  <a:gd name="connsiteY2" fmla="*/ 309626 h 312050"/>
                  <a:gd name="connsiteX3" fmla="*/ 40050 w 42671"/>
                  <a:gd name="connsiteY3" fmla="*/ -2425 h 312050"/>
                  <a:gd name="connsiteX4" fmla="*/ -2622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622" y="-2425"/>
                    </a:moveTo>
                    <a:lnTo>
                      <a:pt x="-2622" y="309626"/>
                    </a:lnTo>
                    <a:lnTo>
                      <a:pt x="40050" y="309626"/>
                    </a:lnTo>
                    <a:lnTo>
                      <a:pt x="40050" y="-2425"/>
                    </a:lnTo>
                    <a:lnTo>
                      <a:pt x="-2622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28" name="Forma Livre: Forma 1627">
                <a:extLst>
                  <a:ext uri="{FF2B5EF4-FFF2-40B4-BE49-F238E27FC236}">
                    <a16:creationId xmlns:a16="http://schemas.microsoft.com/office/drawing/2014/main" id="{B5DF24B6-B8A0-5650-6961-7D80A69FE86D}"/>
                  </a:ext>
                </a:extLst>
              </p:cNvPr>
              <p:cNvSpPr/>
              <p:nvPr/>
            </p:nvSpPr>
            <p:spPr>
              <a:xfrm rot="5400000" flipV="1">
                <a:off x="2504441" y="2884397"/>
                <a:ext cx="42672" cy="312050"/>
              </a:xfrm>
              <a:custGeom>
                <a:avLst/>
                <a:gdLst>
                  <a:gd name="connsiteX0" fmla="*/ -2584 w 42672"/>
                  <a:gd name="connsiteY0" fmla="*/ -2425 h 312050"/>
                  <a:gd name="connsiteX1" fmla="*/ -2584 w 42672"/>
                  <a:gd name="connsiteY1" fmla="*/ 309626 h 312050"/>
                  <a:gd name="connsiteX2" fmla="*/ 40088 w 42672"/>
                  <a:gd name="connsiteY2" fmla="*/ 309626 h 312050"/>
                  <a:gd name="connsiteX3" fmla="*/ 40088 w 42672"/>
                  <a:gd name="connsiteY3" fmla="*/ -2425 h 312050"/>
                  <a:gd name="connsiteX4" fmla="*/ -2584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584" y="-2425"/>
                    </a:moveTo>
                    <a:lnTo>
                      <a:pt x="-2584" y="309626"/>
                    </a:lnTo>
                    <a:lnTo>
                      <a:pt x="40088" y="309626"/>
                    </a:lnTo>
                    <a:lnTo>
                      <a:pt x="40088" y="-2425"/>
                    </a:lnTo>
                    <a:lnTo>
                      <a:pt x="-2584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30" name="Forma Livre: Forma 1629">
                <a:extLst>
                  <a:ext uri="{FF2B5EF4-FFF2-40B4-BE49-F238E27FC236}">
                    <a16:creationId xmlns:a16="http://schemas.microsoft.com/office/drawing/2014/main" id="{34B57998-C935-99CC-5CFD-2EF0F67523B7}"/>
                  </a:ext>
                </a:extLst>
              </p:cNvPr>
              <p:cNvSpPr/>
              <p:nvPr/>
            </p:nvSpPr>
            <p:spPr>
              <a:xfrm rot="5400000" flipV="1">
                <a:off x="2504441" y="2827997"/>
                <a:ext cx="42672" cy="312050"/>
              </a:xfrm>
              <a:custGeom>
                <a:avLst/>
                <a:gdLst>
                  <a:gd name="connsiteX0" fmla="*/ -2545 w 42672"/>
                  <a:gd name="connsiteY0" fmla="*/ -2425 h 312050"/>
                  <a:gd name="connsiteX1" fmla="*/ -2545 w 42672"/>
                  <a:gd name="connsiteY1" fmla="*/ 309626 h 312050"/>
                  <a:gd name="connsiteX2" fmla="*/ 40127 w 42672"/>
                  <a:gd name="connsiteY2" fmla="*/ 309626 h 312050"/>
                  <a:gd name="connsiteX3" fmla="*/ 40127 w 42672"/>
                  <a:gd name="connsiteY3" fmla="*/ -2425 h 312050"/>
                  <a:gd name="connsiteX4" fmla="*/ -2545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545" y="-2425"/>
                    </a:moveTo>
                    <a:lnTo>
                      <a:pt x="-2545" y="309626"/>
                    </a:lnTo>
                    <a:lnTo>
                      <a:pt x="40127" y="309626"/>
                    </a:lnTo>
                    <a:lnTo>
                      <a:pt x="40127" y="-2425"/>
                    </a:lnTo>
                    <a:lnTo>
                      <a:pt x="-2545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32" name="Forma Livre: Forma 1631">
                <a:extLst>
                  <a:ext uri="{FF2B5EF4-FFF2-40B4-BE49-F238E27FC236}">
                    <a16:creationId xmlns:a16="http://schemas.microsoft.com/office/drawing/2014/main" id="{FA96F3D7-EA72-9978-6D75-706D76FDE812}"/>
                  </a:ext>
                </a:extLst>
              </p:cNvPr>
              <p:cNvSpPr/>
              <p:nvPr/>
            </p:nvSpPr>
            <p:spPr>
              <a:xfrm rot="5400000" flipV="1">
                <a:off x="2504442" y="2771584"/>
                <a:ext cx="42671" cy="312050"/>
              </a:xfrm>
              <a:custGeom>
                <a:avLst/>
                <a:gdLst>
                  <a:gd name="connsiteX0" fmla="*/ -2507 w 42671"/>
                  <a:gd name="connsiteY0" fmla="*/ -2425 h 312050"/>
                  <a:gd name="connsiteX1" fmla="*/ -2507 w 42671"/>
                  <a:gd name="connsiteY1" fmla="*/ 309626 h 312050"/>
                  <a:gd name="connsiteX2" fmla="*/ 40165 w 42671"/>
                  <a:gd name="connsiteY2" fmla="*/ 309626 h 312050"/>
                  <a:gd name="connsiteX3" fmla="*/ 40165 w 42671"/>
                  <a:gd name="connsiteY3" fmla="*/ -2425 h 312050"/>
                  <a:gd name="connsiteX4" fmla="*/ -2507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507" y="-2425"/>
                    </a:moveTo>
                    <a:lnTo>
                      <a:pt x="-2507" y="309626"/>
                    </a:lnTo>
                    <a:lnTo>
                      <a:pt x="40165" y="309626"/>
                    </a:lnTo>
                    <a:lnTo>
                      <a:pt x="40165" y="-2425"/>
                    </a:lnTo>
                    <a:lnTo>
                      <a:pt x="-2507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34" name="Forma Livre: Forma 1633">
                <a:extLst>
                  <a:ext uri="{FF2B5EF4-FFF2-40B4-BE49-F238E27FC236}">
                    <a16:creationId xmlns:a16="http://schemas.microsoft.com/office/drawing/2014/main" id="{65B3815C-789C-751E-ED9A-D386DA735E20}"/>
                  </a:ext>
                </a:extLst>
              </p:cNvPr>
              <p:cNvSpPr/>
              <p:nvPr/>
            </p:nvSpPr>
            <p:spPr>
              <a:xfrm rot="5400000" flipV="1">
                <a:off x="2504441" y="2715170"/>
                <a:ext cx="42672" cy="312050"/>
              </a:xfrm>
              <a:custGeom>
                <a:avLst/>
                <a:gdLst>
                  <a:gd name="connsiteX0" fmla="*/ -2468 w 42672"/>
                  <a:gd name="connsiteY0" fmla="*/ -2425 h 312050"/>
                  <a:gd name="connsiteX1" fmla="*/ -2468 w 42672"/>
                  <a:gd name="connsiteY1" fmla="*/ 309626 h 312050"/>
                  <a:gd name="connsiteX2" fmla="*/ 40204 w 42672"/>
                  <a:gd name="connsiteY2" fmla="*/ 309626 h 312050"/>
                  <a:gd name="connsiteX3" fmla="*/ 40204 w 42672"/>
                  <a:gd name="connsiteY3" fmla="*/ -2425 h 312050"/>
                  <a:gd name="connsiteX4" fmla="*/ -2468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468" y="-2425"/>
                    </a:moveTo>
                    <a:lnTo>
                      <a:pt x="-2468" y="309626"/>
                    </a:lnTo>
                    <a:lnTo>
                      <a:pt x="40204" y="309626"/>
                    </a:lnTo>
                    <a:lnTo>
                      <a:pt x="40204" y="-2425"/>
                    </a:lnTo>
                    <a:lnTo>
                      <a:pt x="-2468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36" name="Forma Livre: Forma 1635">
                <a:extLst>
                  <a:ext uri="{FF2B5EF4-FFF2-40B4-BE49-F238E27FC236}">
                    <a16:creationId xmlns:a16="http://schemas.microsoft.com/office/drawing/2014/main" id="{C1353CE5-F9CB-DDC2-1064-7B76E6324925}"/>
                  </a:ext>
                </a:extLst>
              </p:cNvPr>
              <p:cNvSpPr/>
              <p:nvPr/>
            </p:nvSpPr>
            <p:spPr>
              <a:xfrm rot="5400000" flipV="1">
                <a:off x="2504441" y="2658769"/>
                <a:ext cx="42672" cy="312050"/>
              </a:xfrm>
              <a:custGeom>
                <a:avLst/>
                <a:gdLst>
                  <a:gd name="connsiteX0" fmla="*/ -2430 w 42672"/>
                  <a:gd name="connsiteY0" fmla="*/ -2425 h 312050"/>
                  <a:gd name="connsiteX1" fmla="*/ -2430 w 42672"/>
                  <a:gd name="connsiteY1" fmla="*/ 309626 h 312050"/>
                  <a:gd name="connsiteX2" fmla="*/ 40242 w 42672"/>
                  <a:gd name="connsiteY2" fmla="*/ 309626 h 312050"/>
                  <a:gd name="connsiteX3" fmla="*/ 40242 w 42672"/>
                  <a:gd name="connsiteY3" fmla="*/ -2425 h 312050"/>
                  <a:gd name="connsiteX4" fmla="*/ -2430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430" y="-2425"/>
                    </a:moveTo>
                    <a:lnTo>
                      <a:pt x="-2430" y="309626"/>
                    </a:lnTo>
                    <a:lnTo>
                      <a:pt x="40242" y="309626"/>
                    </a:lnTo>
                    <a:lnTo>
                      <a:pt x="40242" y="-2425"/>
                    </a:lnTo>
                    <a:lnTo>
                      <a:pt x="-2430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38" name="Forma Livre: Forma 1637">
                <a:extLst>
                  <a:ext uri="{FF2B5EF4-FFF2-40B4-BE49-F238E27FC236}">
                    <a16:creationId xmlns:a16="http://schemas.microsoft.com/office/drawing/2014/main" id="{DA250037-9298-3127-A4F1-751BC72F7A37}"/>
                  </a:ext>
                </a:extLst>
              </p:cNvPr>
              <p:cNvSpPr/>
              <p:nvPr/>
            </p:nvSpPr>
            <p:spPr>
              <a:xfrm rot="5400000" flipV="1">
                <a:off x="2504442" y="2602357"/>
                <a:ext cx="42671" cy="312050"/>
              </a:xfrm>
              <a:custGeom>
                <a:avLst/>
                <a:gdLst>
                  <a:gd name="connsiteX0" fmla="*/ -2391 w 42671"/>
                  <a:gd name="connsiteY0" fmla="*/ -2425 h 312050"/>
                  <a:gd name="connsiteX1" fmla="*/ -2391 w 42671"/>
                  <a:gd name="connsiteY1" fmla="*/ 309626 h 312050"/>
                  <a:gd name="connsiteX2" fmla="*/ 40280 w 42671"/>
                  <a:gd name="connsiteY2" fmla="*/ 309626 h 312050"/>
                  <a:gd name="connsiteX3" fmla="*/ 40280 w 42671"/>
                  <a:gd name="connsiteY3" fmla="*/ -2425 h 312050"/>
                  <a:gd name="connsiteX4" fmla="*/ -2391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391" y="-2425"/>
                    </a:moveTo>
                    <a:lnTo>
                      <a:pt x="-2391" y="309626"/>
                    </a:lnTo>
                    <a:lnTo>
                      <a:pt x="40280" y="309626"/>
                    </a:lnTo>
                    <a:lnTo>
                      <a:pt x="40280" y="-2425"/>
                    </a:lnTo>
                    <a:lnTo>
                      <a:pt x="-2391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</p:grp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BCD7E500-8064-761F-0A14-CFADD2F5EF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66" y="6041984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44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81481E-6 L 0.01523 0.0467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23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-3.33333E-6 L 0.00547 0.01922 " pathEditMode="relative" rAng="0" ptsTypes="AA">
                                      <p:cBhvr>
                                        <p:cTn id="46" dur="400" spd="-100000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5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3.7037E-7 L 0.00547 0.01921 " pathEditMode="relative" rAng="0" ptsTypes="AA">
                                      <p:cBhvr>
                                        <p:cTn id="61" dur="400" spd="-1000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8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3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3.33333E-6 L 0.00547 0.01922 " pathEditMode="relative" rAng="0" ptsTypes="AA">
                                      <p:cBhvr>
                                        <p:cTn id="76" dur="400" spd="-100000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95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2.59259E-6 L 0.00547 0.01922 " pathEditMode="relative" rAng="0" ptsTypes="AA">
                                      <p:cBhvr>
                                        <p:cTn id="91" dur="400" spd="-100000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100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5 2.96296E-6 L 0.01015 0.66273 " pathEditMode="relative" rAng="0" ptsTypes="AA">
                                      <p:cBhvr>
                                        <p:cTn id="94" dur="1500" fill="hold"/>
                                        <p:tgtEl>
                                          <p:spTgt spid="17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2.70833E-6 0.49537 " pathEditMode="relative" rAng="0" ptsTypes="AA">
                                      <p:cBhvr>
                                        <p:cTn id="98" dur="175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60" grpId="0"/>
      <p:bldP spid="1725" grpId="0"/>
      <p:bldP spid="1725" grpId="1"/>
      <p:bldP spid="1727" grpId="0"/>
      <p:bldP spid="1731" grpId="0"/>
      <p:bldP spid="1741" grpId="0"/>
      <p:bldP spid="1742" grpId="0"/>
      <p:bldP spid="1742" grpId="1"/>
      <p:bldP spid="1743" grpId="0"/>
      <p:bldP spid="1743" grpId="1"/>
      <p:bldP spid="1744" grpId="0"/>
      <p:bldP spid="1744" grpId="1"/>
      <p:bldP spid="1745" grpId="0"/>
      <p:bldP spid="1745" grpId="1"/>
      <p:bldP spid="1746" grpId="0"/>
      <p:bldP spid="1747" grpId="0"/>
      <p:bldP spid="17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ndo">
            <a:extLst>
              <a:ext uri="{FF2B5EF4-FFF2-40B4-BE49-F238E27FC236}">
                <a16:creationId xmlns:a16="http://schemas.microsoft.com/office/drawing/2014/main" id="{711E325B-841D-3857-7B3B-4BD19B82696E}"/>
              </a:ext>
            </a:extLst>
          </p:cNvPr>
          <p:cNvSpPr/>
          <p:nvPr/>
        </p:nvSpPr>
        <p:spPr>
          <a:xfrm>
            <a:off x="-6108" y="0"/>
            <a:ext cx="12192000" cy="6894231"/>
          </a:xfrm>
          <a:prstGeom prst="rect">
            <a:avLst/>
          </a:prstGeom>
          <a:solidFill>
            <a:srgbClr val="477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latin typeface="Roboto" panose="02000000000000000000" pitchFamily="2" charset="0"/>
            </a:endParaRPr>
          </a:p>
        </p:txBody>
      </p:sp>
      <p:grpSp>
        <p:nvGrpSpPr>
          <p:cNvPr id="3250" name="Trilho">
            <a:extLst>
              <a:ext uri="{FF2B5EF4-FFF2-40B4-BE49-F238E27FC236}">
                <a16:creationId xmlns:a16="http://schemas.microsoft.com/office/drawing/2014/main" id="{AFEA9FA2-5553-6B2A-3C26-21416B6AC95D}"/>
              </a:ext>
            </a:extLst>
          </p:cNvPr>
          <p:cNvGrpSpPr/>
          <p:nvPr/>
        </p:nvGrpSpPr>
        <p:grpSpPr>
          <a:xfrm>
            <a:off x="2127271" y="-531118"/>
            <a:ext cx="814008" cy="2272258"/>
            <a:chOff x="2127271" y="-531118"/>
            <a:chExt cx="814008" cy="2272258"/>
          </a:xfrm>
        </p:grpSpPr>
        <p:grpSp>
          <p:nvGrpSpPr>
            <p:cNvPr id="3169" name="Gráfico 3076">
              <a:extLst>
                <a:ext uri="{FF2B5EF4-FFF2-40B4-BE49-F238E27FC236}">
                  <a16:creationId xmlns:a16="http://schemas.microsoft.com/office/drawing/2014/main" id="{77971142-4161-7638-711D-F79027AFF579}"/>
                </a:ext>
              </a:extLst>
            </p:cNvPr>
            <p:cNvGrpSpPr/>
            <p:nvPr/>
          </p:nvGrpSpPr>
          <p:grpSpPr>
            <a:xfrm>
              <a:off x="2316934" y="1237140"/>
              <a:ext cx="421221" cy="504000"/>
              <a:chOff x="2320952" y="491048"/>
              <a:chExt cx="421221" cy="504000"/>
            </a:xfrm>
            <a:solidFill>
              <a:srgbClr val="9C9C9C"/>
            </a:solidFill>
          </p:grpSpPr>
          <p:sp>
            <p:nvSpPr>
              <p:cNvPr id="3247" name="Forma Livre: Forma 3246">
                <a:extLst>
                  <a:ext uri="{FF2B5EF4-FFF2-40B4-BE49-F238E27FC236}">
                    <a16:creationId xmlns:a16="http://schemas.microsoft.com/office/drawing/2014/main" id="{7267A0A8-4D68-3C81-8E34-7BB7F8CCD0A5}"/>
                  </a:ext>
                </a:extLst>
              </p:cNvPr>
              <p:cNvSpPr/>
              <p:nvPr/>
            </p:nvSpPr>
            <p:spPr>
              <a:xfrm>
                <a:off x="2688447" y="491048"/>
                <a:ext cx="53726" cy="504000"/>
              </a:xfrm>
              <a:custGeom>
                <a:avLst/>
                <a:gdLst>
                  <a:gd name="connsiteX0" fmla="*/ 46088 w 53725"/>
                  <a:gd name="connsiteY0" fmla="*/ 800548 h 800548"/>
                  <a:gd name="connsiteX1" fmla="*/ 7638 w 53725"/>
                  <a:gd name="connsiteY1" fmla="*/ 800548 h 800548"/>
                  <a:gd name="connsiteX2" fmla="*/ 0 w 53725"/>
                  <a:gd name="connsiteY2" fmla="*/ 792910 h 800548"/>
                  <a:gd name="connsiteX3" fmla="*/ 0 w 53725"/>
                  <a:gd name="connsiteY3" fmla="*/ 7638 h 800548"/>
                  <a:gd name="connsiteX4" fmla="*/ 7638 w 53725"/>
                  <a:gd name="connsiteY4" fmla="*/ 0 h 800548"/>
                  <a:gd name="connsiteX5" fmla="*/ 46088 w 53725"/>
                  <a:gd name="connsiteY5" fmla="*/ 0 h 800548"/>
                  <a:gd name="connsiteX6" fmla="*/ 53726 w 53725"/>
                  <a:gd name="connsiteY6" fmla="*/ 7638 h 800548"/>
                  <a:gd name="connsiteX7" fmla="*/ 53726 w 53725"/>
                  <a:gd name="connsiteY7" fmla="*/ 792910 h 800548"/>
                  <a:gd name="connsiteX8" fmla="*/ 46088 w 53725"/>
                  <a:gd name="connsiteY8" fmla="*/ 800548 h 800548"/>
                  <a:gd name="connsiteX0" fmla="*/ 46088 w 53726"/>
                  <a:gd name="connsiteY0" fmla="*/ 800548 h 800548"/>
                  <a:gd name="connsiteX1" fmla="*/ 7638 w 53726"/>
                  <a:gd name="connsiteY1" fmla="*/ 800548 h 800548"/>
                  <a:gd name="connsiteX2" fmla="*/ 2005 w 53726"/>
                  <a:gd name="connsiteY2" fmla="*/ 776984 h 800548"/>
                  <a:gd name="connsiteX3" fmla="*/ 0 w 53726"/>
                  <a:gd name="connsiteY3" fmla="*/ 7638 h 800548"/>
                  <a:gd name="connsiteX4" fmla="*/ 7638 w 53726"/>
                  <a:gd name="connsiteY4" fmla="*/ 0 h 800548"/>
                  <a:gd name="connsiteX5" fmla="*/ 46088 w 53726"/>
                  <a:gd name="connsiteY5" fmla="*/ 0 h 800548"/>
                  <a:gd name="connsiteX6" fmla="*/ 53726 w 53726"/>
                  <a:gd name="connsiteY6" fmla="*/ 7638 h 800548"/>
                  <a:gd name="connsiteX7" fmla="*/ 53726 w 53726"/>
                  <a:gd name="connsiteY7" fmla="*/ 792910 h 800548"/>
                  <a:gd name="connsiteX8" fmla="*/ 46088 w 53726"/>
                  <a:gd name="connsiteY8" fmla="*/ 800548 h 800548"/>
                  <a:gd name="connsiteX0" fmla="*/ 46088 w 53726"/>
                  <a:gd name="connsiteY0" fmla="*/ 800548 h 800548"/>
                  <a:gd name="connsiteX1" fmla="*/ 17664 w 53726"/>
                  <a:gd name="connsiteY1" fmla="*/ 781438 h 800548"/>
                  <a:gd name="connsiteX2" fmla="*/ 2005 w 53726"/>
                  <a:gd name="connsiteY2" fmla="*/ 776984 h 800548"/>
                  <a:gd name="connsiteX3" fmla="*/ 0 w 53726"/>
                  <a:gd name="connsiteY3" fmla="*/ 7638 h 800548"/>
                  <a:gd name="connsiteX4" fmla="*/ 7638 w 53726"/>
                  <a:gd name="connsiteY4" fmla="*/ 0 h 800548"/>
                  <a:gd name="connsiteX5" fmla="*/ 46088 w 53726"/>
                  <a:gd name="connsiteY5" fmla="*/ 0 h 800548"/>
                  <a:gd name="connsiteX6" fmla="*/ 53726 w 53726"/>
                  <a:gd name="connsiteY6" fmla="*/ 7638 h 800548"/>
                  <a:gd name="connsiteX7" fmla="*/ 53726 w 53726"/>
                  <a:gd name="connsiteY7" fmla="*/ 792910 h 800548"/>
                  <a:gd name="connsiteX8" fmla="*/ 46088 w 53726"/>
                  <a:gd name="connsiteY8" fmla="*/ 800548 h 80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726" h="800548">
                    <a:moveTo>
                      <a:pt x="46088" y="800548"/>
                    </a:moveTo>
                    <a:lnTo>
                      <a:pt x="17664" y="781438"/>
                    </a:lnTo>
                    <a:cubicBezTo>
                      <a:pt x="13445" y="781438"/>
                      <a:pt x="2005" y="781202"/>
                      <a:pt x="2005" y="776984"/>
                    </a:cubicBezTo>
                    <a:cubicBezTo>
                      <a:pt x="2005" y="515227"/>
                      <a:pt x="0" y="269395"/>
                      <a:pt x="0" y="7638"/>
                    </a:cubicBezTo>
                    <a:cubicBezTo>
                      <a:pt x="0" y="3420"/>
                      <a:pt x="3419" y="0"/>
                      <a:pt x="7638" y="0"/>
                    </a:cubicBezTo>
                    <a:lnTo>
                      <a:pt x="46088" y="0"/>
                    </a:lnTo>
                    <a:cubicBezTo>
                      <a:pt x="50306" y="0"/>
                      <a:pt x="53726" y="3420"/>
                      <a:pt x="53726" y="7638"/>
                    </a:cubicBezTo>
                    <a:lnTo>
                      <a:pt x="53726" y="792910"/>
                    </a:lnTo>
                    <a:cubicBezTo>
                      <a:pt x="53726" y="797128"/>
                      <a:pt x="50306" y="800548"/>
                      <a:pt x="46088" y="800548"/>
                    </a:cubicBezTo>
                    <a:close/>
                  </a:path>
                </a:pathLst>
              </a:custGeom>
              <a:solidFill>
                <a:srgbClr val="9C9C9C"/>
              </a:solidFill>
              <a:ln w="1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48" name="Forma Livre: Forma 3247">
                <a:extLst>
                  <a:ext uri="{FF2B5EF4-FFF2-40B4-BE49-F238E27FC236}">
                    <a16:creationId xmlns:a16="http://schemas.microsoft.com/office/drawing/2014/main" id="{F24B18F3-5369-A58B-65BC-E6CD4D4D9AB1}"/>
                  </a:ext>
                </a:extLst>
              </p:cNvPr>
              <p:cNvSpPr/>
              <p:nvPr/>
            </p:nvSpPr>
            <p:spPr>
              <a:xfrm>
                <a:off x="2320952" y="491048"/>
                <a:ext cx="53726" cy="504000"/>
              </a:xfrm>
              <a:custGeom>
                <a:avLst/>
                <a:gdLst>
                  <a:gd name="connsiteX0" fmla="*/ 46088 w 53725"/>
                  <a:gd name="connsiteY0" fmla="*/ 800548 h 800548"/>
                  <a:gd name="connsiteX1" fmla="*/ 7638 w 53725"/>
                  <a:gd name="connsiteY1" fmla="*/ 800548 h 800548"/>
                  <a:gd name="connsiteX2" fmla="*/ 0 w 53725"/>
                  <a:gd name="connsiteY2" fmla="*/ 792910 h 800548"/>
                  <a:gd name="connsiteX3" fmla="*/ 0 w 53725"/>
                  <a:gd name="connsiteY3" fmla="*/ 7638 h 800548"/>
                  <a:gd name="connsiteX4" fmla="*/ 7638 w 53725"/>
                  <a:gd name="connsiteY4" fmla="*/ 0 h 800548"/>
                  <a:gd name="connsiteX5" fmla="*/ 46088 w 53725"/>
                  <a:gd name="connsiteY5" fmla="*/ 0 h 800548"/>
                  <a:gd name="connsiteX6" fmla="*/ 53726 w 53725"/>
                  <a:gd name="connsiteY6" fmla="*/ 7638 h 800548"/>
                  <a:gd name="connsiteX7" fmla="*/ 53726 w 53725"/>
                  <a:gd name="connsiteY7" fmla="*/ 792910 h 800548"/>
                  <a:gd name="connsiteX8" fmla="*/ 46088 w 53725"/>
                  <a:gd name="connsiteY8" fmla="*/ 800548 h 800548"/>
                  <a:gd name="connsiteX0" fmla="*/ 36061 w 53726"/>
                  <a:gd name="connsiteY0" fmla="*/ 775067 h 800548"/>
                  <a:gd name="connsiteX1" fmla="*/ 7638 w 53726"/>
                  <a:gd name="connsiteY1" fmla="*/ 800548 h 800548"/>
                  <a:gd name="connsiteX2" fmla="*/ 0 w 53726"/>
                  <a:gd name="connsiteY2" fmla="*/ 792910 h 800548"/>
                  <a:gd name="connsiteX3" fmla="*/ 0 w 53726"/>
                  <a:gd name="connsiteY3" fmla="*/ 7638 h 800548"/>
                  <a:gd name="connsiteX4" fmla="*/ 7638 w 53726"/>
                  <a:gd name="connsiteY4" fmla="*/ 0 h 800548"/>
                  <a:gd name="connsiteX5" fmla="*/ 46088 w 53726"/>
                  <a:gd name="connsiteY5" fmla="*/ 0 h 800548"/>
                  <a:gd name="connsiteX6" fmla="*/ 53726 w 53726"/>
                  <a:gd name="connsiteY6" fmla="*/ 7638 h 800548"/>
                  <a:gd name="connsiteX7" fmla="*/ 53726 w 53726"/>
                  <a:gd name="connsiteY7" fmla="*/ 792910 h 800548"/>
                  <a:gd name="connsiteX8" fmla="*/ 36061 w 53726"/>
                  <a:gd name="connsiteY8" fmla="*/ 775067 h 800548"/>
                  <a:gd name="connsiteX0" fmla="*/ 36061 w 53726"/>
                  <a:gd name="connsiteY0" fmla="*/ 775067 h 800548"/>
                  <a:gd name="connsiteX1" fmla="*/ 7638 w 53726"/>
                  <a:gd name="connsiteY1" fmla="*/ 800548 h 800548"/>
                  <a:gd name="connsiteX2" fmla="*/ 0 w 53726"/>
                  <a:gd name="connsiteY2" fmla="*/ 792910 h 800548"/>
                  <a:gd name="connsiteX3" fmla="*/ 0 w 53726"/>
                  <a:gd name="connsiteY3" fmla="*/ 7638 h 800548"/>
                  <a:gd name="connsiteX4" fmla="*/ 7638 w 53726"/>
                  <a:gd name="connsiteY4" fmla="*/ 0 h 800548"/>
                  <a:gd name="connsiteX5" fmla="*/ 46088 w 53726"/>
                  <a:gd name="connsiteY5" fmla="*/ 0 h 800548"/>
                  <a:gd name="connsiteX6" fmla="*/ 53726 w 53726"/>
                  <a:gd name="connsiteY6" fmla="*/ 7638 h 800548"/>
                  <a:gd name="connsiteX7" fmla="*/ 51721 w 53726"/>
                  <a:gd name="connsiteY7" fmla="*/ 757873 h 800548"/>
                  <a:gd name="connsiteX8" fmla="*/ 36061 w 53726"/>
                  <a:gd name="connsiteY8" fmla="*/ 775067 h 80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726" h="800548">
                    <a:moveTo>
                      <a:pt x="36061" y="775067"/>
                    </a:moveTo>
                    <a:cubicBezTo>
                      <a:pt x="23244" y="775067"/>
                      <a:pt x="20455" y="800548"/>
                      <a:pt x="7638" y="800548"/>
                    </a:cubicBezTo>
                    <a:cubicBezTo>
                      <a:pt x="3420" y="800548"/>
                      <a:pt x="0" y="797128"/>
                      <a:pt x="0" y="792910"/>
                    </a:cubicBezTo>
                    <a:lnTo>
                      <a:pt x="0" y="7638"/>
                    </a:lnTo>
                    <a:cubicBezTo>
                      <a:pt x="0" y="3420"/>
                      <a:pt x="3420" y="0"/>
                      <a:pt x="7638" y="0"/>
                    </a:cubicBezTo>
                    <a:lnTo>
                      <a:pt x="46088" y="0"/>
                    </a:lnTo>
                    <a:cubicBezTo>
                      <a:pt x="50306" y="0"/>
                      <a:pt x="53726" y="3420"/>
                      <a:pt x="53726" y="7638"/>
                    </a:cubicBezTo>
                    <a:cubicBezTo>
                      <a:pt x="53058" y="257716"/>
                      <a:pt x="52389" y="507795"/>
                      <a:pt x="51721" y="757873"/>
                    </a:cubicBezTo>
                    <a:cubicBezTo>
                      <a:pt x="51721" y="762091"/>
                      <a:pt x="40279" y="775067"/>
                      <a:pt x="36061" y="775067"/>
                    </a:cubicBezTo>
                    <a:close/>
                  </a:path>
                </a:pathLst>
              </a:custGeom>
              <a:solidFill>
                <a:srgbClr val="9C9C9C"/>
              </a:solidFill>
              <a:ln w="1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3249" name="Trilho">
              <a:extLst>
                <a:ext uri="{FF2B5EF4-FFF2-40B4-BE49-F238E27FC236}">
                  <a16:creationId xmlns:a16="http://schemas.microsoft.com/office/drawing/2014/main" id="{EC22E560-F2A1-B6E9-EA31-BFCEFA9628B2}"/>
                </a:ext>
              </a:extLst>
            </p:cNvPr>
            <p:cNvGrpSpPr/>
            <p:nvPr/>
          </p:nvGrpSpPr>
          <p:grpSpPr>
            <a:xfrm>
              <a:off x="2127271" y="-531118"/>
              <a:ext cx="814008" cy="2229408"/>
              <a:chOff x="2127271" y="-549836"/>
              <a:chExt cx="814008" cy="2229408"/>
            </a:xfrm>
          </p:grpSpPr>
          <p:pic>
            <p:nvPicPr>
              <p:cNvPr id="2854" name="Gráfico 2853">
                <a:extLst>
                  <a:ext uri="{FF2B5EF4-FFF2-40B4-BE49-F238E27FC236}">
                    <a16:creationId xmlns:a16="http://schemas.microsoft.com/office/drawing/2014/main" id="{64C103BC-A02A-F97C-2318-FACC6F8C7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140731" y="-549836"/>
                <a:ext cx="800548" cy="800548"/>
              </a:xfrm>
              <a:prstGeom prst="rect">
                <a:avLst/>
              </a:prstGeom>
            </p:spPr>
          </p:pic>
          <p:pic>
            <p:nvPicPr>
              <p:cNvPr id="3074" name="Gráfico 3073">
                <a:extLst>
                  <a:ext uri="{FF2B5EF4-FFF2-40B4-BE49-F238E27FC236}">
                    <a16:creationId xmlns:a16="http://schemas.microsoft.com/office/drawing/2014/main" id="{2526BBBE-D872-4F0F-7310-E63C4FFBD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129361" y="-248508"/>
                <a:ext cx="800548" cy="800548"/>
              </a:xfrm>
              <a:prstGeom prst="rect">
                <a:avLst/>
              </a:prstGeom>
            </p:spPr>
          </p:pic>
          <p:grpSp>
            <p:nvGrpSpPr>
              <p:cNvPr id="3087" name="Gráfico 3076">
                <a:extLst>
                  <a:ext uri="{FF2B5EF4-FFF2-40B4-BE49-F238E27FC236}">
                    <a16:creationId xmlns:a16="http://schemas.microsoft.com/office/drawing/2014/main" id="{961C95D2-EA74-F573-86C1-91C12162181D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655617" cy="800548"/>
                <a:chOff x="2131289" y="491048"/>
                <a:chExt cx="655617" cy="800548"/>
              </a:xfrm>
            </p:grpSpPr>
            <p:grpSp>
              <p:nvGrpSpPr>
                <p:cNvPr id="3088" name="Gráfico 3076">
                  <a:extLst>
                    <a:ext uri="{FF2B5EF4-FFF2-40B4-BE49-F238E27FC236}">
                      <a16:creationId xmlns:a16="http://schemas.microsoft.com/office/drawing/2014/main" id="{0B74B01E-EC81-9041-E0C6-863ED7736543}"/>
                    </a:ext>
                  </a:extLst>
                </p:cNvPr>
                <p:cNvGrpSpPr/>
                <p:nvPr/>
              </p:nvGrpSpPr>
              <p:grpSpPr>
                <a:xfrm>
                  <a:off x="2320951" y="491048"/>
                  <a:ext cx="421221" cy="800548"/>
                  <a:chOff x="2320951" y="491048"/>
                  <a:chExt cx="421221" cy="800548"/>
                </a:xfrm>
                <a:solidFill>
                  <a:srgbClr val="9C9C9C"/>
                </a:solidFill>
              </p:grpSpPr>
              <p:sp>
                <p:nvSpPr>
                  <p:cNvPr id="3089" name="Forma Livre: Forma 3088">
                    <a:extLst>
                      <a:ext uri="{FF2B5EF4-FFF2-40B4-BE49-F238E27FC236}">
                        <a16:creationId xmlns:a16="http://schemas.microsoft.com/office/drawing/2014/main" id="{BF8D0422-8A98-0D20-2E13-871576843E56}"/>
                      </a:ext>
                    </a:extLst>
                  </p:cNvPr>
                  <p:cNvSpPr/>
                  <p:nvPr/>
                </p:nvSpPr>
                <p:spPr>
                  <a:xfrm>
                    <a:off x="2688446" y="491048"/>
                    <a:ext cx="53725" cy="800548"/>
                  </a:xfrm>
                  <a:custGeom>
                    <a:avLst/>
                    <a:gdLst>
                      <a:gd name="connsiteX0" fmla="*/ 46088 w 53725"/>
                      <a:gd name="connsiteY0" fmla="*/ 800548 h 800548"/>
                      <a:gd name="connsiteX1" fmla="*/ 7638 w 53725"/>
                      <a:gd name="connsiteY1" fmla="*/ 800548 h 800548"/>
                      <a:gd name="connsiteX2" fmla="*/ 0 w 53725"/>
                      <a:gd name="connsiteY2" fmla="*/ 792910 h 800548"/>
                      <a:gd name="connsiteX3" fmla="*/ 0 w 53725"/>
                      <a:gd name="connsiteY3" fmla="*/ 7638 h 800548"/>
                      <a:gd name="connsiteX4" fmla="*/ 7638 w 53725"/>
                      <a:gd name="connsiteY4" fmla="*/ 0 h 800548"/>
                      <a:gd name="connsiteX5" fmla="*/ 46088 w 53725"/>
                      <a:gd name="connsiteY5" fmla="*/ 0 h 800548"/>
                      <a:gd name="connsiteX6" fmla="*/ 53726 w 53725"/>
                      <a:gd name="connsiteY6" fmla="*/ 7638 h 800548"/>
                      <a:gd name="connsiteX7" fmla="*/ 53726 w 53725"/>
                      <a:gd name="connsiteY7" fmla="*/ 792910 h 800548"/>
                      <a:gd name="connsiteX8" fmla="*/ 46088 w 53725"/>
                      <a:gd name="connsiteY8" fmla="*/ 800548 h 800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725" h="800548">
                        <a:moveTo>
                          <a:pt x="46088" y="800548"/>
                        </a:moveTo>
                        <a:lnTo>
                          <a:pt x="7638" y="800548"/>
                        </a:lnTo>
                        <a:cubicBezTo>
                          <a:pt x="3419" y="800548"/>
                          <a:pt x="0" y="797128"/>
                          <a:pt x="0" y="792910"/>
                        </a:cubicBezTo>
                        <a:lnTo>
                          <a:pt x="0" y="7638"/>
                        </a:lnTo>
                        <a:cubicBezTo>
                          <a:pt x="0" y="3420"/>
                          <a:pt x="3419" y="0"/>
                          <a:pt x="7638" y="0"/>
                        </a:cubicBezTo>
                        <a:lnTo>
                          <a:pt x="46088" y="0"/>
                        </a:lnTo>
                        <a:cubicBezTo>
                          <a:pt x="50306" y="0"/>
                          <a:pt x="53726" y="3420"/>
                          <a:pt x="53726" y="7638"/>
                        </a:cubicBezTo>
                        <a:lnTo>
                          <a:pt x="53726" y="792910"/>
                        </a:lnTo>
                        <a:cubicBezTo>
                          <a:pt x="53726" y="797128"/>
                          <a:pt x="50306" y="800548"/>
                          <a:pt x="46088" y="800548"/>
                        </a:cubicBezTo>
                        <a:close/>
                      </a:path>
                    </a:pathLst>
                  </a:custGeom>
                  <a:solidFill>
                    <a:srgbClr val="9C9C9C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sp>
                <p:nvSpPr>
                  <p:cNvPr id="3090" name="Forma Livre: Forma 3089">
                    <a:extLst>
                      <a:ext uri="{FF2B5EF4-FFF2-40B4-BE49-F238E27FC236}">
                        <a16:creationId xmlns:a16="http://schemas.microsoft.com/office/drawing/2014/main" id="{7DA4A3F3-AD55-2E01-1DEA-6EAD042F7DAB}"/>
                      </a:ext>
                    </a:extLst>
                  </p:cNvPr>
                  <p:cNvSpPr/>
                  <p:nvPr/>
                </p:nvSpPr>
                <p:spPr>
                  <a:xfrm>
                    <a:off x="2320951" y="491048"/>
                    <a:ext cx="53725" cy="800548"/>
                  </a:xfrm>
                  <a:custGeom>
                    <a:avLst/>
                    <a:gdLst>
                      <a:gd name="connsiteX0" fmla="*/ 46088 w 53725"/>
                      <a:gd name="connsiteY0" fmla="*/ 800548 h 800548"/>
                      <a:gd name="connsiteX1" fmla="*/ 7638 w 53725"/>
                      <a:gd name="connsiteY1" fmla="*/ 800548 h 800548"/>
                      <a:gd name="connsiteX2" fmla="*/ 0 w 53725"/>
                      <a:gd name="connsiteY2" fmla="*/ 792910 h 800548"/>
                      <a:gd name="connsiteX3" fmla="*/ 0 w 53725"/>
                      <a:gd name="connsiteY3" fmla="*/ 7638 h 800548"/>
                      <a:gd name="connsiteX4" fmla="*/ 7638 w 53725"/>
                      <a:gd name="connsiteY4" fmla="*/ 0 h 800548"/>
                      <a:gd name="connsiteX5" fmla="*/ 46088 w 53725"/>
                      <a:gd name="connsiteY5" fmla="*/ 0 h 800548"/>
                      <a:gd name="connsiteX6" fmla="*/ 53726 w 53725"/>
                      <a:gd name="connsiteY6" fmla="*/ 7638 h 800548"/>
                      <a:gd name="connsiteX7" fmla="*/ 53726 w 53725"/>
                      <a:gd name="connsiteY7" fmla="*/ 792910 h 800548"/>
                      <a:gd name="connsiteX8" fmla="*/ 46088 w 53725"/>
                      <a:gd name="connsiteY8" fmla="*/ 800548 h 800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725" h="800548">
                        <a:moveTo>
                          <a:pt x="46088" y="800548"/>
                        </a:moveTo>
                        <a:lnTo>
                          <a:pt x="7638" y="800548"/>
                        </a:lnTo>
                        <a:cubicBezTo>
                          <a:pt x="3420" y="800548"/>
                          <a:pt x="0" y="797128"/>
                          <a:pt x="0" y="792910"/>
                        </a:cubicBezTo>
                        <a:lnTo>
                          <a:pt x="0" y="7638"/>
                        </a:lnTo>
                        <a:cubicBezTo>
                          <a:pt x="0" y="3420"/>
                          <a:pt x="3420" y="0"/>
                          <a:pt x="7638" y="0"/>
                        </a:cubicBezTo>
                        <a:lnTo>
                          <a:pt x="46088" y="0"/>
                        </a:lnTo>
                        <a:cubicBezTo>
                          <a:pt x="50306" y="0"/>
                          <a:pt x="53726" y="3420"/>
                          <a:pt x="53726" y="7638"/>
                        </a:cubicBezTo>
                        <a:lnTo>
                          <a:pt x="53726" y="792910"/>
                        </a:lnTo>
                        <a:cubicBezTo>
                          <a:pt x="53726" y="797128"/>
                          <a:pt x="50306" y="800548"/>
                          <a:pt x="46088" y="800548"/>
                        </a:cubicBezTo>
                        <a:close/>
                      </a:path>
                    </a:pathLst>
                  </a:custGeom>
                  <a:solidFill>
                    <a:srgbClr val="9C9C9C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</p:grpSp>
            <p:grpSp>
              <p:nvGrpSpPr>
                <p:cNvPr id="3091" name="Gráfico 3076">
                  <a:extLst>
                    <a:ext uri="{FF2B5EF4-FFF2-40B4-BE49-F238E27FC236}">
                      <a16:creationId xmlns:a16="http://schemas.microsoft.com/office/drawing/2014/main" id="{5D6DEC6F-39C2-CD41-3A79-DD0240A426C0}"/>
                    </a:ext>
                  </a:extLst>
                </p:cNvPr>
                <p:cNvGrpSpPr/>
                <p:nvPr/>
              </p:nvGrpSpPr>
              <p:grpSpPr>
                <a:xfrm>
                  <a:off x="2340174" y="491051"/>
                  <a:ext cx="401993" cy="800540"/>
                  <a:chOff x="2340174" y="491051"/>
                  <a:chExt cx="401993" cy="800540"/>
                </a:xfrm>
                <a:solidFill>
                  <a:srgbClr val="838383"/>
                </a:solidFill>
              </p:grpSpPr>
              <p:sp>
                <p:nvSpPr>
                  <p:cNvPr id="3092" name="Forma Livre: Forma 3091">
                    <a:extLst>
                      <a:ext uri="{FF2B5EF4-FFF2-40B4-BE49-F238E27FC236}">
                        <a16:creationId xmlns:a16="http://schemas.microsoft.com/office/drawing/2014/main" id="{8CFF2A9D-D5CD-ABEE-06DA-8C9E5BCC9469}"/>
                      </a:ext>
                    </a:extLst>
                  </p:cNvPr>
                  <p:cNvSpPr/>
                  <p:nvPr/>
                </p:nvSpPr>
                <p:spPr>
                  <a:xfrm>
                    <a:off x="2707666" y="491051"/>
                    <a:ext cx="34501" cy="800540"/>
                  </a:xfrm>
                  <a:custGeom>
                    <a:avLst/>
                    <a:gdLst>
                      <a:gd name="connsiteX0" fmla="*/ 34502 w 34501"/>
                      <a:gd name="connsiteY0" fmla="*/ 7635 h 800540"/>
                      <a:gd name="connsiteX1" fmla="*/ 34502 w 34501"/>
                      <a:gd name="connsiteY1" fmla="*/ 792905 h 800540"/>
                      <a:gd name="connsiteX2" fmla="*/ 26867 w 34501"/>
                      <a:gd name="connsiteY2" fmla="*/ 800540 h 800540"/>
                      <a:gd name="connsiteX3" fmla="*/ 0 w 34501"/>
                      <a:gd name="connsiteY3" fmla="*/ 800540 h 800540"/>
                      <a:gd name="connsiteX4" fmla="*/ 7651 w 34501"/>
                      <a:gd name="connsiteY4" fmla="*/ 792905 h 800540"/>
                      <a:gd name="connsiteX5" fmla="*/ 7651 w 34501"/>
                      <a:gd name="connsiteY5" fmla="*/ 7635 h 800540"/>
                      <a:gd name="connsiteX6" fmla="*/ 0 w 34501"/>
                      <a:gd name="connsiteY6" fmla="*/ 0 h 800540"/>
                      <a:gd name="connsiteX7" fmla="*/ 26867 w 34501"/>
                      <a:gd name="connsiteY7" fmla="*/ 0 h 800540"/>
                      <a:gd name="connsiteX8" fmla="*/ 34502 w 34501"/>
                      <a:gd name="connsiteY8" fmla="*/ 7635 h 800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501" h="800540">
                        <a:moveTo>
                          <a:pt x="34502" y="7635"/>
                        </a:moveTo>
                        <a:lnTo>
                          <a:pt x="34502" y="792905"/>
                        </a:lnTo>
                        <a:cubicBezTo>
                          <a:pt x="34502" y="797125"/>
                          <a:pt x="31087" y="800540"/>
                          <a:pt x="26867" y="800540"/>
                        </a:cubicBezTo>
                        <a:lnTo>
                          <a:pt x="0" y="800540"/>
                        </a:lnTo>
                        <a:cubicBezTo>
                          <a:pt x="4220" y="800540"/>
                          <a:pt x="7651" y="797125"/>
                          <a:pt x="7651" y="792905"/>
                        </a:cubicBezTo>
                        <a:lnTo>
                          <a:pt x="7651" y="7635"/>
                        </a:lnTo>
                        <a:cubicBezTo>
                          <a:pt x="7651" y="3415"/>
                          <a:pt x="4220" y="0"/>
                          <a:pt x="0" y="0"/>
                        </a:cubicBezTo>
                        <a:lnTo>
                          <a:pt x="26867" y="0"/>
                        </a:lnTo>
                        <a:cubicBezTo>
                          <a:pt x="31087" y="0"/>
                          <a:pt x="34502" y="3415"/>
                          <a:pt x="34502" y="7635"/>
                        </a:cubicBezTo>
                        <a:close/>
                      </a:path>
                    </a:pathLst>
                  </a:custGeom>
                  <a:solidFill>
                    <a:srgbClr val="838383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sp>
                <p:nvSpPr>
                  <p:cNvPr id="3093" name="Forma Livre: Forma 3092">
                    <a:extLst>
                      <a:ext uri="{FF2B5EF4-FFF2-40B4-BE49-F238E27FC236}">
                        <a16:creationId xmlns:a16="http://schemas.microsoft.com/office/drawing/2014/main" id="{4567798C-9768-DADC-CCF4-AFD8241FC589}"/>
                      </a:ext>
                    </a:extLst>
                  </p:cNvPr>
                  <p:cNvSpPr/>
                  <p:nvPr/>
                </p:nvSpPr>
                <p:spPr>
                  <a:xfrm>
                    <a:off x="2340174" y="491051"/>
                    <a:ext cx="34501" cy="800540"/>
                  </a:xfrm>
                  <a:custGeom>
                    <a:avLst/>
                    <a:gdLst>
                      <a:gd name="connsiteX0" fmla="*/ 34502 w 34501"/>
                      <a:gd name="connsiteY0" fmla="*/ 7635 h 800540"/>
                      <a:gd name="connsiteX1" fmla="*/ 34502 w 34501"/>
                      <a:gd name="connsiteY1" fmla="*/ 792905 h 800540"/>
                      <a:gd name="connsiteX2" fmla="*/ 26867 w 34501"/>
                      <a:gd name="connsiteY2" fmla="*/ 800540 h 800540"/>
                      <a:gd name="connsiteX3" fmla="*/ 0 w 34501"/>
                      <a:gd name="connsiteY3" fmla="*/ 800540 h 800540"/>
                      <a:gd name="connsiteX4" fmla="*/ 7635 w 34501"/>
                      <a:gd name="connsiteY4" fmla="*/ 792905 h 800540"/>
                      <a:gd name="connsiteX5" fmla="*/ 7635 w 34501"/>
                      <a:gd name="connsiteY5" fmla="*/ 7635 h 800540"/>
                      <a:gd name="connsiteX6" fmla="*/ 0 w 34501"/>
                      <a:gd name="connsiteY6" fmla="*/ 0 h 800540"/>
                      <a:gd name="connsiteX7" fmla="*/ 26867 w 34501"/>
                      <a:gd name="connsiteY7" fmla="*/ 0 h 800540"/>
                      <a:gd name="connsiteX8" fmla="*/ 34502 w 34501"/>
                      <a:gd name="connsiteY8" fmla="*/ 7635 h 800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501" h="800540">
                        <a:moveTo>
                          <a:pt x="34502" y="7635"/>
                        </a:moveTo>
                        <a:lnTo>
                          <a:pt x="34502" y="792905"/>
                        </a:lnTo>
                        <a:cubicBezTo>
                          <a:pt x="34502" y="797125"/>
                          <a:pt x="31087" y="800540"/>
                          <a:pt x="26867" y="800540"/>
                        </a:cubicBezTo>
                        <a:lnTo>
                          <a:pt x="0" y="800540"/>
                        </a:lnTo>
                        <a:cubicBezTo>
                          <a:pt x="4220" y="800540"/>
                          <a:pt x="7635" y="797125"/>
                          <a:pt x="7635" y="792905"/>
                        </a:cubicBezTo>
                        <a:lnTo>
                          <a:pt x="7635" y="7635"/>
                        </a:lnTo>
                        <a:cubicBezTo>
                          <a:pt x="7635" y="3415"/>
                          <a:pt x="4220" y="0"/>
                          <a:pt x="0" y="0"/>
                        </a:cubicBezTo>
                        <a:lnTo>
                          <a:pt x="26867" y="0"/>
                        </a:lnTo>
                        <a:cubicBezTo>
                          <a:pt x="31087" y="0"/>
                          <a:pt x="34502" y="3415"/>
                          <a:pt x="34502" y="7635"/>
                        </a:cubicBezTo>
                        <a:close/>
                      </a:path>
                    </a:pathLst>
                  </a:custGeom>
                  <a:solidFill>
                    <a:srgbClr val="838383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</p:grpSp>
            <p:grpSp>
              <p:nvGrpSpPr>
                <p:cNvPr id="3094" name="Gráfico 3076">
                  <a:extLst>
                    <a:ext uri="{FF2B5EF4-FFF2-40B4-BE49-F238E27FC236}">
                      <a16:creationId xmlns:a16="http://schemas.microsoft.com/office/drawing/2014/main" id="{E026EA61-DA89-9F41-D7AB-68457E6BB583}"/>
                    </a:ext>
                  </a:extLst>
                </p:cNvPr>
                <p:cNvGrpSpPr/>
                <p:nvPr/>
              </p:nvGrpSpPr>
              <p:grpSpPr>
                <a:xfrm>
                  <a:off x="2131289" y="491048"/>
                  <a:ext cx="655617" cy="743050"/>
                  <a:chOff x="2131289" y="491048"/>
                  <a:chExt cx="655617" cy="743050"/>
                </a:xfrm>
                <a:solidFill>
                  <a:srgbClr val="E19974"/>
                </a:solidFill>
              </p:grpSpPr>
              <p:sp>
                <p:nvSpPr>
                  <p:cNvPr id="3095" name="Forma Livre: Forma 3094">
                    <a:extLst>
                      <a:ext uri="{FF2B5EF4-FFF2-40B4-BE49-F238E27FC236}">
                        <a16:creationId xmlns:a16="http://schemas.microsoft.com/office/drawing/2014/main" id="{21736615-A48E-BEF3-EFC4-E40E66413713}"/>
                      </a:ext>
                    </a:extLst>
                  </p:cNvPr>
                  <p:cNvSpPr/>
                  <p:nvPr/>
                </p:nvSpPr>
                <p:spPr>
                  <a:xfrm>
                    <a:off x="2276219" y="548545"/>
                    <a:ext cx="510687" cy="84317"/>
                  </a:xfrm>
                  <a:custGeom>
                    <a:avLst/>
                    <a:gdLst>
                      <a:gd name="connsiteX0" fmla="*/ 501643 w 510687"/>
                      <a:gd name="connsiteY0" fmla="*/ 84317 h 84317"/>
                      <a:gd name="connsiteX1" fmla="*/ 9044 w 510687"/>
                      <a:gd name="connsiteY1" fmla="*/ 84317 h 84317"/>
                      <a:gd name="connsiteX2" fmla="*/ 0 w 510687"/>
                      <a:gd name="connsiteY2" fmla="*/ 75273 h 84317"/>
                      <a:gd name="connsiteX3" fmla="*/ 0 w 510687"/>
                      <a:gd name="connsiteY3" fmla="*/ 9044 h 84317"/>
                      <a:gd name="connsiteX4" fmla="*/ 9044 w 510687"/>
                      <a:gd name="connsiteY4" fmla="*/ 0 h 84317"/>
                      <a:gd name="connsiteX5" fmla="*/ 501643 w 510687"/>
                      <a:gd name="connsiteY5" fmla="*/ 0 h 84317"/>
                      <a:gd name="connsiteX6" fmla="*/ 510687 w 510687"/>
                      <a:gd name="connsiteY6" fmla="*/ 9044 h 84317"/>
                      <a:gd name="connsiteX7" fmla="*/ 510687 w 510687"/>
                      <a:gd name="connsiteY7" fmla="*/ 75273 h 84317"/>
                      <a:gd name="connsiteX8" fmla="*/ 501643 w 510687"/>
                      <a:gd name="connsiteY8" fmla="*/ 84317 h 84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0687" h="84317">
                        <a:moveTo>
                          <a:pt x="501643" y="84317"/>
                        </a:moveTo>
                        <a:lnTo>
                          <a:pt x="9044" y="84317"/>
                        </a:lnTo>
                        <a:cubicBezTo>
                          <a:pt x="4050" y="84317"/>
                          <a:pt x="0" y="80267"/>
                          <a:pt x="0" y="75273"/>
                        </a:cubicBezTo>
                        <a:lnTo>
                          <a:pt x="0" y="9044"/>
                        </a:lnTo>
                        <a:cubicBezTo>
                          <a:pt x="0" y="4050"/>
                          <a:pt x="4050" y="0"/>
                          <a:pt x="9044" y="0"/>
                        </a:cubicBezTo>
                        <a:lnTo>
                          <a:pt x="501643" y="0"/>
                        </a:lnTo>
                        <a:cubicBezTo>
                          <a:pt x="506637" y="0"/>
                          <a:pt x="510687" y="4050"/>
                          <a:pt x="510687" y="9044"/>
                        </a:cubicBezTo>
                        <a:lnTo>
                          <a:pt x="510687" y="75273"/>
                        </a:lnTo>
                        <a:cubicBezTo>
                          <a:pt x="510687" y="80267"/>
                          <a:pt x="506637" y="84317"/>
                          <a:pt x="501643" y="84317"/>
                        </a:cubicBezTo>
                        <a:close/>
                      </a:path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grpSp>
                <p:nvGrpSpPr>
                  <p:cNvPr id="3096" name="Gráfico 3076">
                    <a:extLst>
                      <a:ext uri="{FF2B5EF4-FFF2-40B4-BE49-F238E27FC236}">
                        <a16:creationId xmlns:a16="http://schemas.microsoft.com/office/drawing/2014/main" id="{71552CB1-AD94-4EE9-1455-A00D5EB896F6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E19974"/>
                  </a:solidFill>
                </p:grpSpPr>
                <p:sp>
                  <p:nvSpPr>
                    <p:cNvPr id="3097" name="Forma Livre: Forma 3096">
                      <a:extLst>
                        <a:ext uri="{FF2B5EF4-FFF2-40B4-BE49-F238E27FC236}">
                          <a16:creationId xmlns:a16="http://schemas.microsoft.com/office/drawing/2014/main" id="{D12A89AD-52AA-A003-4A83-83E72FDB78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E19974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098" name="Forma Livre: Forma 3097">
                      <a:extLst>
                        <a:ext uri="{FF2B5EF4-FFF2-40B4-BE49-F238E27FC236}">
                          <a16:creationId xmlns:a16="http://schemas.microsoft.com/office/drawing/2014/main" id="{A51D72BD-A3B1-63D4-D78D-570045E08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E19974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3099" name="Forma Livre: Forma 3098">
                    <a:extLst>
                      <a:ext uri="{FF2B5EF4-FFF2-40B4-BE49-F238E27FC236}">
                        <a16:creationId xmlns:a16="http://schemas.microsoft.com/office/drawing/2014/main" id="{5716C999-85D9-0A62-3611-B6ADF696D68E}"/>
                      </a:ext>
                    </a:extLst>
                  </p:cNvPr>
                  <p:cNvSpPr/>
                  <p:nvPr/>
                </p:nvSpPr>
                <p:spPr>
                  <a:xfrm>
                    <a:off x="2276219" y="698854"/>
                    <a:ext cx="510687" cy="84317"/>
                  </a:xfrm>
                  <a:custGeom>
                    <a:avLst/>
                    <a:gdLst>
                      <a:gd name="connsiteX0" fmla="*/ 501643 w 510687"/>
                      <a:gd name="connsiteY0" fmla="*/ 84317 h 84317"/>
                      <a:gd name="connsiteX1" fmla="*/ 9044 w 510687"/>
                      <a:gd name="connsiteY1" fmla="*/ 84317 h 84317"/>
                      <a:gd name="connsiteX2" fmla="*/ 0 w 510687"/>
                      <a:gd name="connsiteY2" fmla="*/ 75273 h 84317"/>
                      <a:gd name="connsiteX3" fmla="*/ 0 w 510687"/>
                      <a:gd name="connsiteY3" fmla="*/ 9044 h 84317"/>
                      <a:gd name="connsiteX4" fmla="*/ 9044 w 510687"/>
                      <a:gd name="connsiteY4" fmla="*/ 0 h 84317"/>
                      <a:gd name="connsiteX5" fmla="*/ 501643 w 510687"/>
                      <a:gd name="connsiteY5" fmla="*/ 0 h 84317"/>
                      <a:gd name="connsiteX6" fmla="*/ 510687 w 510687"/>
                      <a:gd name="connsiteY6" fmla="*/ 9044 h 84317"/>
                      <a:gd name="connsiteX7" fmla="*/ 510687 w 510687"/>
                      <a:gd name="connsiteY7" fmla="*/ 75273 h 84317"/>
                      <a:gd name="connsiteX8" fmla="*/ 501643 w 510687"/>
                      <a:gd name="connsiteY8" fmla="*/ 84317 h 84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0687" h="84317">
                        <a:moveTo>
                          <a:pt x="501643" y="84317"/>
                        </a:moveTo>
                        <a:lnTo>
                          <a:pt x="9044" y="84317"/>
                        </a:lnTo>
                        <a:cubicBezTo>
                          <a:pt x="4050" y="84317"/>
                          <a:pt x="0" y="80267"/>
                          <a:pt x="0" y="75273"/>
                        </a:cubicBezTo>
                        <a:lnTo>
                          <a:pt x="0" y="9044"/>
                        </a:lnTo>
                        <a:cubicBezTo>
                          <a:pt x="0" y="4050"/>
                          <a:pt x="4050" y="0"/>
                          <a:pt x="9044" y="0"/>
                        </a:cubicBezTo>
                        <a:lnTo>
                          <a:pt x="501643" y="0"/>
                        </a:lnTo>
                        <a:cubicBezTo>
                          <a:pt x="506637" y="0"/>
                          <a:pt x="510687" y="4050"/>
                          <a:pt x="510687" y="9044"/>
                        </a:cubicBezTo>
                        <a:lnTo>
                          <a:pt x="510687" y="75273"/>
                        </a:lnTo>
                        <a:cubicBezTo>
                          <a:pt x="510687" y="80267"/>
                          <a:pt x="506637" y="84317"/>
                          <a:pt x="501643" y="84317"/>
                        </a:cubicBezTo>
                        <a:close/>
                      </a:path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grpSp>
                <p:nvGrpSpPr>
                  <p:cNvPr id="3100" name="Gráfico 3076">
                    <a:extLst>
                      <a:ext uri="{FF2B5EF4-FFF2-40B4-BE49-F238E27FC236}">
                        <a16:creationId xmlns:a16="http://schemas.microsoft.com/office/drawing/2014/main" id="{9153E6DD-842B-3B48-DECE-627ECA79742F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E19974"/>
                  </a:solidFill>
                </p:grpSpPr>
                <p:sp>
                  <p:nvSpPr>
                    <p:cNvPr id="3101" name="Forma Livre: Forma 3100">
                      <a:extLst>
                        <a:ext uri="{FF2B5EF4-FFF2-40B4-BE49-F238E27FC236}">
                          <a16:creationId xmlns:a16="http://schemas.microsoft.com/office/drawing/2014/main" id="{D4B43881-0BDB-F4AD-AF2D-3D400468C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E19974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02" name="Forma Livre: Forma 3101">
                      <a:extLst>
                        <a:ext uri="{FF2B5EF4-FFF2-40B4-BE49-F238E27FC236}">
                          <a16:creationId xmlns:a16="http://schemas.microsoft.com/office/drawing/2014/main" id="{C4447CEA-29D0-3614-FFE7-642A54DC1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E19974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3103" name="Forma Livre: Forma 3102">
                    <a:extLst>
                      <a:ext uri="{FF2B5EF4-FFF2-40B4-BE49-F238E27FC236}">
                        <a16:creationId xmlns:a16="http://schemas.microsoft.com/office/drawing/2014/main" id="{7FCC1011-94B4-54D0-3EB8-D0D0D9A0F9B9}"/>
                      </a:ext>
                    </a:extLst>
                  </p:cNvPr>
                  <p:cNvSpPr/>
                  <p:nvPr/>
                </p:nvSpPr>
                <p:spPr>
                  <a:xfrm>
                    <a:off x="2276219" y="849163"/>
                    <a:ext cx="510687" cy="84317"/>
                  </a:xfrm>
                  <a:custGeom>
                    <a:avLst/>
                    <a:gdLst>
                      <a:gd name="connsiteX0" fmla="*/ 501643 w 510687"/>
                      <a:gd name="connsiteY0" fmla="*/ 84317 h 84317"/>
                      <a:gd name="connsiteX1" fmla="*/ 9044 w 510687"/>
                      <a:gd name="connsiteY1" fmla="*/ 84317 h 84317"/>
                      <a:gd name="connsiteX2" fmla="*/ 0 w 510687"/>
                      <a:gd name="connsiteY2" fmla="*/ 75273 h 84317"/>
                      <a:gd name="connsiteX3" fmla="*/ 0 w 510687"/>
                      <a:gd name="connsiteY3" fmla="*/ 9044 h 84317"/>
                      <a:gd name="connsiteX4" fmla="*/ 9044 w 510687"/>
                      <a:gd name="connsiteY4" fmla="*/ 0 h 84317"/>
                      <a:gd name="connsiteX5" fmla="*/ 501643 w 510687"/>
                      <a:gd name="connsiteY5" fmla="*/ 0 h 84317"/>
                      <a:gd name="connsiteX6" fmla="*/ 510687 w 510687"/>
                      <a:gd name="connsiteY6" fmla="*/ 9044 h 84317"/>
                      <a:gd name="connsiteX7" fmla="*/ 510687 w 510687"/>
                      <a:gd name="connsiteY7" fmla="*/ 75273 h 84317"/>
                      <a:gd name="connsiteX8" fmla="*/ 501643 w 510687"/>
                      <a:gd name="connsiteY8" fmla="*/ 84317 h 84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0687" h="84317">
                        <a:moveTo>
                          <a:pt x="501643" y="84317"/>
                        </a:moveTo>
                        <a:lnTo>
                          <a:pt x="9044" y="84317"/>
                        </a:lnTo>
                        <a:cubicBezTo>
                          <a:pt x="4050" y="84317"/>
                          <a:pt x="0" y="80267"/>
                          <a:pt x="0" y="75273"/>
                        </a:cubicBezTo>
                        <a:lnTo>
                          <a:pt x="0" y="9044"/>
                        </a:lnTo>
                        <a:cubicBezTo>
                          <a:pt x="0" y="4050"/>
                          <a:pt x="4050" y="0"/>
                          <a:pt x="9044" y="0"/>
                        </a:cubicBezTo>
                        <a:lnTo>
                          <a:pt x="501643" y="0"/>
                        </a:lnTo>
                        <a:cubicBezTo>
                          <a:pt x="506637" y="0"/>
                          <a:pt x="510687" y="4050"/>
                          <a:pt x="510687" y="9044"/>
                        </a:cubicBezTo>
                        <a:lnTo>
                          <a:pt x="510687" y="75273"/>
                        </a:lnTo>
                        <a:cubicBezTo>
                          <a:pt x="510687" y="80267"/>
                          <a:pt x="506637" y="84317"/>
                          <a:pt x="501643" y="84317"/>
                        </a:cubicBezTo>
                        <a:close/>
                      </a:path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grpSp>
                <p:nvGrpSpPr>
                  <p:cNvPr id="3104" name="Gráfico 3076">
                    <a:extLst>
                      <a:ext uri="{FF2B5EF4-FFF2-40B4-BE49-F238E27FC236}">
                        <a16:creationId xmlns:a16="http://schemas.microsoft.com/office/drawing/2014/main" id="{5A8FAF98-2F3D-5ED8-DBBA-46C38FE74D9A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E19974"/>
                  </a:solidFill>
                </p:grpSpPr>
                <p:sp>
                  <p:nvSpPr>
                    <p:cNvPr id="3105" name="Forma Livre: Forma 3104">
                      <a:extLst>
                        <a:ext uri="{FF2B5EF4-FFF2-40B4-BE49-F238E27FC236}">
                          <a16:creationId xmlns:a16="http://schemas.microsoft.com/office/drawing/2014/main" id="{2DA55A97-A538-3F0D-3477-C7AF133805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E19974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06" name="Forma Livre: Forma 3105">
                      <a:extLst>
                        <a:ext uri="{FF2B5EF4-FFF2-40B4-BE49-F238E27FC236}">
                          <a16:creationId xmlns:a16="http://schemas.microsoft.com/office/drawing/2014/main" id="{2EBF6CD3-1637-049A-2F7C-DC3F301CE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E19974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3107" name="Forma Livre: Forma 3106">
                    <a:extLst>
                      <a:ext uri="{FF2B5EF4-FFF2-40B4-BE49-F238E27FC236}">
                        <a16:creationId xmlns:a16="http://schemas.microsoft.com/office/drawing/2014/main" id="{7B59C469-0944-7CB9-3D9B-D744D1B6035B}"/>
                      </a:ext>
                    </a:extLst>
                  </p:cNvPr>
                  <p:cNvSpPr/>
                  <p:nvPr/>
                </p:nvSpPr>
                <p:spPr>
                  <a:xfrm>
                    <a:off x="2276219" y="999472"/>
                    <a:ext cx="510687" cy="84317"/>
                  </a:xfrm>
                  <a:custGeom>
                    <a:avLst/>
                    <a:gdLst>
                      <a:gd name="connsiteX0" fmla="*/ 501643 w 510687"/>
                      <a:gd name="connsiteY0" fmla="*/ 84317 h 84317"/>
                      <a:gd name="connsiteX1" fmla="*/ 9044 w 510687"/>
                      <a:gd name="connsiteY1" fmla="*/ 84317 h 84317"/>
                      <a:gd name="connsiteX2" fmla="*/ 0 w 510687"/>
                      <a:gd name="connsiteY2" fmla="*/ 75273 h 84317"/>
                      <a:gd name="connsiteX3" fmla="*/ 0 w 510687"/>
                      <a:gd name="connsiteY3" fmla="*/ 9044 h 84317"/>
                      <a:gd name="connsiteX4" fmla="*/ 9044 w 510687"/>
                      <a:gd name="connsiteY4" fmla="*/ 0 h 84317"/>
                      <a:gd name="connsiteX5" fmla="*/ 501643 w 510687"/>
                      <a:gd name="connsiteY5" fmla="*/ 0 h 84317"/>
                      <a:gd name="connsiteX6" fmla="*/ 510687 w 510687"/>
                      <a:gd name="connsiteY6" fmla="*/ 9044 h 84317"/>
                      <a:gd name="connsiteX7" fmla="*/ 510687 w 510687"/>
                      <a:gd name="connsiteY7" fmla="*/ 75273 h 84317"/>
                      <a:gd name="connsiteX8" fmla="*/ 501643 w 510687"/>
                      <a:gd name="connsiteY8" fmla="*/ 84317 h 84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0687" h="84317">
                        <a:moveTo>
                          <a:pt x="501643" y="84317"/>
                        </a:moveTo>
                        <a:lnTo>
                          <a:pt x="9044" y="84317"/>
                        </a:lnTo>
                        <a:cubicBezTo>
                          <a:pt x="4050" y="84317"/>
                          <a:pt x="0" y="80267"/>
                          <a:pt x="0" y="75273"/>
                        </a:cubicBezTo>
                        <a:lnTo>
                          <a:pt x="0" y="9044"/>
                        </a:lnTo>
                        <a:cubicBezTo>
                          <a:pt x="0" y="4050"/>
                          <a:pt x="4050" y="0"/>
                          <a:pt x="9044" y="0"/>
                        </a:cubicBezTo>
                        <a:lnTo>
                          <a:pt x="501643" y="0"/>
                        </a:lnTo>
                        <a:cubicBezTo>
                          <a:pt x="506637" y="0"/>
                          <a:pt x="510687" y="4050"/>
                          <a:pt x="510687" y="9044"/>
                        </a:cubicBezTo>
                        <a:lnTo>
                          <a:pt x="510687" y="75273"/>
                        </a:lnTo>
                        <a:cubicBezTo>
                          <a:pt x="510687" y="80267"/>
                          <a:pt x="506637" y="84317"/>
                          <a:pt x="501643" y="84317"/>
                        </a:cubicBezTo>
                        <a:close/>
                      </a:path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grpSp>
                <p:nvGrpSpPr>
                  <p:cNvPr id="3108" name="Gráfico 3076">
                    <a:extLst>
                      <a:ext uri="{FF2B5EF4-FFF2-40B4-BE49-F238E27FC236}">
                        <a16:creationId xmlns:a16="http://schemas.microsoft.com/office/drawing/2014/main" id="{B2898E84-6CAC-73E1-02D4-1028EF88025F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E19974"/>
                  </a:solidFill>
                </p:grpSpPr>
                <p:sp>
                  <p:nvSpPr>
                    <p:cNvPr id="3109" name="Forma Livre: Forma 3108">
                      <a:extLst>
                        <a:ext uri="{FF2B5EF4-FFF2-40B4-BE49-F238E27FC236}">
                          <a16:creationId xmlns:a16="http://schemas.microsoft.com/office/drawing/2014/main" id="{7471D5D5-08B6-784E-275C-95539C194C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E19974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10" name="Forma Livre: Forma 3109">
                      <a:extLst>
                        <a:ext uri="{FF2B5EF4-FFF2-40B4-BE49-F238E27FC236}">
                          <a16:creationId xmlns:a16="http://schemas.microsoft.com/office/drawing/2014/main" id="{D1C6C433-1105-E1EC-E459-CF36363F3B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E19974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3111" name="Forma Livre: Forma 3110">
                    <a:extLst>
                      <a:ext uri="{FF2B5EF4-FFF2-40B4-BE49-F238E27FC236}">
                        <a16:creationId xmlns:a16="http://schemas.microsoft.com/office/drawing/2014/main" id="{FF87B5C4-B80F-58F0-273E-20D5B8E23206}"/>
                      </a:ext>
                    </a:extLst>
                  </p:cNvPr>
                  <p:cNvSpPr/>
                  <p:nvPr/>
                </p:nvSpPr>
                <p:spPr>
                  <a:xfrm>
                    <a:off x="2276219" y="1149781"/>
                    <a:ext cx="510687" cy="84317"/>
                  </a:xfrm>
                  <a:custGeom>
                    <a:avLst/>
                    <a:gdLst>
                      <a:gd name="connsiteX0" fmla="*/ 501643 w 510687"/>
                      <a:gd name="connsiteY0" fmla="*/ 84317 h 84317"/>
                      <a:gd name="connsiteX1" fmla="*/ 9044 w 510687"/>
                      <a:gd name="connsiteY1" fmla="*/ 84317 h 84317"/>
                      <a:gd name="connsiteX2" fmla="*/ 0 w 510687"/>
                      <a:gd name="connsiteY2" fmla="*/ 75273 h 84317"/>
                      <a:gd name="connsiteX3" fmla="*/ 0 w 510687"/>
                      <a:gd name="connsiteY3" fmla="*/ 9044 h 84317"/>
                      <a:gd name="connsiteX4" fmla="*/ 9044 w 510687"/>
                      <a:gd name="connsiteY4" fmla="*/ 0 h 84317"/>
                      <a:gd name="connsiteX5" fmla="*/ 501643 w 510687"/>
                      <a:gd name="connsiteY5" fmla="*/ 0 h 84317"/>
                      <a:gd name="connsiteX6" fmla="*/ 510687 w 510687"/>
                      <a:gd name="connsiteY6" fmla="*/ 9044 h 84317"/>
                      <a:gd name="connsiteX7" fmla="*/ 510687 w 510687"/>
                      <a:gd name="connsiteY7" fmla="*/ 75273 h 84317"/>
                      <a:gd name="connsiteX8" fmla="*/ 501643 w 510687"/>
                      <a:gd name="connsiteY8" fmla="*/ 84317 h 84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0687" h="84317">
                        <a:moveTo>
                          <a:pt x="501643" y="84317"/>
                        </a:moveTo>
                        <a:lnTo>
                          <a:pt x="9044" y="84317"/>
                        </a:lnTo>
                        <a:cubicBezTo>
                          <a:pt x="4050" y="84317"/>
                          <a:pt x="0" y="80267"/>
                          <a:pt x="0" y="75273"/>
                        </a:cubicBezTo>
                        <a:lnTo>
                          <a:pt x="0" y="9044"/>
                        </a:lnTo>
                        <a:cubicBezTo>
                          <a:pt x="0" y="4050"/>
                          <a:pt x="4050" y="0"/>
                          <a:pt x="9044" y="0"/>
                        </a:cubicBezTo>
                        <a:lnTo>
                          <a:pt x="501643" y="0"/>
                        </a:lnTo>
                        <a:cubicBezTo>
                          <a:pt x="506637" y="0"/>
                          <a:pt x="510687" y="4050"/>
                          <a:pt x="510687" y="9044"/>
                        </a:cubicBezTo>
                        <a:lnTo>
                          <a:pt x="510687" y="75273"/>
                        </a:lnTo>
                        <a:cubicBezTo>
                          <a:pt x="510687" y="80267"/>
                          <a:pt x="506637" y="84317"/>
                          <a:pt x="501643" y="84317"/>
                        </a:cubicBezTo>
                        <a:close/>
                      </a:path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grpSp>
                <p:nvGrpSpPr>
                  <p:cNvPr id="3112" name="Gráfico 3076">
                    <a:extLst>
                      <a:ext uri="{FF2B5EF4-FFF2-40B4-BE49-F238E27FC236}">
                        <a16:creationId xmlns:a16="http://schemas.microsoft.com/office/drawing/2014/main" id="{4667D6C5-4802-7A05-4769-D23BCCF53298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E19974"/>
                  </a:solidFill>
                </p:grpSpPr>
                <p:sp>
                  <p:nvSpPr>
                    <p:cNvPr id="3113" name="Forma Livre: Forma 3112">
                      <a:extLst>
                        <a:ext uri="{FF2B5EF4-FFF2-40B4-BE49-F238E27FC236}">
                          <a16:creationId xmlns:a16="http://schemas.microsoft.com/office/drawing/2014/main" id="{681EF8C8-F28F-A4DE-D898-D2E54A9DB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E19974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14" name="Forma Livre: Forma 3113">
                      <a:extLst>
                        <a:ext uri="{FF2B5EF4-FFF2-40B4-BE49-F238E27FC236}">
                          <a16:creationId xmlns:a16="http://schemas.microsoft.com/office/drawing/2014/main" id="{45756A76-F6BF-F6DB-8AE5-B988C5398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E19974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3115" name="Gráfico 3076">
                  <a:extLst>
                    <a:ext uri="{FF2B5EF4-FFF2-40B4-BE49-F238E27FC236}">
                      <a16:creationId xmlns:a16="http://schemas.microsoft.com/office/drawing/2014/main" id="{323C5EFA-A983-0A6B-9CDC-52B4AED59A19}"/>
                    </a:ext>
                  </a:extLst>
                </p:cNvPr>
                <p:cNvGrpSpPr/>
                <p:nvPr/>
              </p:nvGrpSpPr>
              <p:grpSpPr>
                <a:xfrm>
                  <a:off x="2131289" y="491048"/>
                  <a:ext cx="655609" cy="743058"/>
                  <a:chOff x="2131289" y="491048"/>
                  <a:chExt cx="655609" cy="743058"/>
                </a:xfrm>
                <a:solidFill>
                  <a:srgbClr val="DC8758"/>
                </a:solidFill>
              </p:grpSpPr>
              <p:sp>
                <p:nvSpPr>
                  <p:cNvPr id="3116" name="Forma Livre: Forma 3115">
                    <a:extLst>
                      <a:ext uri="{FF2B5EF4-FFF2-40B4-BE49-F238E27FC236}">
                        <a16:creationId xmlns:a16="http://schemas.microsoft.com/office/drawing/2014/main" id="{B893F1B7-F7E6-7DAE-EE7E-F3A036D9718D}"/>
                      </a:ext>
                    </a:extLst>
                  </p:cNvPr>
                  <p:cNvSpPr/>
                  <p:nvPr/>
                </p:nvSpPr>
                <p:spPr>
                  <a:xfrm>
                    <a:off x="2745647" y="548538"/>
                    <a:ext cx="41251" cy="84323"/>
                  </a:xfrm>
                  <a:custGeom>
                    <a:avLst/>
                    <a:gdLst>
                      <a:gd name="connsiteX0" fmla="*/ 41252 w 41251"/>
                      <a:gd name="connsiteY0" fmla="*/ 9053 h 84323"/>
                      <a:gd name="connsiteX1" fmla="*/ 41252 w 41251"/>
                      <a:gd name="connsiteY1" fmla="*/ 75287 h 84323"/>
                      <a:gd name="connsiteX2" fmla="*/ 32216 w 41251"/>
                      <a:gd name="connsiteY2" fmla="*/ 84323 h 84323"/>
                      <a:gd name="connsiteX3" fmla="*/ 0 w 41251"/>
                      <a:gd name="connsiteY3" fmla="*/ 84323 h 84323"/>
                      <a:gd name="connsiteX4" fmla="*/ 9036 w 41251"/>
                      <a:gd name="connsiteY4" fmla="*/ 75287 h 84323"/>
                      <a:gd name="connsiteX5" fmla="*/ 9036 w 41251"/>
                      <a:gd name="connsiteY5" fmla="*/ 9053 h 84323"/>
                      <a:gd name="connsiteX6" fmla="*/ 0 w 41251"/>
                      <a:gd name="connsiteY6" fmla="*/ 0 h 84323"/>
                      <a:gd name="connsiteX7" fmla="*/ 32214 w 41251"/>
                      <a:gd name="connsiteY7" fmla="*/ 0 h 84323"/>
                      <a:gd name="connsiteX8" fmla="*/ 41252 w 41251"/>
                      <a:gd name="connsiteY8" fmla="*/ 9053 h 84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251" h="84323">
                        <a:moveTo>
                          <a:pt x="41252" y="9053"/>
                        </a:moveTo>
                        <a:lnTo>
                          <a:pt x="41252" y="75287"/>
                        </a:lnTo>
                        <a:cubicBezTo>
                          <a:pt x="41252" y="80282"/>
                          <a:pt x="37208" y="84323"/>
                          <a:pt x="32216" y="84323"/>
                        </a:cubicBezTo>
                        <a:lnTo>
                          <a:pt x="0" y="84323"/>
                        </a:lnTo>
                        <a:cubicBezTo>
                          <a:pt x="4994" y="84323"/>
                          <a:pt x="9036" y="80280"/>
                          <a:pt x="9036" y="75287"/>
                        </a:cubicBezTo>
                        <a:lnTo>
                          <a:pt x="9036" y="9053"/>
                        </a:lnTo>
                        <a:cubicBezTo>
                          <a:pt x="9036" y="4059"/>
                          <a:pt x="4992" y="0"/>
                          <a:pt x="0" y="0"/>
                        </a:cubicBezTo>
                        <a:lnTo>
                          <a:pt x="32214" y="0"/>
                        </a:lnTo>
                        <a:cubicBezTo>
                          <a:pt x="37208" y="0"/>
                          <a:pt x="41252" y="4059"/>
                          <a:pt x="41252" y="9053"/>
                        </a:cubicBezTo>
                        <a:close/>
                      </a:path>
                    </a:pathLst>
                  </a:custGeom>
                  <a:solidFill>
                    <a:srgbClr val="DC8758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grpSp>
                <p:nvGrpSpPr>
                  <p:cNvPr id="3117" name="Gráfico 3076">
                    <a:extLst>
                      <a:ext uri="{FF2B5EF4-FFF2-40B4-BE49-F238E27FC236}">
                        <a16:creationId xmlns:a16="http://schemas.microsoft.com/office/drawing/2014/main" id="{A615E0D9-40A6-A5F4-CA76-49344ACAF8FA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DC8758"/>
                  </a:solidFill>
                </p:grpSpPr>
                <p:sp>
                  <p:nvSpPr>
                    <p:cNvPr id="3118" name="Forma Livre: Forma 3117">
                      <a:extLst>
                        <a:ext uri="{FF2B5EF4-FFF2-40B4-BE49-F238E27FC236}">
                          <a16:creationId xmlns:a16="http://schemas.microsoft.com/office/drawing/2014/main" id="{37E52F48-8650-B16C-FC8C-5650F0E95C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19" name="Forma Livre: Forma 3118">
                      <a:extLst>
                        <a:ext uri="{FF2B5EF4-FFF2-40B4-BE49-F238E27FC236}">
                          <a16:creationId xmlns:a16="http://schemas.microsoft.com/office/drawing/2014/main" id="{F5ECCFC5-E181-3BA3-7922-F931AAB8A4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3120" name="Forma Livre: Forma 3119">
                    <a:extLst>
                      <a:ext uri="{FF2B5EF4-FFF2-40B4-BE49-F238E27FC236}">
                        <a16:creationId xmlns:a16="http://schemas.microsoft.com/office/drawing/2014/main" id="{F781EDD2-F333-86A9-296B-92F9BF4B0DBA}"/>
                      </a:ext>
                    </a:extLst>
                  </p:cNvPr>
                  <p:cNvSpPr/>
                  <p:nvPr/>
                </p:nvSpPr>
                <p:spPr>
                  <a:xfrm>
                    <a:off x="2745647" y="698854"/>
                    <a:ext cx="41251" cy="84323"/>
                  </a:xfrm>
                  <a:custGeom>
                    <a:avLst/>
                    <a:gdLst>
                      <a:gd name="connsiteX0" fmla="*/ 41252 w 41251"/>
                      <a:gd name="connsiteY0" fmla="*/ 9036 h 84323"/>
                      <a:gd name="connsiteX1" fmla="*/ 41252 w 41251"/>
                      <a:gd name="connsiteY1" fmla="*/ 75270 h 84323"/>
                      <a:gd name="connsiteX2" fmla="*/ 32216 w 41251"/>
                      <a:gd name="connsiteY2" fmla="*/ 84323 h 84323"/>
                      <a:gd name="connsiteX3" fmla="*/ 0 w 41251"/>
                      <a:gd name="connsiteY3" fmla="*/ 84323 h 84323"/>
                      <a:gd name="connsiteX4" fmla="*/ 9036 w 41251"/>
                      <a:gd name="connsiteY4" fmla="*/ 75270 h 84323"/>
                      <a:gd name="connsiteX5" fmla="*/ 9036 w 41251"/>
                      <a:gd name="connsiteY5" fmla="*/ 9036 h 84323"/>
                      <a:gd name="connsiteX6" fmla="*/ 0 w 41251"/>
                      <a:gd name="connsiteY6" fmla="*/ 0 h 84323"/>
                      <a:gd name="connsiteX7" fmla="*/ 32214 w 41251"/>
                      <a:gd name="connsiteY7" fmla="*/ 0 h 84323"/>
                      <a:gd name="connsiteX8" fmla="*/ 41252 w 41251"/>
                      <a:gd name="connsiteY8" fmla="*/ 9036 h 84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251" h="84323">
                        <a:moveTo>
                          <a:pt x="41252" y="9036"/>
                        </a:moveTo>
                        <a:lnTo>
                          <a:pt x="41252" y="75270"/>
                        </a:lnTo>
                        <a:cubicBezTo>
                          <a:pt x="41252" y="80264"/>
                          <a:pt x="37208" y="84323"/>
                          <a:pt x="32216" y="84323"/>
                        </a:cubicBezTo>
                        <a:lnTo>
                          <a:pt x="0" y="84323"/>
                        </a:lnTo>
                        <a:cubicBezTo>
                          <a:pt x="4994" y="84323"/>
                          <a:pt x="9036" y="80264"/>
                          <a:pt x="9036" y="75270"/>
                        </a:cubicBezTo>
                        <a:lnTo>
                          <a:pt x="9036" y="9036"/>
                        </a:lnTo>
                        <a:cubicBezTo>
                          <a:pt x="9036" y="4043"/>
                          <a:pt x="4992" y="0"/>
                          <a:pt x="0" y="0"/>
                        </a:cubicBezTo>
                        <a:lnTo>
                          <a:pt x="32214" y="0"/>
                        </a:lnTo>
                        <a:cubicBezTo>
                          <a:pt x="37208" y="0"/>
                          <a:pt x="41252" y="4043"/>
                          <a:pt x="41252" y="9036"/>
                        </a:cubicBezTo>
                        <a:close/>
                      </a:path>
                    </a:pathLst>
                  </a:custGeom>
                  <a:solidFill>
                    <a:srgbClr val="DC8758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grpSp>
                <p:nvGrpSpPr>
                  <p:cNvPr id="3121" name="Gráfico 3076">
                    <a:extLst>
                      <a:ext uri="{FF2B5EF4-FFF2-40B4-BE49-F238E27FC236}">
                        <a16:creationId xmlns:a16="http://schemas.microsoft.com/office/drawing/2014/main" id="{2C1320C0-D5F6-8A8C-12AA-B7AEBBE8167F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DC8758"/>
                  </a:solidFill>
                </p:grpSpPr>
                <p:sp>
                  <p:nvSpPr>
                    <p:cNvPr id="3122" name="Forma Livre: Forma 3121">
                      <a:extLst>
                        <a:ext uri="{FF2B5EF4-FFF2-40B4-BE49-F238E27FC236}">
                          <a16:creationId xmlns:a16="http://schemas.microsoft.com/office/drawing/2014/main" id="{96BB3459-0138-2D52-6DFE-4496F6091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23" name="Forma Livre: Forma 3122">
                      <a:extLst>
                        <a:ext uri="{FF2B5EF4-FFF2-40B4-BE49-F238E27FC236}">
                          <a16:creationId xmlns:a16="http://schemas.microsoft.com/office/drawing/2014/main" id="{A6860477-9D64-C52D-086F-DA172C400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3124" name="Forma Livre: Forma 3123">
                    <a:extLst>
                      <a:ext uri="{FF2B5EF4-FFF2-40B4-BE49-F238E27FC236}">
                        <a16:creationId xmlns:a16="http://schemas.microsoft.com/office/drawing/2014/main" id="{64E5829C-4A18-A893-36DC-E744D91E232B}"/>
                      </a:ext>
                    </a:extLst>
                  </p:cNvPr>
                  <p:cNvSpPr/>
                  <p:nvPr/>
                </p:nvSpPr>
                <p:spPr>
                  <a:xfrm>
                    <a:off x="2745647" y="849169"/>
                    <a:ext cx="41251" cy="84306"/>
                  </a:xfrm>
                  <a:custGeom>
                    <a:avLst/>
                    <a:gdLst>
                      <a:gd name="connsiteX0" fmla="*/ 41252 w 41251"/>
                      <a:gd name="connsiteY0" fmla="*/ 9036 h 84306"/>
                      <a:gd name="connsiteX1" fmla="*/ 41252 w 41251"/>
                      <a:gd name="connsiteY1" fmla="*/ 75270 h 84306"/>
                      <a:gd name="connsiteX2" fmla="*/ 32216 w 41251"/>
                      <a:gd name="connsiteY2" fmla="*/ 84306 h 84306"/>
                      <a:gd name="connsiteX3" fmla="*/ 0 w 41251"/>
                      <a:gd name="connsiteY3" fmla="*/ 84306 h 84306"/>
                      <a:gd name="connsiteX4" fmla="*/ 9036 w 41251"/>
                      <a:gd name="connsiteY4" fmla="*/ 75270 h 84306"/>
                      <a:gd name="connsiteX5" fmla="*/ 9036 w 41251"/>
                      <a:gd name="connsiteY5" fmla="*/ 9036 h 84306"/>
                      <a:gd name="connsiteX6" fmla="*/ 0 w 41251"/>
                      <a:gd name="connsiteY6" fmla="*/ 0 h 84306"/>
                      <a:gd name="connsiteX7" fmla="*/ 32214 w 41251"/>
                      <a:gd name="connsiteY7" fmla="*/ 0 h 84306"/>
                      <a:gd name="connsiteX8" fmla="*/ 41252 w 41251"/>
                      <a:gd name="connsiteY8" fmla="*/ 9036 h 84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251" h="84306">
                        <a:moveTo>
                          <a:pt x="41252" y="9036"/>
                        </a:moveTo>
                        <a:lnTo>
                          <a:pt x="41252" y="75270"/>
                        </a:lnTo>
                        <a:cubicBezTo>
                          <a:pt x="41252" y="80264"/>
                          <a:pt x="37208" y="84306"/>
                          <a:pt x="32216" y="84306"/>
                        </a:cubicBezTo>
                        <a:lnTo>
                          <a:pt x="0" y="84306"/>
                        </a:lnTo>
                        <a:cubicBezTo>
                          <a:pt x="4994" y="84306"/>
                          <a:pt x="9036" y="80263"/>
                          <a:pt x="9036" y="75270"/>
                        </a:cubicBezTo>
                        <a:lnTo>
                          <a:pt x="9036" y="9036"/>
                        </a:lnTo>
                        <a:cubicBezTo>
                          <a:pt x="9036" y="4043"/>
                          <a:pt x="4992" y="0"/>
                          <a:pt x="0" y="0"/>
                        </a:cubicBezTo>
                        <a:lnTo>
                          <a:pt x="32214" y="0"/>
                        </a:lnTo>
                        <a:cubicBezTo>
                          <a:pt x="37208" y="-2"/>
                          <a:pt x="41252" y="4042"/>
                          <a:pt x="41252" y="9036"/>
                        </a:cubicBezTo>
                        <a:close/>
                      </a:path>
                    </a:pathLst>
                  </a:custGeom>
                  <a:solidFill>
                    <a:srgbClr val="DC8758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grpSp>
                <p:nvGrpSpPr>
                  <p:cNvPr id="3125" name="Gráfico 3076">
                    <a:extLst>
                      <a:ext uri="{FF2B5EF4-FFF2-40B4-BE49-F238E27FC236}">
                        <a16:creationId xmlns:a16="http://schemas.microsoft.com/office/drawing/2014/main" id="{4CD03299-01B7-F49B-39E9-2D9528FE90B2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DC8758"/>
                  </a:solidFill>
                </p:grpSpPr>
                <p:sp>
                  <p:nvSpPr>
                    <p:cNvPr id="3126" name="Forma Livre: Forma 3125">
                      <a:extLst>
                        <a:ext uri="{FF2B5EF4-FFF2-40B4-BE49-F238E27FC236}">
                          <a16:creationId xmlns:a16="http://schemas.microsoft.com/office/drawing/2014/main" id="{6D31B5DB-AD65-047C-4C6A-F817A3567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27" name="Forma Livre: Forma 3126">
                      <a:extLst>
                        <a:ext uri="{FF2B5EF4-FFF2-40B4-BE49-F238E27FC236}">
                          <a16:creationId xmlns:a16="http://schemas.microsoft.com/office/drawing/2014/main" id="{F66BD29A-649E-6DFA-F2DA-21F83172AE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3128" name="Forma Livre: Forma 3127">
                    <a:extLst>
                      <a:ext uri="{FF2B5EF4-FFF2-40B4-BE49-F238E27FC236}">
                        <a16:creationId xmlns:a16="http://schemas.microsoft.com/office/drawing/2014/main" id="{0167BF97-4D54-7A15-1E0F-6E70235E84B0}"/>
                      </a:ext>
                    </a:extLst>
                  </p:cNvPr>
                  <p:cNvSpPr/>
                  <p:nvPr/>
                </p:nvSpPr>
                <p:spPr>
                  <a:xfrm>
                    <a:off x="2745647" y="999466"/>
                    <a:ext cx="41251" cy="84323"/>
                  </a:xfrm>
                  <a:custGeom>
                    <a:avLst/>
                    <a:gdLst>
                      <a:gd name="connsiteX0" fmla="*/ 41252 w 41251"/>
                      <a:gd name="connsiteY0" fmla="*/ 9053 h 84323"/>
                      <a:gd name="connsiteX1" fmla="*/ 41252 w 41251"/>
                      <a:gd name="connsiteY1" fmla="*/ 75287 h 84323"/>
                      <a:gd name="connsiteX2" fmla="*/ 32216 w 41251"/>
                      <a:gd name="connsiteY2" fmla="*/ 84323 h 84323"/>
                      <a:gd name="connsiteX3" fmla="*/ 0 w 41251"/>
                      <a:gd name="connsiteY3" fmla="*/ 84323 h 84323"/>
                      <a:gd name="connsiteX4" fmla="*/ 9036 w 41251"/>
                      <a:gd name="connsiteY4" fmla="*/ 75287 h 84323"/>
                      <a:gd name="connsiteX5" fmla="*/ 9036 w 41251"/>
                      <a:gd name="connsiteY5" fmla="*/ 9053 h 84323"/>
                      <a:gd name="connsiteX6" fmla="*/ 0 w 41251"/>
                      <a:gd name="connsiteY6" fmla="*/ 0 h 84323"/>
                      <a:gd name="connsiteX7" fmla="*/ 32214 w 41251"/>
                      <a:gd name="connsiteY7" fmla="*/ 0 h 84323"/>
                      <a:gd name="connsiteX8" fmla="*/ 41252 w 41251"/>
                      <a:gd name="connsiteY8" fmla="*/ 9053 h 84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251" h="84323">
                        <a:moveTo>
                          <a:pt x="41252" y="9053"/>
                        </a:moveTo>
                        <a:lnTo>
                          <a:pt x="41252" y="75287"/>
                        </a:lnTo>
                        <a:cubicBezTo>
                          <a:pt x="41252" y="80282"/>
                          <a:pt x="37208" y="84323"/>
                          <a:pt x="32216" y="84323"/>
                        </a:cubicBezTo>
                        <a:lnTo>
                          <a:pt x="0" y="84323"/>
                        </a:lnTo>
                        <a:cubicBezTo>
                          <a:pt x="4994" y="84323"/>
                          <a:pt x="9036" y="80280"/>
                          <a:pt x="9036" y="75287"/>
                        </a:cubicBezTo>
                        <a:lnTo>
                          <a:pt x="9036" y="9053"/>
                        </a:lnTo>
                        <a:cubicBezTo>
                          <a:pt x="9036" y="4059"/>
                          <a:pt x="4992" y="0"/>
                          <a:pt x="0" y="0"/>
                        </a:cubicBezTo>
                        <a:lnTo>
                          <a:pt x="32214" y="0"/>
                        </a:lnTo>
                        <a:cubicBezTo>
                          <a:pt x="37208" y="2"/>
                          <a:pt x="41252" y="4061"/>
                          <a:pt x="41252" y="9053"/>
                        </a:cubicBezTo>
                        <a:close/>
                      </a:path>
                    </a:pathLst>
                  </a:custGeom>
                  <a:solidFill>
                    <a:srgbClr val="DC8758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grpSp>
                <p:nvGrpSpPr>
                  <p:cNvPr id="3129" name="Gráfico 3076">
                    <a:extLst>
                      <a:ext uri="{FF2B5EF4-FFF2-40B4-BE49-F238E27FC236}">
                        <a16:creationId xmlns:a16="http://schemas.microsoft.com/office/drawing/2014/main" id="{0F2AC482-2424-8DD2-9628-5BBCE46F6471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DC8758"/>
                  </a:solidFill>
                </p:grpSpPr>
                <p:sp>
                  <p:nvSpPr>
                    <p:cNvPr id="3130" name="Forma Livre: Forma 3129">
                      <a:extLst>
                        <a:ext uri="{FF2B5EF4-FFF2-40B4-BE49-F238E27FC236}">
                          <a16:creationId xmlns:a16="http://schemas.microsoft.com/office/drawing/2014/main" id="{E872E758-910C-1850-A01F-9857FAADB1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31" name="Forma Livre: Forma 3130">
                      <a:extLst>
                        <a:ext uri="{FF2B5EF4-FFF2-40B4-BE49-F238E27FC236}">
                          <a16:creationId xmlns:a16="http://schemas.microsoft.com/office/drawing/2014/main" id="{A7132DDE-962E-46BC-8DED-D5559E65D1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sp>
                <p:nvSpPr>
                  <p:cNvPr id="3132" name="Forma Livre: Forma 3131">
                    <a:extLst>
                      <a:ext uri="{FF2B5EF4-FFF2-40B4-BE49-F238E27FC236}">
                        <a16:creationId xmlns:a16="http://schemas.microsoft.com/office/drawing/2014/main" id="{94B30725-5B5B-1BAC-BD44-B64E98A02CEC}"/>
                      </a:ext>
                    </a:extLst>
                  </p:cNvPr>
                  <p:cNvSpPr/>
                  <p:nvPr/>
                </p:nvSpPr>
                <p:spPr>
                  <a:xfrm>
                    <a:off x="2745647" y="1149783"/>
                    <a:ext cx="41251" cy="84323"/>
                  </a:xfrm>
                  <a:custGeom>
                    <a:avLst/>
                    <a:gdLst>
                      <a:gd name="connsiteX0" fmla="*/ 41252 w 41251"/>
                      <a:gd name="connsiteY0" fmla="*/ 9036 h 84323"/>
                      <a:gd name="connsiteX1" fmla="*/ 41252 w 41251"/>
                      <a:gd name="connsiteY1" fmla="*/ 75270 h 84323"/>
                      <a:gd name="connsiteX2" fmla="*/ 32216 w 41251"/>
                      <a:gd name="connsiteY2" fmla="*/ 84323 h 84323"/>
                      <a:gd name="connsiteX3" fmla="*/ 0 w 41251"/>
                      <a:gd name="connsiteY3" fmla="*/ 84323 h 84323"/>
                      <a:gd name="connsiteX4" fmla="*/ 9036 w 41251"/>
                      <a:gd name="connsiteY4" fmla="*/ 75270 h 84323"/>
                      <a:gd name="connsiteX5" fmla="*/ 9036 w 41251"/>
                      <a:gd name="connsiteY5" fmla="*/ 9036 h 84323"/>
                      <a:gd name="connsiteX6" fmla="*/ 0 w 41251"/>
                      <a:gd name="connsiteY6" fmla="*/ 0 h 84323"/>
                      <a:gd name="connsiteX7" fmla="*/ 32214 w 41251"/>
                      <a:gd name="connsiteY7" fmla="*/ 0 h 84323"/>
                      <a:gd name="connsiteX8" fmla="*/ 41252 w 41251"/>
                      <a:gd name="connsiteY8" fmla="*/ 9036 h 84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251" h="84323">
                        <a:moveTo>
                          <a:pt x="41252" y="9036"/>
                        </a:moveTo>
                        <a:lnTo>
                          <a:pt x="41252" y="75270"/>
                        </a:lnTo>
                        <a:cubicBezTo>
                          <a:pt x="41252" y="80264"/>
                          <a:pt x="37208" y="84323"/>
                          <a:pt x="32216" y="84323"/>
                        </a:cubicBezTo>
                        <a:lnTo>
                          <a:pt x="0" y="84323"/>
                        </a:lnTo>
                        <a:cubicBezTo>
                          <a:pt x="4994" y="84323"/>
                          <a:pt x="9036" y="80264"/>
                          <a:pt x="9036" y="75270"/>
                        </a:cubicBezTo>
                        <a:lnTo>
                          <a:pt x="9036" y="9036"/>
                        </a:lnTo>
                        <a:cubicBezTo>
                          <a:pt x="9036" y="4042"/>
                          <a:pt x="4992" y="0"/>
                          <a:pt x="0" y="0"/>
                        </a:cubicBezTo>
                        <a:lnTo>
                          <a:pt x="32214" y="0"/>
                        </a:lnTo>
                        <a:cubicBezTo>
                          <a:pt x="37208" y="-2"/>
                          <a:pt x="41252" y="4042"/>
                          <a:pt x="41252" y="9036"/>
                        </a:cubicBezTo>
                        <a:close/>
                      </a:path>
                    </a:pathLst>
                  </a:custGeom>
                  <a:solidFill>
                    <a:srgbClr val="DC8758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grpSp>
                <p:nvGrpSpPr>
                  <p:cNvPr id="3133" name="Gráfico 3076">
                    <a:extLst>
                      <a:ext uri="{FF2B5EF4-FFF2-40B4-BE49-F238E27FC236}">
                        <a16:creationId xmlns:a16="http://schemas.microsoft.com/office/drawing/2014/main" id="{FD5F2B2A-01C1-8A8C-6F55-6D2881EB2941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DC8758"/>
                  </a:solidFill>
                </p:grpSpPr>
                <p:sp>
                  <p:nvSpPr>
                    <p:cNvPr id="3134" name="Forma Livre: Forma 3133">
                      <a:extLst>
                        <a:ext uri="{FF2B5EF4-FFF2-40B4-BE49-F238E27FC236}">
                          <a16:creationId xmlns:a16="http://schemas.microsoft.com/office/drawing/2014/main" id="{8A8D5ECD-3396-5F85-B744-47FB837DA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35" name="Forma Livre: Forma 3134">
                      <a:extLst>
                        <a:ext uri="{FF2B5EF4-FFF2-40B4-BE49-F238E27FC236}">
                          <a16:creationId xmlns:a16="http://schemas.microsoft.com/office/drawing/2014/main" id="{4F28BE2D-FAA9-B2AD-596A-8490C7E0A2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3136" name="Gráfico 3076">
                  <a:extLst>
                    <a:ext uri="{FF2B5EF4-FFF2-40B4-BE49-F238E27FC236}">
                      <a16:creationId xmlns:a16="http://schemas.microsoft.com/office/drawing/2014/main" id="{73531BF3-8193-5222-A0D6-289CA8CBA7BF}"/>
                    </a:ext>
                  </a:extLst>
                </p:cNvPr>
                <p:cNvGrpSpPr/>
                <p:nvPr/>
              </p:nvGrpSpPr>
              <p:grpSpPr>
                <a:xfrm>
                  <a:off x="2131289" y="491048"/>
                  <a:ext cx="1563" cy="1563"/>
                  <a:chOff x="2131289" y="491048"/>
                  <a:chExt cx="1563" cy="1563"/>
                </a:xfrm>
                <a:solidFill>
                  <a:srgbClr val="DC8758"/>
                </a:solidFill>
              </p:grpSpPr>
              <p:grpSp>
                <p:nvGrpSpPr>
                  <p:cNvPr id="3137" name="Gráfico 3076">
                    <a:extLst>
                      <a:ext uri="{FF2B5EF4-FFF2-40B4-BE49-F238E27FC236}">
                        <a16:creationId xmlns:a16="http://schemas.microsoft.com/office/drawing/2014/main" id="{E5A45C4C-C389-8AD2-9BD9-13802427B606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DC8758"/>
                  </a:solidFill>
                </p:grpSpPr>
                <p:sp>
                  <p:nvSpPr>
                    <p:cNvPr id="3138" name="Forma Livre: Forma 3137">
                      <a:extLst>
                        <a:ext uri="{FF2B5EF4-FFF2-40B4-BE49-F238E27FC236}">
                          <a16:creationId xmlns:a16="http://schemas.microsoft.com/office/drawing/2014/main" id="{32A9C366-41D5-B132-1DDB-1F635923E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39" name="Forma Livre: Forma 3138">
                      <a:extLst>
                        <a:ext uri="{FF2B5EF4-FFF2-40B4-BE49-F238E27FC236}">
                          <a16:creationId xmlns:a16="http://schemas.microsoft.com/office/drawing/2014/main" id="{CAFD2662-BB42-FEA5-3B22-1934356FD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3140" name="Gráfico 3076">
                    <a:extLst>
                      <a:ext uri="{FF2B5EF4-FFF2-40B4-BE49-F238E27FC236}">
                        <a16:creationId xmlns:a16="http://schemas.microsoft.com/office/drawing/2014/main" id="{DC36F5B4-E8D8-8F76-1048-ED9FD45FB4DD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DC8758"/>
                  </a:solidFill>
                </p:grpSpPr>
                <p:sp>
                  <p:nvSpPr>
                    <p:cNvPr id="3141" name="Forma Livre: Forma 3140">
                      <a:extLst>
                        <a:ext uri="{FF2B5EF4-FFF2-40B4-BE49-F238E27FC236}">
                          <a16:creationId xmlns:a16="http://schemas.microsoft.com/office/drawing/2014/main" id="{9AF04987-4CEF-63B5-17F9-A65B975157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42" name="Forma Livre: Forma 3141">
                      <a:extLst>
                        <a:ext uri="{FF2B5EF4-FFF2-40B4-BE49-F238E27FC236}">
                          <a16:creationId xmlns:a16="http://schemas.microsoft.com/office/drawing/2014/main" id="{8825819C-B644-E8A3-A347-421C4E1419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3143" name="Gráfico 3076">
                    <a:extLst>
                      <a:ext uri="{FF2B5EF4-FFF2-40B4-BE49-F238E27FC236}">
                        <a16:creationId xmlns:a16="http://schemas.microsoft.com/office/drawing/2014/main" id="{51EF48DE-A81F-4CB4-B6C9-B9DA6A2E3FFE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DC8758"/>
                  </a:solidFill>
                </p:grpSpPr>
                <p:sp>
                  <p:nvSpPr>
                    <p:cNvPr id="3144" name="Forma Livre: Forma 3143">
                      <a:extLst>
                        <a:ext uri="{FF2B5EF4-FFF2-40B4-BE49-F238E27FC236}">
                          <a16:creationId xmlns:a16="http://schemas.microsoft.com/office/drawing/2014/main" id="{2C52469D-3E13-A5D6-6107-946C4C6805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45" name="Forma Livre: Forma 3144">
                      <a:extLst>
                        <a:ext uri="{FF2B5EF4-FFF2-40B4-BE49-F238E27FC236}">
                          <a16:creationId xmlns:a16="http://schemas.microsoft.com/office/drawing/2014/main" id="{ACCCB0CC-4EF8-0AB9-F140-840709438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3146" name="Gráfico 3076">
                    <a:extLst>
                      <a:ext uri="{FF2B5EF4-FFF2-40B4-BE49-F238E27FC236}">
                        <a16:creationId xmlns:a16="http://schemas.microsoft.com/office/drawing/2014/main" id="{662190C2-010A-3EA3-41BA-0B0B9C785F6D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DC8758"/>
                  </a:solidFill>
                </p:grpSpPr>
                <p:sp>
                  <p:nvSpPr>
                    <p:cNvPr id="3147" name="Forma Livre: Forma 3146">
                      <a:extLst>
                        <a:ext uri="{FF2B5EF4-FFF2-40B4-BE49-F238E27FC236}">
                          <a16:creationId xmlns:a16="http://schemas.microsoft.com/office/drawing/2014/main" id="{357A0848-9C44-9A40-8413-0EE0098ABD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48" name="Forma Livre: Forma 3147">
                      <a:extLst>
                        <a:ext uri="{FF2B5EF4-FFF2-40B4-BE49-F238E27FC236}">
                          <a16:creationId xmlns:a16="http://schemas.microsoft.com/office/drawing/2014/main" id="{4C1C01F5-304D-9D24-81F8-42E70EB46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3149" name="Gráfico 3076">
                    <a:extLst>
                      <a:ext uri="{FF2B5EF4-FFF2-40B4-BE49-F238E27FC236}">
                        <a16:creationId xmlns:a16="http://schemas.microsoft.com/office/drawing/2014/main" id="{FEF6F9AA-BB2E-C752-08B0-A5D8015ADD19}"/>
                      </a:ext>
                    </a:extLst>
                  </p:cNvPr>
                  <p:cNvGrpSpPr/>
                  <p:nvPr/>
                </p:nvGrpSpPr>
                <p:grpSpPr>
                  <a:xfrm>
                    <a:off x="2131289" y="491048"/>
                    <a:ext cx="1563" cy="1563"/>
                    <a:chOff x="2131289" y="491048"/>
                    <a:chExt cx="1563" cy="1563"/>
                  </a:xfrm>
                  <a:solidFill>
                    <a:srgbClr val="DC8758"/>
                  </a:solidFill>
                </p:grpSpPr>
                <p:sp>
                  <p:nvSpPr>
                    <p:cNvPr id="3150" name="Forma Livre: Forma 3149">
                      <a:extLst>
                        <a:ext uri="{FF2B5EF4-FFF2-40B4-BE49-F238E27FC236}">
                          <a16:creationId xmlns:a16="http://schemas.microsoft.com/office/drawing/2014/main" id="{3F4BC6DD-BCF0-EC67-E7FC-AC6696CC44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51" name="Forma Livre: Forma 3150">
                      <a:extLst>
                        <a:ext uri="{FF2B5EF4-FFF2-40B4-BE49-F238E27FC236}">
                          <a16:creationId xmlns:a16="http://schemas.microsoft.com/office/drawing/2014/main" id="{630F923D-3EEC-55AD-B07E-50825630C9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1289" y="491048"/>
                      <a:ext cx="1563" cy="15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63" h="1563"/>
                      </a:pathLst>
                    </a:custGeom>
                    <a:solidFill>
                      <a:srgbClr val="DC8758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3152" name="Gráfico 3076">
                  <a:extLst>
                    <a:ext uri="{FF2B5EF4-FFF2-40B4-BE49-F238E27FC236}">
                      <a16:creationId xmlns:a16="http://schemas.microsoft.com/office/drawing/2014/main" id="{FF17E6F5-B5C0-B227-F14B-7C28F84FCE14}"/>
                    </a:ext>
                  </a:extLst>
                </p:cNvPr>
                <p:cNvGrpSpPr/>
                <p:nvPr/>
              </p:nvGrpSpPr>
              <p:grpSpPr>
                <a:xfrm>
                  <a:off x="2335108" y="578755"/>
                  <a:ext cx="392908" cy="625181"/>
                  <a:chOff x="2335108" y="578755"/>
                  <a:chExt cx="392908" cy="625181"/>
                </a:xfrm>
                <a:solidFill>
                  <a:srgbClr val="C86D36"/>
                </a:solidFill>
              </p:grpSpPr>
              <p:grpSp>
                <p:nvGrpSpPr>
                  <p:cNvPr id="3153" name="Gráfico 3076">
                    <a:extLst>
                      <a:ext uri="{FF2B5EF4-FFF2-40B4-BE49-F238E27FC236}">
                        <a16:creationId xmlns:a16="http://schemas.microsoft.com/office/drawing/2014/main" id="{A7A65293-B926-C328-5F5C-5A46DCB379D3}"/>
                      </a:ext>
                    </a:extLst>
                  </p:cNvPr>
                  <p:cNvGrpSpPr/>
                  <p:nvPr/>
                </p:nvGrpSpPr>
                <p:grpSpPr>
                  <a:xfrm>
                    <a:off x="2335108" y="578755"/>
                    <a:ext cx="392908" cy="23995"/>
                    <a:chOff x="2335108" y="578755"/>
                    <a:chExt cx="392908" cy="23995"/>
                  </a:xfrm>
                  <a:solidFill>
                    <a:srgbClr val="C86D36"/>
                  </a:solidFill>
                </p:grpSpPr>
                <p:sp>
                  <p:nvSpPr>
                    <p:cNvPr id="3154" name="Forma Livre: Forma 3153">
                      <a:extLst>
                        <a:ext uri="{FF2B5EF4-FFF2-40B4-BE49-F238E27FC236}">
                          <a16:creationId xmlns:a16="http://schemas.microsoft.com/office/drawing/2014/main" id="{24E27B10-34EB-9BE3-79AD-3810267D9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5108" y="578755"/>
                      <a:ext cx="23954" cy="23995"/>
                    </a:xfrm>
                    <a:custGeom>
                      <a:avLst/>
                      <a:gdLst>
                        <a:gd name="connsiteX0" fmla="*/ 11876 w 23954"/>
                        <a:gd name="connsiteY0" fmla="*/ 23995 h 23995"/>
                        <a:gd name="connsiteX1" fmla="*/ 5987 w 23954"/>
                        <a:gd name="connsiteY1" fmla="*/ 22501 h 23995"/>
                        <a:gd name="connsiteX2" fmla="*/ 5093 w 23954"/>
                        <a:gd name="connsiteY2" fmla="*/ 1977 h 23995"/>
                        <a:gd name="connsiteX3" fmla="*/ 23954 w 23954"/>
                        <a:gd name="connsiteY3" fmla="*/ 11956 h 23995"/>
                        <a:gd name="connsiteX4" fmla="*/ 20405 w 23954"/>
                        <a:gd name="connsiteY4" fmla="*/ 20490 h 23995"/>
                        <a:gd name="connsiteX5" fmla="*/ 11876 w 23954"/>
                        <a:gd name="connsiteY5" fmla="*/ 23995 h 23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54" h="23995">
                          <a:moveTo>
                            <a:pt x="11876" y="23995"/>
                          </a:moveTo>
                          <a:cubicBezTo>
                            <a:pt x="9838" y="24000"/>
                            <a:pt x="7804" y="23503"/>
                            <a:pt x="5987" y="22501"/>
                          </a:cubicBezTo>
                          <a:cubicBezTo>
                            <a:pt x="-1687" y="18265"/>
                            <a:pt x="-1982" y="6876"/>
                            <a:pt x="5093" y="1977"/>
                          </a:cubicBezTo>
                          <a:cubicBezTo>
                            <a:pt x="12726" y="-3309"/>
                            <a:pt x="23954" y="2681"/>
                            <a:pt x="23954" y="11956"/>
                          </a:cubicBezTo>
                          <a:cubicBezTo>
                            <a:pt x="23954" y="15103"/>
                            <a:pt x="22602" y="18249"/>
                            <a:pt x="20405" y="20490"/>
                          </a:cubicBezTo>
                          <a:cubicBezTo>
                            <a:pt x="18202" y="22737"/>
                            <a:pt x="15065" y="23987"/>
                            <a:pt x="11876" y="23995"/>
                          </a:cubicBezTo>
                          <a:close/>
                        </a:path>
                      </a:pathLst>
                    </a:custGeom>
                    <a:solidFill>
                      <a:srgbClr val="C86D36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55" name="Forma Livre: Forma 3154">
                      <a:extLst>
                        <a:ext uri="{FF2B5EF4-FFF2-40B4-BE49-F238E27FC236}">
                          <a16:creationId xmlns:a16="http://schemas.microsoft.com/office/drawing/2014/main" id="{E08234C4-4BB3-0677-942A-400B73C720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4062" y="578755"/>
                      <a:ext cx="23954" cy="23995"/>
                    </a:xfrm>
                    <a:custGeom>
                      <a:avLst/>
                      <a:gdLst>
                        <a:gd name="connsiteX0" fmla="*/ 11876 w 23954"/>
                        <a:gd name="connsiteY0" fmla="*/ 23995 h 23995"/>
                        <a:gd name="connsiteX1" fmla="*/ 5987 w 23954"/>
                        <a:gd name="connsiteY1" fmla="*/ 22501 h 23995"/>
                        <a:gd name="connsiteX2" fmla="*/ 5093 w 23954"/>
                        <a:gd name="connsiteY2" fmla="*/ 1977 h 23995"/>
                        <a:gd name="connsiteX3" fmla="*/ 23954 w 23954"/>
                        <a:gd name="connsiteY3" fmla="*/ 11956 h 23995"/>
                        <a:gd name="connsiteX4" fmla="*/ 20405 w 23954"/>
                        <a:gd name="connsiteY4" fmla="*/ 20490 h 23995"/>
                        <a:gd name="connsiteX5" fmla="*/ 11876 w 23954"/>
                        <a:gd name="connsiteY5" fmla="*/ 23995 h 23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54" h="23995">
                          <a:moveTo>
                            <a:pt x="11876" y="23995"/>
                          </a:moveTo>
                          <a:cubicBezTo>
                            <a:pt x="9838" y="24000"/>
                            <a:pt x="7804" y="23503"/>
                            <a:pt x="5987" y="22501"/>
                          </a:cubicBezTo>
                          <a:cubicBezTo>
                            <a:pt x="-1687" y="18265"/>
                            <a:pt x="-1982" y="6876"/>
                            <a:pt x="5093" y="1977"/>
                          </a:cubicBezTo>
                          <a:cubicBezTo>
                            <a:pt x="12726" y="-3309"/>
                            <a:pt x="23954" y="2681"/>
                            <a:pt x="23954" y="11956"/>
                          </a:cubicBezTo>
                          <a:cubicBezTo>
                            <a:pt x="23954" y="15103"/>
                            <a:pt x="22602" y="18249"/>
                            <a:pt x="20405" y="20490"/>
                          </a:cubicBezTo>
                          <a:cubicBezTo>
                            <a:pt x="18202" y="22737"/>
                            <a:pt x="15067" y="23987"/>
                            <a:pt x="11876" y="23995"/>
                          </a:cubicBezTo>
                          <a:close/>
                        </a:path>
                      </a:pathLst>
                    </a:custGeom>
                    <a:solidFill>
                      <a:srgbClr val="C86D36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3156" name="Gráfico 3076">
                    <a:extLst>
                      <a:ext uri="{FF2B5EF4-FFF2-40B4-BE49-F238E27FC236}">
                        <a16:creationId xmlns:a16="http://schemas.microsoft.com/office/drawing/2014/main" id="{BB3D78F1-B7A6-D51D-563D-B3869C3E5A9A}"/>
                      </a:ext>
                    </a:extLst>
                  </p:cNvPr>
                  <p:cNvGrpSpPr/>
                  <p:nvPr/>
                </p:nvGrpSpPr>
                <p:grpSpPr>
                  <a:xfrm>
                    <a:off x="2335108" y="729017"/>
                    <a:ext cx="392908" cy="23995"/>
                    <a:chOff x="2335108" y="729017"/>
                    <a:chExt cx="392908" cy="23995"/>
                  </a:xfrm>
                  <a:solidFill>
                    <a:srgbClr val="C86D36"/>
                  </a:solidFill>
                </p:grpSpPr>
                <p:sp>
                  <p:nvSpPr>
                    <p:cNvPr id="3157" name="Forma Livre: Forma 3156">
                      <a:extLst>
                        <a:ext uri="{FF2B5EF4-FFF2-40B4-BE49-F238E27FC236}">
                          <a16:creationId xmlns:a16="http://schemas.microsoft.com/office/drawing/2014/main" id="{BACD5D6D-906F-29B2-D513-11422C239C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5108" y="729017"/>
                      <a:ext cx="23954" cy="23995"/>
                    </a:xfrm>
                    <a:custGeom>
                      <a:avLst/>
                      <a:gdLst>
                        <a:gd name="connsiteX0" fmla="*/ 11876 w 23954"/>
                        <a:gd name="connsiteY0" fmla="*/ 23995 h 23995"/>
                        <a:gd name="connsiteX1" fmla="*/ 5987 w 23954"/>
                        <a:gd name="connsiteY1" fmla="*/ 22501 h 23995"/>
                        <a:gd name="connsiteX2" fmla="*/ 5093 w 23954"/>
                        <a:gd name="connsiteY2" fmla="*/ 1977 h 23995"/>
                        <a:gd name="connsiteX3" fmla="*/ 23954 w 23954"/>
                        <a:gd name="connsiteY3" fmla="*/ 11956 h 23995"/>
                        <a:gd name="connsiteX4" fmla="*/ 20405 w 23954"/>
                        <a:gd name="connsiteY4" fmla="*/ 20490 h 23995"/>
                        <a:gd name="connsiteX5" fmla="*/ 11876 w 23954"/>
                        <a:gd name="connsiteY5" fmla="*/ 23995 h 23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54" h="23995">
                          <a:moveTo>
                            <a:pt x="11876" y="23995"/>
                          </a:moveTo>
                          <a:cubicBezTo>
                            <a:pt x="9838" y="24000"/>
                            <a:pt x="7804" y="23503"/>
                            <a:pt x="5987" y="22501"/>
                          </a:cubicBezTo>
                          <a:cubicBezTo>
                            <a:pt x="-1687" y="18265"/>
                            <a:pt x="-1982" y="6876"/>
                            <a:pt x="5093" y="1977"/>
                          </a:cubicBezTo>
                          <a:cubicBezTo>
                            <a:pt x="12726" y="-3309"/>
                            <a:pt x="23954" y="2681"/>
                            <a:pt x="23954" y="11956"/>
                          </a:cubicBezTo>
                          <a:cubicBezTo>
                            <a:pt x="23954" y="15103"/>
                            <a:pt x="22602" y="18249"/>
                            <a:pt x="20405" y="20490"/>
                          </a:cubicBezTo>
                          <a:cubicBezTo>
                            <a:pt x="18202" y="22738"/>
                            <a:pt x="15065" y="23989"/>
                            <a:pt x="11876" y="23995"/>
                          </a:cubicBezTo>
                          <a:close/>
                        </a:path>
                      </a:pathLst>
                    </a:custGeom>
                    <a:solidFill>
                      <a:srgbClr val="C86D36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58" name="Forma Livre: Forma 3157">
                      <a:extLst>
                        <a:ext uri="{FF2B5EF4-FFF2-40B4-BE49-F238E27FC236}">
                          <a16:creationId xmlns:a16="http://schemas.microsoft.com/office/drawing/2014/main" id="{A1019422-E91F-215D-D0FE-52CF0EE3FF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4062" y="729017"/>
                      <a:ext cx="23954" cy="23995"/>
                    </a:xfrm>
                    <a:custGeom>
                      <a:avLst/>
                      <a:gdLst>
                        <a:gd name="connsiteX0" fmla="*/ 11876 w 23954"/>
                        <a:gd name="connsiteY0" fmla="*/ 23995 h 23995"/>
                        <a:gd name="connsiteX1" fmla="*/ 5987 w 23954"/>
                        <a:gd name="connsiteY1" fmla="*/ 22501 h 23995"/>
                        <a:gd name="connsiteX2" fmla="*/ 5093 w 23954"/>
                        <a:gd name="connsiteY2" fmla="*/ 1977 h 23995"/>
                        <a:gd name="connsiteX3" fmla="*/ 23954 w 23954"/>
                        <a:gd name="connsiteY3" fmla="*/ 11956 h 23995"/>
                        <a:gd name="connsiteX4" fmla="*/ 20405 w 23954"/>
                        <a:gd name="connsiteY4" fmla="*/ 20490 h 23995"/>
                        <a:gd name="connsiteX5" fmla="*/ 11876 w 23954"/>
                        <a:gd name="connsiteY5" fmla="*/ 23995 h 23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54" h="23995">
                          <a:moveTo>
                            <a:pt x="11876" y="23995"/>
                          </a:moveTo>
                          <a:cubicBezTo>
                            <a:pt x="9838" y="24000"/>
                            <a:pt x="7804" y="23503"/>
                            <a:pt x="5987" y="22501"/>
                          </a:cubicBezTo>
                          <a:cubicBezTo>
                            <a:pt x="-1687" y="18265"/>
                            <a:pt x="-1982" y="6876"/>
                            <a:pt x="5093" y="1977"/>
                          </a:cubicBezTo>
                          <a:cubicBezTo>
                            <a:pt x="12726" y="-3309"/>
                            <a:pt x="23954" y="2681"/>
                            <a:pt x="23954" y="11956"/>
                          </a:cubicBezTo>
                          <a:cubicBezTo>
                            <a:pt x="23954" y="15103"/>
                            <a:pt x="22602" y="18249"/>
                            <a:pt x="20405" y="20490"/>
                          </a:cubicBezTo>
                          <a:cubicBezTo>
                            <a:pt x="18202" y="22738"/>
                            <a:pt x="15067" y="23989"/>
                            <a:pt x="11876" y="23995"/>
                          </a:cubicBezTo>
                          <a:close/>
                        </a:path>
                      </a:pathLst>
                    </a:custGeom>
                    <a:solidFill>
                      <a:srgbClr val="C86D36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3159" name="Gráfico 3076">
                    <a:extLst>
                      <a:ext uri="{FF2B5EF4-FFF2-40B4-BE49-F238E27FC236}">
                        <a16:creationId xmlns:a16="http://schemas.microsoft.com/office/drawing/2014/main" id="{A63F07F3-375B-35E7-3666-C41392A9437D}"/>
                      </a:ext>
                    </a:extLst>
                  </p:cNvPr>
                  <p:cNvGrpSpPr/>
                  <p:nvPr/>
                </p:nvGrpSpPr>
                <p:grpSpPr>
                  <a:xfrm>
                    <a:off x="2335108" y="879323"/>
                    <a:ext cx="392908" cy="23995"/>
                    <a:chOff x="2335108" y="879323"/>
                    <a:chExt cx="392908" cy="23995"/>
                  </a:xfrm>
                  <a:solidFill>
                    <a:srgbClr val="C86D36"/>
                  </a:solidFill>
                </p:grpSpPr>
                <p:sp>
                  <p:nvSpPr>
                    <p:cNvPr id="3160" name="Forma Livre: Forma 3159">
                      <a:extLst>
                        <a:ext uri="{FF2B5EF4-FFF2-40B4-BE49-F238E27FC236}">
                          <a16:creationId xmlns:a16="http://schemas.microsoft.com/office/drawing/2014/main" id="{4F8D5EAD-A77E-77E3-7452-4A3F5AD915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5108" y="879323"/>
                      <a:ext cx="23954" cy="23995"/>
                    </a:xfrm>
                    <a:custGeom>
                      <a:avLst/>
                      <a:gdLst>
                        <a:gd name="connsiteX0" fmla="*/ 11876 w 23954"/>
                        <a:gd name="connsiteY0" fmla="*/ 23995 h 23995"/>
                        <a:gd name="connsiteX1" fmla="*/ 5987 w 23954"/>
                        <a:gd name="connsiteY1" fmla="*/ 22501 h 23995"/>
                        <a:gd name="connsiteX2" fmla="*/ 5093 w 23954"/>
                        <a:gd name="connsiteY2" fmla="*/ 1977 h 23995"/>
                        <a:gd name="connsiteX3" fmla="*/ 23954 w 23954"/>
                        <a:gd name="connsiteY3" fmla="*/ 11956 h 23995"/>
                        <a:gd name="connsiteX4" fmla="*/ 20405 w 23954"/>
                        <a:gd name="connsiteY4" fmla="*/ 20490 h 23995"/>
                        <a:gd name="connsiteX5" fmla="*/ 11876 w 23954"/>
                        <a:gd name="connsiteY5" fmla="*/ 23995 h 23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54" h="23995">
                          <a:moveTo>
                            <a:pt x="11876" y="23995"/>
                          </a:moveTo>
                          <a:cubicBezTo>
                            <a:pt x="9838" y="24000"/>
                            <a:pt x="7804" y="23503"/>
                            <a:pt x="5987" y="22501"/>
                          </a:cubicBezTo>
                          <a:cubicBezTo>
                            <a:pt x="-1687" y="18265"/>
                            <a:pt x="-1982" y="6876"/>
                            <a:pt x="5093" y="1977"/>
                          </a:cubicBezTo>
                          <a:cubicBezTo>
                            <a:pt x="12726" y="-3309"/>
                            <a:pt x="23954" y="2681"/>
                            <a:pt x="23954" y="11956"/>
                          </a:cubicBezTo>
                          <a:cubicBezTo>
                            <a:pt x="23954" y="15103"/>
                            <a:pt x="22602" y="18249"/>
                            <a:pt x="20405" y="20490"/>
                          </a:cubicBezTo>
                          <a:cubicBezTo>
                            <a:pt x="18202" y="22737"/>
                            <a:pt x="15065" y="23987"/>
                            <a:pt x="11876" y="23995"/>
                          </a:cubicBezTo>
                          <a:close/>
                        </a:path>
                      </a:pathLst>
                    </a:custGeom>
                    <a:solidFill>
                      <a:srgbClr val="C86D36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61" name="Forma Livre: Forma 3160">
                      <a:extLst>
                        <a:ext uri="{FF2B5EF4-FFF2-40B4-BE49-F238E27FC236}">
                          <a16:creationId xmlns:a16="http://schemas.microsoft.com/office/drawing/2014/main" id="{2750148C-FB41-B65B-9FBD-468E84164F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4062" y="879323"/>
                      <a:ext cx="23954" cy="23995"/>
                    </a:xfrm>
                    <a:custGeom>
                      <a:avLst/>
                      <a:gdLst>
                        <a:gd name="connsiteX0" fmla="*/ 11876 w 23954"/>
                        <a:gd name="connsiteY0" fmla="*/ 23995 h 23995"/>
                        <a:gd name="connsiteX1" fmla="*/ 5987 w 23954"/>
                        <a:gd name="connsiteY1" fmla="*/ 22501 h 23995"/>
                        <a:gd name="connsiteX2" fmla="*/ 5093 w 23954"/>
                        <a:gd name="connsiteY2" fmla="*/ 1977 h 23995"/>
                        <a:gd name="connsiteX3" fmla="*/ 23954 w 23954"/>
                        <a:gd name="connsiteY3" fmla="*/ 11956 h 23995"/>
                        <a:gd name="connsiteX4" fmla="*/ 20405 w 23954"/>
                        <a:gd name="connsiteY4" fmla="*/ 20490 h 23995"/>
                        <a:gd name="connsiteX5" fmla="*/ 11876 w 23954"/>
                        <a:gd name="connsiteY5" fmla="*/ 23995 h 23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54" h="23995">
                          <a:moveTo>
                            <a:pt x="11876" y="23995"/>
                          </a:moveTo>
                          <a:cubicBezTo>
                            <a:pt x="9838" y="24000"/>
                            <a:pt x="7804" y="23503"/>
                            <a:pt x="5987" y="22501"/>
                          </a:cubicBezTo>
                          <a:cubicBezTo>
                            <a:pt x="-1687" y="18265"/>
                            <a:pt x="-1982" y="6876"/>
                            <a:pt x="5093" y="1977"/>
                          </a:cubicBezTo>
                          <a:cubicBezTo>
                            <a:pt x="12726" y="-3309"/>
                            <a:pt x="23954" y="2681"/>
                            <a:pt x="23954" y="11956"/>
                          </a:cubicBezTo>
                          <a:cubicBezTo>
                            <a:pt x="23954" y="15103"/>
                            <a:pt x="22602" y="18249"/>
                            <a:pt x="20405" y="20490"/>
                          </a:cubicBezTo>
                          <a:cubicBezTo>
                            <a:pt x="18202" y="22737"/>
                            <a:pt x="15067" y="23987"/>
                            <a:pt x="11876" y="23995"/>
                          </a:cubicBezTo>
                          <a:close/>
                        </a:path>
                      </a:pathLst>
                    </a:custGeom>
                    <a:solidFill>
                      <a:srgbClr val="C86D36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3162" name="Gráfico 3076">
                    <a:extLst>
                      <a:ext uri="{FF2B5EF4-FFF2-40B4-BE49-F238E27FC236}">
                        <a16:creationId xmlns:a16="http://schemas.microsoft.com/office/drawing/2014/main" id="{57FA2DF2-D5EF-55BE-6E24-5A6F8B475524}"/>
                      </a:ext>
                    </a:extLst>
                  </p:cNvPr>
                  <p:cNvGrpSpPr/>
                  <p:nvPr/>
                </p:nvGrpSpPr>
                <p:grpSpPr>
                  <a:xfrm>
                    <a:off x="2335108" y="1029631"/>
                    <a:ext cx="392908" cy="23995"/>
                    <a:chOff x="2335108" y="1029631"/>
                    <a:chExt cx="392908" cy="23995"/>
                  </a:xfrm>
                  <a:solidFill>
                    <a:srgbClr val="C86D36"/>
                  </a:solidFill>
                </p:grpSpPr>
                <p:sp>
                  <p:nvSpPr>
                    <p:cNvPr id="3163" name="Forma Livre: Forma 3162">
                      <a:extLst>
                        <a:ext uri="{FF2B5EF4-FFF2-40B4-BE49-F238E27FC236}">
                          <a16:creationId xmlns:a16="http://schemas.microsoft.com/office/drawing/2014/main" id="{BB8B0909-3023-61D9-7E0C-DB80595F9F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5108" y="1029631"/>
                      <a:ext cx="23954" cy="23995"/>
                    </a:xfrm>
                    <a:custGeom>
                      <a:avLst/>
                      <a:gdLst>
                        <a:gd name="connsiteX0" fmla="*/ 11876 w 23954"/>
                        <a:gd name="connsiteY0" fmla="*/ 23995 h 23995"/>
                        <a:gd name="connsiteX1" fmla="*/ 5987 w 23954"/>
                        <a:gd name="connsiteY1" fmla="*/ 22500 h 23995"/>
                        <a:gd name="connsiteX2" fmla="*/ 5093 w 23954"/>
                        <a:gd name="connsiteY2" fmla="*/ 1977 h 23995"/>
                        <a:gd name="connsiteX3" fmla="*/ 23954 w 23954"/>
                        <a:gd name="connsiteY3" fmla="*/ 11956 h 23995"/>
                        <a:gd name="connsiteX4" fmla="*/ 20405 w 23954"/>
                        <a:gd name="connsiteY4" fmla="*/ 20490 h 23995"/>
                        <a:gd name="connsiteX5" fmla="*/ 11876 w 23954"/>
                        <a:gd name="connsiteY5" fmla="*/ 23995 h 23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54" h="23995">
                          <a:moveTo>
                            <a:pt x="11876" y="23995"/>
                          </a:moveTo>
                          <a:cubicBezTo>
                            <a:pt x="9838" y="24000"/>
                            <a:pt x="7804" y="23503"/>
                            <a:pt x="5987" y="22500"/>
                          </a:cubicBezTo>
                          <a:cubicBezTo>
                            <a:pt x="-1687" y="18265"/>
                            <a:pt x="-1982" y="6876"/>
                            <a:pt x="5093" y="1977"/>
                          </a:cubicBezTo>
                          <a:cubicBezTo>
                            <a:pt x="12726" y="-3310"/>
                            <a:pt x="23954" y="2682"/>
                            <a:pt x="23954" y="11956"/>
                          </a:cubicBezTo>
                          <a:cubicBezTo>
                            <a:pt x="23954" y="15103"/>
                            <a:pt x="22602" y="18249"/>
                            <a:pt x="20405" y="20490"/>
                          </a:cubicBezTo>
                          <a:cubicBezTo>
                            <a:pt x="18202" y="22736"/>
                            <a:pt x="15065" y="23987"/>
                            <a:pt x="11876" y="23995"/>
                          </a:cubicBezTo>
                          <a:close/>
                        </a:path>
                      </a:pathLst>
                    </a:custGeom>
                    <a:solidFill>
                      <a:srgbClr val="C86D36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64" name="Forma Livre: Forma 3163">
                      <a:extLst>
                        <a:ext uri="{FF2B5EF4-FFF2-40B4-BE49-F238E27FC236}">
                          <a16:creationId xmlns:a16="http://schemas.microsoft.com/office/drawing/2014/main" id="{C1089A39-2DFF-E4D5-A786-76B8D6D904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4062" y="1029631"/>
                      <a:ext cx="23954" cy="23995"/>
                    </a:xfrm>
                    <a:custGeom>
                      <a:avLst/>
                      <a:gdLst>
                        <a:gd name="connsiteX0" fmla="*/ 11876 w 23954"/>
                        <a:gd name="connsiteY0" fmla="*/ 23995 h 23995"/>
                        <a:gd name="connsiteX1" fmla="*/ 5987 w 23954"/>
                        <a:gd name="connsiteY1" fmla="*/ 22500 h 23995"/>
                        <a:gd name="connsiteX2" fmla="*/ 5093 w 23954"/>
                        <a:gd name="connsiteY2" fmla="*/ 1977 h 23995"/>
                        <a:gd name="connsiteX3" fmla="*/ 23954 w 23954"/>
                        <a:gd name="connsiteY3" fmla="*/ 11956 h 23995"/>
                        <a:gd name="connsiteX4" fmla="*/ 20405 w 23954"/>
                        <a:gd name="connsiteY4" fmla="*/ 20490 h 23995"/>
                        <a:gd name="connsiteX5" fmla="*/ 11876 w 23954"/>
                        <a:gd name="connsiteY5" fmla="*/ 23995 h 23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54" h="23995">
                          <a:moveTo>
                            <a:pt x="11876" y="23995"/>
                          </a:moveTo>
                          <a:cubicBezTo>
                            <a:pt x="9838" y="24000"/>
                            <a:pt x="7804" y="23503"/>
                            <a:pt x="5987" y="22500"/>
                          </a:cubicBezTo>
                          <a:cubicBezTo>
                            <a:pt x="-1687" y="18265"/>
                            <a:pt x="-1982" y="6876"/>
                            <a:pt x="5093" y="1977"/>
                          </a:cubicBezTo>
                          <a:cubicBezTo>
                            <a:pt x="12726" y="-3310"/>
                            <a:pt x="23954" y="2682"/>
                            <a:pt x="23954" y="11956"/>
                          </a:cubicBezTo>
                          <a:cubicBezTo>
                            <a:pt x="23954" y="15103"/>
                            <a:pt x="22602" y="18249"/>
                            <a:pt x="20405" y="20490"/>
                          </a:cubicBezTo>
                          <a:cubicBezTo>
                            <a:pt x="18202" y="22736"/>
                            <a:pt x="15067" y="23987"/>
                            <a:pt x="11876" y="23995"/>
                          </a:cubicBezTo>
                          <a:close/>
                        </a:path>
                      </a:pathLst>
                    </a:custGeom>
                    <a:solidFill>
                      <a:srgbClr val="C86D36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  <p:grpSp>
                <p:nvGrpSpPr>
                  <p:cNvPr id="3165" name="Gráfico 3076">
                    <a:extLst>
                      <a:ext uri="{FF2B5EF4-FFF2-40B4-BE49-F238E27FC236}">
                        <a16:creationId xmlns:a16="http://schemas.microsoft.com/office/drawing/2014/main" id="{2ABD110E-740C-FECB-7F14-E06F5A82475E}"/>
                      </a:ext>
                    </a:extLst>
                  </p:cNvPr>
                  <p:cNvGrpSpPr/>
                  <p:nvPr/>
                </p:nvGrpSpPr>
                <p:grpSpPr>
                  <a:xfrm>
                    <a:off x="2335108" y="1179942"/>
                    <a:ext cx="392908" cy="23995"/>
                    <a:chOff x="2335108" y="1179942"/>
                    <a:chExt cx="392908" cy="23995"/>
                  </a:xfrm>
                  <a:solidFill>
                    <a:srgbClr val="C86D36"/>
                  </a:solidFill>
                </p:grpSpPr>
                <p:sp>
                  <p:nvSpPr>
                    <p:cNvPr id="3166" name="Forma Livre: Forma 3165">
                      <a:extLst>
                        <a:ext uri="{FF2B5EF4-FFF2-40B4-BE49-F238E27FC236}">
                          <a16:creationId xmlns:a16="http://schemas.microsoft.com/office/drawing/2014/main" id="{6F6A6177-7CCF-A9EC-A2D2-B6B4B057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5108" y="1179942"/>
                      <a:ext cx="23954" cy="23995"/>
                    </a:xfrm>
                    <a:custGeom>
                      <a:avLst/>
                      <a:gdLst>
                        <a:gd name="connsiteX0" fmla="*/ 11876 w 23954"/>
                        <a:gd name="connsiteY0" fmla="*/ 23995 h 23995"/>
                        <a:gd name="connsiteX1" fmla="*/ 5987 w 23954"/>
                        <a:gd name="connsiteY1" fmla="*/ 22501 h 23995"/>
                        <a:gd name="connsiteX2" fmla="*/ 5093 w 23954"/>
                        <a:gd name="connsiteY2" fmla="*/ 1977 h 23995"/>
                        <a:gd name="connsiteX3" fmla="*/ 23954 w 23954"/>
                        <a:gd name="connsiteY3" fmla="*/ 11956 h 23995"/>
                        <a:gd name="connsiteX4" fmla="*/ 20405 w 23954"/>
                        <a:gd name="connsiteY4" fmla="*/ 20490 h 23995"/>
                        <a:gd name="connsiteX5" fmla="*/ 11876 w 23954"/>
                        <a:gd name="connsiteY5" fmla="*/ 23995 h 23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54" h="23995">
                          <a:moveTo>
                            <a:pt x="11876" y="23995"/>
                          </a:moveTo>
                          <a:cubicBezTo>
                            <a:pt x="9838" y="24000"/>
                            <a:pt x="7804" y="23503"/>
                            <a:pt x="5987" y="22501"/>
                          </a:cubicBezTo>
                          <a:cubicBezTo>
                            <a:pt x="-1687" y="18265"/>
                            <a:pt x="-1982" y="6876"/>
                            <a:pt x="5093" y="1977"/>
                          </a:cubicBezTo>
                          <a:cubicBezTo>
                            <a:pt x="12726" y="-3309"/>
                            <a:pt x="23954" y="2681"/>
                            <a:pt x="23954" y="11956"/>
                          </a:cubicBezTo>
                          <a:cubicBezTo>
                            <a:pt x="23954" y="15103"/>
                            <a:pt x="22602" y="18249"/>
                            <a:pt x="20405" y="20490"/>
                          </a:cubicBezTo>
                          <a:cubicBezTo>
                            <a:pt x="18202" y="22737"/>
                            <a:pt x="15065" y="23989"/>
                            <a:pt x="11876" y="23995"/>
                          </a:cubicBezTo>
                          <a:close/>
                        </a:path>
                      </a:pathLst>
                    </a:custGeom>
                    <a:solidFill>
                      <a:srgbClr val="C86D36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  <p:sp>
                  <p:nvSpPr>
                    <p:cNvPr id="3167" name="Forma Livre: Forma 3166">
                      <a:extLst>
                        <a:ext uri="{FF2B5EF4-FFF2-40B4-BE49-F238E27FC236}">
                          <a16:creationId xmlns:a16="http://schemas.microsoft.com/office/drawing/2014/main" id="{2A1B3B41-0A2A-2D8A-EF0E-EC9AD67F1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4062" y="1179942"/>
                      <a:ext cx="23954" cy="23995"/>
                    </a:xfrm>
                    <a:custGeom>
                      <a:avLst/>
                      <a:gdLst>
                        <a:gd name="connsiteX0" fmla="*/ 11876 w 23954"/>
                        <a:gd name="connsiteY0" fmla="*/ 23995 h 23995"/>
                        <a:gd name="connsiteX1" fmla="*/ 5987 w 23954"/>
                        <a:gd name="connsiteY1" fmla="*/ 22501 h 23995"/>
                        <a:gd name="connsiteX2" fmla="*/ 5093 w 23954"/>
                        <a:gd name="connsiteY2" fmla="*/ 1977 h 23995"/>
                        <a:gd name="connsiteX3" fmla="*/ 23954 w 23954"/>
                        <a:gd name="connsiteY3" fmla="*/ 11956 h 23995"/>
                        <a:gd name="connsiteX4" fmla="*/ 20405 w 23954"/>
                        <a:gd name="connsiteY4" fmla="*/ 20490 h 23995"/>
                        <a:gd name="connsiteX5" fmla="*/ 11876 w 23954"/>
                        <a:gd name="connsiteY5" fmla="*/ 23995 h 239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954" h="23995">
                          <a:moveTo>
                            <a:pt x="11876" y="23995"/>
                          </a:moveTo>
                          <a:cubicBezTo>
                            <a:pt x="9838" y="24000"/>
                            <a:pt x="7804" y="23503"/>
                            <a:pt x="5987" y="22501"/>
                          </a:cubicBezTo>
                          <a:cubicBezTo>
                            <a:pt x="-1687" y="18265"/>
                            <a:pt x="-1982" y="6876"/>
                            <a:pt x="5093" y="1977"/>
                          </a:cubicBezTo>
                          <a:cubicBezTo>
                            <a:pt x="12726" y="-3309"/>
                            <a:pt x="23954" y="2681"/>
                            <a:pt x="23954" y="11956"/>
                          </a:cubicBezTo>
                          <a:cubicBezTo>
                            <a:pt x="23954" y="15103"/>
                            <a:pt x="22602" y="18249"/>
                            <a:pt x="20405" y="20490"/>
                          </a:cubicBezTo>
                          <a:cubicBezTo>
                            <a:pt x="18202" y="22737"/>
                            <a:pt x="15067" y="23989"/>
                            <a:pt x="11876" y="23995"/>
                          </a:cubicBezTo>
                          <a:close/>
                        </a:path>
                      </a:pathLst>
                    </a:custGeom>
                    <a:solidFill>
                      <a:srgbClr val="C86D36"/>
                    </a:solidFill>
                    <a:ln w="156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pt-BR" dirty="0">
                        <a:latin typeface="Roboto" panose="02000000000000000000" pitchFamily="2" charset="0"/>
                      </a:endParaRPr>
                    </a:p>
                  </p:txBody>
                </p:sp>
              </p:grpSp>
            </p:grpSp>
          </p:grpSp>
          <p:grpSp>
            <p:nvGrpSpPr>
              <p:cNvPr id="3171" name="Gráfico 3076">
                <a:extLst>
                  <a:ext uri="{FF2B5EF4-FFF2-40B4-BE49-F238E27FC236}">
                    <a16:creationId xmlns:a16="http://schemas.microsoft.com/office/drawing/2014/main" id="{A14CE86B-B950-8712-0479-7C9392A2A511}"/>
                  </a:ext>
                </a:extLst>
              </p:cNvPr>
              <p:cNvGrpSpPr/>
              <p:nvPr/>
            </p:nvGrpSpPr>
            <p:grpSpPr>
              <a:xfrm>
                <a:off x="2127271" y="1237140"/>
                <a:ext cx="655617" cy="442432"/>
                <a:chOff x="2131289" y="491048"/>
                <a:chExt cx="655617" cy="442432"/>
              </a:xfrm>
              <a:solidFill>
                <a:srgbClr val="E19974"/>
              </a:solidFill>
            </p:grpSpPr>
            <p:sp>
              <p:nvSpPr>
                <p:cNvPr id="3225" name="Forma Livre: Forma 3224">
                  <a:extLst>
                    <a:ext uri="{FF2B5EF4-FFF2-40B4-BE49-F238E27FC236}">
                      <a16:creationId xmlns:a16="http://schemas.microsoft.com/office/drawing/2014/main" id="{695E81F9-00C8-A0BE-AD8C-9F21101EC50F}"/>
                    </a:ext>
                  </a:extLst>
                </p:cNvPr>
                <p:cNvSpPr/>
                <p:nvPr/>
              </p:nvSpPr>
              <p:spPr>
                <a:xfrm>
                  <a:off x="2276219" y="548545"/>
                  <a:ext cx="510687" cy="84317"/>
                </a:xfrm>
                <a:custGeom>
                  <a:avLst/>
                  <a:gdLst>
                    <a:gd name="connsiteX0" fmla="*/ 501643 w 510687"/>
                    <a:gd name="connsiteY0" fmla="*/ 84317 h 84317"/>
                    <a:gd name="connsiteX1" fmla="*/ 9044 w 510687"/>
                    <a:gd name="connsiteY1" fmla="*/ 84317 h 84317"/>
                    <a:gd name="connsiteX2" fmla="*/ 0 w 510687"/>
                    <a:gd name="connsiteY2" fmla="*/ 75273 h 84317"/>
                    <a:gd name="connsiteX3" fmla="*/ 0 w 510687"/>
                    <a:gd name="connsiteY3" fmla="*/ 9044 h 84317"/>
                    <a:gd name="connsiteX4" fmla="*/ 9044 w 510687"/>
                    <a:gd name="connsiteY4" fmla="*/ 0 h 84317"/>
                    <a:gd name="connsiteX5" fmla="*/ 501643 w 510687"/>
                    <a:gd name="connsiteY5" fmla="*/ 0 h 84317"/>
                    <a:gd name="connsiteX6" fmla="*/ 510687 w 510687"/>
                    <a:gd name="connsiteY6" fmla="*/ 9044 h 84317"/>
                    <a:gd name="connsiteX7" fmla="*/ 510687 w 510687"/>
                    <a:gd name="connsiteY7" fmla="*/ 75273 h 84317"/>
                    <a:gd name="connsiteX8" fmla="*/ 501643 w 510687"/>
                    <a:gd name="connsiteY8" fmla="*/ 84317 h 84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0687" h="84317">
                      <a:moveTo>
                        <a:pt x="501643" y="84317"/>
                      </a:moveTo>
                      <a:lnTo>
                        <a:pt x="9044" y="84317"/>
                      </a:lnTo>
                      <a:cubicBezTo>
                        <a:pt x="4050" y="84317"/>
                        <a:pt x="0" y="80267"/>
                        <a:pt x="0" y="75273"/>
                      </a:cubicBezTo>
                      <a:lnTo>
                        <a:pt x="0" y="9044"/>
                      </a:lnTo>
                      <a:cubicBezTo>
                        <a:pt x="0" y="4050"/>
                        <a:pt x="4050" y="0"/>
                        <a:pt x="9044" y="0"/>
                      </a:cubicBezTo>
                      <a:lnTo>
                        <a:pt x="501643" y="0"/>
                      </a:lnTo>
                      <a:cubicBezTo>
                        <a:pt x="506637" y="0"/>
                        <a:pt x="510687" y="4050"/>
                        <a:pt x="510687" y="9044"/>
                      </a:cubicBezTo>
                      <a:lnTo>
                        <a:pt x="510687" y="75273"/>
                      </a:lnTo>
                      <a:cubicBezTo>
                        <a:pt x="510687" y="80267"/>
                        <a:pt x="506637" y="84317"/>
                        <a:pt x="501643" y="84317"/>
                      </a:cubicBezTo>
                      <a:close/>
                    </a:path>
                  </a:pathLst>
                </a:custGeom>
                <a:solidFill>
                  <a:srgbClr val="E19974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grpSp>
              <p:nvGrpSpPr>
                <p:cNvPr id="3226" name="Gráfico 3076">
                  <a:extLst>
                    <a:ext uri="{FF2B5EF4-FFF2-40B4-BE49-F238E27FC236}">
                      <a16:creationId xmlns:a16="http://schemas.microsoft.com/office/drawing/2014/main" id="{AD32F13F-821A-1D52-A9D4-BD338F4BC666}"/>
                    </a:ext>
                  </a:extLst>
                </p:cNvPr>
                <p:cNvGrpSpPr/>
                <p:nvPr/>
              </p:nvGrpSpPr>
              <p:grpSpPr>
                <a:xfrm>
                  <a:off x="2131289" y="491048"/>
                  <a:ext cx="1563" cy="1563"/>
                  <a:chOff x="2131289" y="491048"/>
                  <a:chExt cx="1563" cy="1563"/>
                </a:xfrm>
                <a:solidFill>
                  <a:srgbClr val="E19974"/>
                </a:solidFill>
              </p:grpSpPr>
              <p:sp>
                <p:nvSpPr>
                  <p:cNvPr id="3243" name="Forma Livre: Forma 3242">
                    <a:extLst>
                      <a:ext uri="{FF2B5EF4-FFF2-40B4-BE49-F238E27FC236}">
                        <a16:creationId xmlns:a16="http://schemas.microsoft.com/office/drawing/2014/main" id="{6773D00E-CF31-B338-674D-1868489CA20F}"/>
                      </a:ext>
                    </a:extLst>
                  </p:cNvPr>
                  <p:cNvSpPr/>
                  <p:nvPr/>
                </p:nvSpPr>
                <p:spPr>
                  <a:xfrm>
                    <a:off x="2131289" y="491048"/>
                    <a:ext cx="1563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3" h="1563"/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sp>
                <p:nvSpPr>
                  <p:cNvPr id="3244" name="Forma Livre: Forma 3243">
                    <a:extLst>
                      <a:ext uri="{FF2B5EF4-FFF2-40B4-BE49-F238E27FC236}">
                        <a16:creationId xmlns:a16="http://schemas.microsoft.com/office/drawing/2014/main" id="{0E3DAC72-B5F5-4F59-68C0-1DC9BE51502D}"/>
                      </a:ext>
                    </a:extLst>
                  </p:cNvPr>
                  <p:cNvSpPr/>
                  <p:nvPr/>
                </p:nvSpPr>
                <p:spPr>
                  <a:xfrm>
                    <a:off x="2131289" y="491048"/>
                    <a:ext cx="1563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3" h="1563"/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3227" name="Forma Livre: Forma 3226">
                  <a:extLst>
                    <a:ext uri="{FF2B5EF4-FFF2-40B4-BE49-F238E27FC236}">
                      <a16:creationId xmlns:a16="http://schemas.microsoft.com/office/drawing/2014/main" id="{7B378A14-BB68-3862-9420-92D602AA159E}"/>
                    </a:ext>
                  </a:extLst>
                </p:cNvPr>
                <p:cNvSpPr/>
                <p:nvPr/>
              </p:nvSpPr>
              <p:spPr>
                <a:xfrm>
                  <a:off x="2276219" y="698854"/>
                  <a:ext cx="510687" cy="84317"/>
                </a:xfrm>
                <a:custGeom>
                  <a:avLst/>
                  <a:gdLst>
                    <a:gd name="connsiteX0" fmla="*/ 501643 w 510687"/>
                    <a:gd name="connsiteY0" fmla="*/ 84317 h 84317"/>
                    <a:gd name="connsiteX1" fmla="*/ 9044 w 510687"/>
                    <a:gd name="connsiteY1" fmla="*/ 84317 h 84317"/>
                    <a:gd name="connsiteX2" fmla="*/ 0 w 510687"/>
                    <a:gd name="connsiteY2" fmla="*/ 75273 h 84317"/>
                    <a:gd name="connsiteX3" fmla="*/ 0 w 510687"/>
                    <a:gd name="connsiteY3" fmla="*/ 9044 h 84317"/>
                    <a:gd name="connsiteX4" fmla="*/ 9044 w 510687"/>
                    <a:gd name="connsiteY4" fmla="*/ 0 h 84317"/>
                    <a:gd name="connsiteX5" fmla="*/ 501643 w 510687"/>
                    <a:gd name="connsiteY5" fmla="*/ 0 h 84317"/>
                    <a:gd name="connsiteX6" fmla="*/ 510687 w 510687"/>
                    <a:gd name="connsiteY6" fmla="*/ 9044 h 84317"/>
                    <a:gd name="connsiteX7" fmla="*/ 510687 w 510687"/>
                    <a:gd name="connsiteY7" fmla="*/ 75273 h 84317"/>
                    <a:gd name="connsiteX8" fmla="*/ 501643 w 510687"/>
                    <a:gd name="connsiteY8" fmla="*/ 84317 h 84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0687" h="84317">
                      <a:moveTo>
                        <a:pt x="501643" y="84317"/>
                      </a:moveTo>
                      <a:lnTo>
                        <a:pt x="9044" y="84317"/>
                      </a:lnTo>
                      <a:cubicBezTo>
                        <a:pt x="4050" y="84317"/>
                        <a:pt x="0" y="80267"/>
                        <a:pt x="0" y="75273"/>
                      </a:cubicBezTo>
                      <a:lnTo>
                        <a:pt x="0" y="9044"/>
                      </a:lnTo>
                      <a:cubicBezTo>
                        <a:pt x="0" y="4050"/>
                        <a:pt x="4050" y="0"/>
                        <a:pt x="9044" y="0"/>
                      </a:cubicBezTo>
                      <a:lnTo>
                        <a:pt x="501643" y="0"/>
                      </a:lnTo>
                      <a:cubicBezTo>
                        <a:pt x="506637" y="0"/>
                        <a:pt x="510687" y="4050"/>
                        <a:pt x="510687" y="9044"/>
                      </a:cubicBezTo>
                      <a:lnTo>
                        <a:pt x="510687" y="75273"/>
                      </a:lnTo>
                      <a:cubicBezTo>
                        <a:pt x="510687" y="80267"/>
                        <a:pt x="506637" y="84317"/>
                        <a:pt x="501643" y="84317"/>
                      </a:cubicBezTo>
                      <a:close/>
                    </a:path>
                  </a:pathLst>
                </a:custGeom>
                <a:solidFill>
                  <a:srgbClr val="E19974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grpSp>
              <p:nvGrpSpPr>
                <p:cNvPr id="3228" name="Gráfico 3076">
                  <a:extLst>
                    <a:ext uri="{FF2B5EF4-FFF2-40B4-BE49-F238E27FC236}">
                      <a16:creationId xmlns:a16="http://schemas.microsoft.com/office/drawing/2014/main" id="{D740CF6F-87B8-6093-F1E2-79CFBE5181A3}"/>
                    </a:ext>
                  </a:extLst>
                </p:cNvPr>
                <p:cNvGrpSpPr/>
                <p:nvPr/>
              </p:nvGrpSpPr>
              <p:grpSpPr>
                <a:xfrm>
                  <a:off x="2131289" y="491048"/>
                  <a:ext cx="1563" cy="1563"/>
                  <a:chOff x="2131289" y="491048"/>
                  <a:chExt cx="1563" cy="1563"/>
                </a:xfrm>
                <a:solidFill>
                  <a:srgbClr val="E19974"/>
                </a:solidFill>
              </p:grpSpPr>
              <p:sp>
                <p:nvSpPr>
                  <p:cNvPr id="3241" name="Forma Livre: Forma 3240">
                    <a:extLst>
                      <a:ext uri="{FF2B5EF4-FFF2-40B4-BE49-F238E27FC236}">
                        <a16:creationId xmlns:a16="http://schemas.microsoft.com/office/drawing/2014/main" id="{651BFC9C-EA61-96C5-930B-18DD44ECCBA8}"/>
                      </a:ext>
                    </a:extLst>
                  </p:cNvPr>
                  <p:cNvSpPr/>
                  <p:nvPr/>
                </p:nvSpPr>
                <p:spPr>
                  <a:xfrm>
                    <a:off x="2131289" y="491048"/>
                    <a:ext cx="1563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3" h="1563"/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sp>
                <p:nvSpPr>
                  <p:cNvPr id="3242" name="Forma Livre: Forma 3241">
                    <a:extLst>
                      <a:ext uri="{FF2B5EF4-FFF2-40B4-BE49-F238E27FC236}">
                        <a16:creationId xmlns:a16="http://schemas.microsoft.com/office/drawing/2014/main" id="{A69CDB4E-DFB3-5D8F-FCCA-84CF9B23EBE4}"/>
                      </a:ext>
                    </a:extLst>
                  </p:cNvPr>
                  <p:cNvSpPr/>
                  <p:nvPr/>
                </p:nvSpPr>
                <p:spPr>
                  <a:xfrm>
                    <a:off x="2131289" y="491048"/>
                    <a:ext cx="1563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3" h="1563"/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3229" name="Forma Livre: Forma 3228">
                  <a:extLst>
                    <a:ext uri="{FF2B5EF4-FFF2-40B4-BE49-F238E27FC236}">
                      <a16:creationId xmlns:a16="http://schemas.microsoft.com/office/drawing/2014/main" id="{23279DC4-3B13-A637-B360-4E200ADB19B8}"/>
                    </a:ext>
                  </a:extLst>
                </p:cNvPr>
                <p:cNvSpPr/>
                <p:nvPr/>
              </p:nvSpPr>
              <p:spPr>
                <a:xfrm>
                  <a:off x="2276219" y="849163"/>
                  <a:ext cx="510687" cy="84317"/>
                </a:xfrm>
                <a:custGeom>
                  <a:avLst/>
                  <a:gdLst>
                    <a:gd name="connsiteX0" fmla="*/ 501643 w 510687"/>
                    <a:gd name="connsiteY0" fmla="*/ 84317 h 84317"/>
                    <a:gd name="connsiteX1" fmla="*/ 9044 w 510687"/>
                    <a:gd name="connsiteY1" fmla="*/ 84317 h 84317"/>
                    <a:gd name="connsiteX2" fmla="*/ 0 w 510687"/>
                    <a:gd name="connsiteY2" fmla="*/ 75273 h 84317"/>
                    <a:gd name="connsiteX3" fmla="*/ 0 w 510687"/>
                    <a:gd name="connsiteY3" fmla="*/ 9044 h 84317"/>
                    <a:gd name="connsiteX4" fmla="*/ 9044 w 510687"/>
                    <a:gd name="connsiteY4" fmla="*/ 0 h 84317"/>
                    <a:gd name="connsiteX5" fmla="*/ 501643 w 510687"/>
                    <a:gd name="connsiteY5" fmla="*/ 0 h 84317"/>
                    <a:gd name="connsiteX6" fmla="*/ 510687 w 510687"/>
                    <a:gd name="connsiteY6" fmla="*/ 9044 h 84317"/>
                    <a:gd name="connsiteX7" fmla="*/ 510687 w 510687"/>
                    <a:gd name="connsiteY7" fmla="*/ 75273 h 84317"/>
                    <a:gd name="connsiteX8" fmla="*/ 501643 w 510687"/>
                    <a:gd name="connsiteY8" fmla="*/ 84317 h 84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0687" h="84317">
                      <a:moveTo>
                        <a:pt x="501643" y="84317"/>
                      </a:moveTo>
                      <a:lnTo>
                        <a:pt x="9044" y="84317"/>
                      </a:lnTo>
                      <a:cubicBezTo>
                        <a:pt x="4050" y="84317"/>
                        <a:pt x="0" y="80267"/>
                        <a:pt x="0" y="75273"/>
                      </a:cubicBezTo>
                      <a:lnTo>
                        <a:pt x="0" y="9044"/>
                      </a:lnTo>
                      <a:cubicBezTo>
                        <a:pt x="0" y="4050"/>
                        <a:pt x="4050" y="0"/>
                        <a:pt x="9044" y="0"/>
                      </a:cubicBezTo>
                      <a:lnTo>
                        <a:pt x="501643" y="0"/>
                      </a:lnTo>
                      <a:cubicBezTo>
                        <a:pt x="506637" y="0"/>
                        <a:pt x="510687" y="4050"/>
                        <a:pt x="510687" y="9044"/>
                      </a:cubicBezTo>
                      <a:lnTo>
                        <a:pt x="510687" y="75273"/>
                      </a:lnTo>
                      <a:cubicBezTo>
                        <a:pt x="510687" y="80267"/>
                        <a:pt x="506637" y="84317"/>
                        <a:pt x="501643" y="84317"/>
                      </a:cubicBezTo>
                      <a:close/>
                    </a:path>
                  </a:pathLst>
                </a:custGeom>
                <a:solidFill>
                  <a:srgbClr val="E19974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grpSp>
              <p:nvGrpSpPr>
                <p:cNvPr id="3230" name="Gráfico 3076">
                  <a:extLst>
                    <a:ext uri="{FF2B5EF4-FFF2-40B4-BE49-F238E27FC236}">
                      <a16:creationId xmlns:a16="http://schemas.microsoft.com/office/drawing/2014/main" id="{400B0C0A-8D90-FC28-D6A6-0CCCB69829A2}"/>
                    </a:ext>
                  </a:extLst>
                </p:cNvPr>
                <p:cNvGrpSpPr/>
                <p:nvPr/>
              </p:nvGrpSpPr>
              <p:grpSpPr>
                <a:xfrm>
                  <a:off x="2131289" y="491048"/>
                  <a:ext cx="1563" cy="1563"/>
                  <a:chOff x="2131289" y="491048"/>
                  <a:chExt cx="1563" cy="1563"/>
                </a:xfrm>
                <a:solidFill>
                  <a:srgbClr val="E19974"/>
                </a:solidFill>
              </p:grpSpPr>
              <p:sp>
                <p:nvSpPr>
                  <p:cNvPr id="3239" name="Forma Livre: Forma 3238">
                    <a:extLst>
                      <a:ext uri="{FF2B5EF4-FFF2-40B4-BE49-F238E27FC236}">
                        <a16:creationId xmlns:a16="http://schemas.microsoft.com/office/drawing/2014/main" id="{1841B060-B83C-46BD-0965-EB3CCFE111DA}"/>
                      </a:ext>
                    </a:extLst>
                  </p:cNvPr>
                  <p:cNvSpPr/>
                  <p:nvPr/>
                </p:nvSpPr>
                <p:spPr>
                  <a:xfrm>
                    <a:off x="2131289" y="491048"/>
                    <a:ext cx="1563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3" h="1563"/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sp>
                <p:nvSpPr>
                  <p:cNvPr id="3240" name="Forma Livre: Forma 3239">
                    <a:extLst>
                      <a:ext uri="{FF2B5EF4-FFF2-40B4-BE49-F238E27FC236}">
                        <a16:creationId xmlns:a16="http://schemas.microsoft.com/office/drawing/2014/main" id="{923AA0CA-9B26-207A-0E9C-10970CC4913E}"/>
                      </a:ext>
                    </a:extLst>
                  </p:cNvPr>
                  <p:cNvSpPr/>
                  <p:nvPr/>
                </p:nvSpPr>
                <p:spPr>
                  <a:xfrm>
                    <a:off x="2131289" y="491048"/>
                    <a:ext cx="1563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3" h="1563"/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</p:grpSp>
            <p:grpSp>
              <p:nvGrpSpPr>
                <p:cNvPr id="3232" name="Gráfico 3076">
                  <a:extLst>
                    <a:ext uri="{FF2B5EF4-FFF2-40B4-BE49-F238E27FC236}">
                      <a16:creationId xmlns:a16="http://schemas.microsoft.com/office/drawing/2014/main" id="{551894D1-509B-CACB-AEA1-F3CE5A223298}"/>
                    </a:ext>
                  </a:extLst>
                </p:cNvPr>
                <p:cNvGrpSpPr/>
                <p:nvPr/>
              </p:nvGrpSpPr>
              <p:grpSpPr>
                <a:xfrm>
                  <a:off x="2131289" y="491048"/>
                  <a:ext cx="1563" cy="1563"/>
                  <a:chOff x="2131289" y="491048"/>
                  <a:chExt cx="1563" cy="1563"/>
                </a:xfrm>
                <a:solidFill>
                  <a:srgbClr val="E19974"/>
                </a:solidFill>
              </p:grpSpPr>
              <p:sp>
                <p:nvSpPr>
                  <p:cNvPr id="3237" name="Forma Livre: Forma 3236">
                    <a:extLst>
                      <a:ext uri="{FF2B5EF4-FFF2-40B4-BE49-F238E27FC236}">
                        <a16:creationId xmlns:a16="http://schemas.microsoft.com/office/drawing/2014/main" id="{D47E61FB-2557-AE12-2CBC-0B36A06A71C0}"/>
                      </a:ext>
                    </a:extLst>
                  </p:cNvPr>
                  <p:cNvSpPr/>
                  <p:nvPr/>
                </p:nvSpPr>
                <p:spPr>
                  <a:xfrm>
                    <a:off x="2131289" y="491048"/>
                    <a:ext cx="1563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3" h="1563"/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sp>
                <p:nvSpPr>
                  <p:cNvPr id="3238" name="Forma Livre: Forma 3237">
                    <a:extLst>
                      <a:ext uri="{FF2B5EF4-FFF2-40B4-BE49-F238E27FC236}">
                        <a16:creationId xmlns:a16="http://schemas.microsoft.com/office/drawing/2014/main" id="{06009C60-B7D6-8A80-17C1-4C6B8892880E}"/>
                      </a:ext>
                    </a:extLst>
                  </p:cNvPr>
                  <p:cNvSpPr/>
                  <p:nvPr/>
                </p:nvSpPr>
                <p:spPr>
                  <a:xfrm>
                    <a:off x="2131289" y="491048"/>
                    <a:ext cx="1563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3" h="1563"/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</p:grpSp>
            <p:grpSp>
              <p:nvGrpSpPr>
                <p:cNvPr id="3234" name="Gráfico 3076">
                  <a:extLst>
                    <a:ext uri="{FF2B5EF4-FFF2-40B4-BE49-F238E27FC236}">
                      <a16:creationId xmlns:a16="http://schemas.microsoft.com/office/drawing/2014/main" id="{5DAC75FB-0906-62CF-3AB4-8E5248BD60D7}"/>
                    </a:ext>
                  </a:extLst>
                </p:cNvPr>
                <p:cNvGrpSpPr/>
                <p:nvPr/>
              </p:nvGrpSpPr>
              <p:grpSpPr>
                <a:xfrm>
                  <a:off x="2131289" y="491048"/>
                  <a:ext cx="1563" cy="1563"/>
                  <a:chOff x="2131289" y="491048"/>
                  <a:chExt cx="1563" cy="1563"/>
                </a:xfrm>
                <a:solidFill>
                  <a:srgbClr val="E19974"/>
                </a:solidFill>
              </p:grpSpPr>
              <p:sp>
                <p:nvSpPr>
                  <p:cNvPr id="3235" name="Forma Livre: Forma 3234">
                    <a:extLst>
                      <a:ext uri="{FF2B5EF4-FFF2-40B4-BE49-F238E27FC236}">
                        <a16:creationId xmlns:a16="http://schemas.microsoft.com/office/drawing/2014/main" id="{BFA34623-BD0D-1ED0-F92E-F77EFB2FA395}"/>
                      </a:ext>
                    </a:extLst>
                  </p:cNvPr>
                  <p:cNvSpPr/>
                  <p:nvPr/>
                </p:nvSpPr>
                <p:spPr>
                  <a:xfrm>
                    <a:off x="2131289" y="491048"/>
                    <a:ext cx="1563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3" h="1563"/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  <p:sp>
                <p:nvSpPr>
                  <p:cNvPr id="3236" name="Forma Livre: Forma 3235">
                    <a:extLst>
                      <a:ext uri="{FF2B5EF4-FFF2-40B4-BE49-F238E27FC236}">
                        <a16:creationId xmlns:a16="http://schemas.microsoft.com/office/drawing/2014/main" id="{2F88953C-A970-923C-BD4C-DB442E32DF0E}"/>
                      </a:ext>
                    </a:extLst>
                  </p:cNvPr>
                  <p:cNvSpPr/>
                  <p:nvPr/>
                </p:nvSpPr>
                <p:spPr>
                  <a:xfrm>
                    <a:off x="2131289" y="491048"/>
                    <a:ext cx="1563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3" h="1563"/>
                    </a:pathLst>
                  </a:custGeom>
                  <a:solidFill>
                    <a:srgbClr val="E19974"/>
                  </a:solidFill>
                  <a:ln w="1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 dirty="0">
                      <a:latin typeface="Roboto" panose="02000000000000000000" pitchFamily="2" charset="0"/>
                    </a:endParaRPr>
                  </a:p>
                </p:txBody>
              </p:sp>
            </p:grpSp>
          </p:grpSp>
        </p:grpSp>
        <p:grpSp>
          <p:nvGrpSpPr>
            <p:cNvPr id="3172" name="Gráfico 3076">
              <a:extLst>
                <a:ext uri="{FF2B5EF4-FFF2-40B4-BE49-F238E27FC236}">
                  <a16:creationId xmlns:a16="http://schemas.microsoft.com/office/drawing/2014/main" id="{90AAD266-3625-0BCC-7875-79A683CF52E4}"/>
                </a:ext>
              </a:extLst>
            </p:cNvPr>
            <p:cNvGrpSpPr/>
            <p:nvPr/>
          </p:nvGrpSpPr>
          <p:grpSpPr>
            <a:xfrm>
              <a:off x="2127271" y="1255858"/>
              <a:ext cx="655609" cy="442427"/>
              <a:chOff x="2131289" y="491048"/>
              <a:chExt cx="655609" cy="442427"/>
            </a:xfrm>
            <a:solidFill>
              <a:srgbClr val="DC8758"/>
            </a:solidFill>
          </p:grpSpPr>
          <p:sp>
            <p:nvSpPr>
              <p:cNvPr id="3205" name="Forma Livre: Forma 3204">
                <a:extLst>
                  <a:ext uri="{FF2B5EF4-FFF2-40B4-BE49-F238E27FC236}">
                    <a16:creationId xmlns:a16="http://schemas.microsoft.com/office/drawing/2014/main" id="{F01020CD-0315-7E7F-FBEE-D7C8B5F6CA39}"/>
                  </a:ext>
                </a:extLst>
              </p:cNvPr>
              <p:cNvSpPr/>
              <p:nvPr/>
            </p:nvSpPr>
            <p:spPr>
              <a:xfrm>
                <a:off x="2745647" y="548538"/>
                <a:ext cx="41251" cy="84323"/>
              </a:xfrm>
              <a:custGeom>
                <a:avLst/>
                <a:gdLst>
                  <a:gd name="connsiteX0" fmla="*/ 41252 w 41251"/>
                  <a:gd name="connsiteY0" fmla="*/ 9053 h 84323"/>
                  <a:gd name="connsiteX1" fmla="*/ 41252 w 41251"/>
                  <a:gd name="connsiteY1" fmla="*/ 75287 h 84323"/>
                  <a:gd name="connsiteX2" fmla="*/ 32216 w 41251"/>
                  <a:gd name="connsiteY2" fmla="*/ 84323 h 84323"/>
                  <a:gd name="connsiteX3" fmla="*/ 0 w 41251"/>
                  <a:gd name="connsiteY3" fmla="*/ 84323 h 84323"/>
                  <a:gd name="connsiteX4" fmla="*/ 9036 w 41251"/>
                  <a:gd name="connsiteY4" fmla="*/ 75287 h 84323"/>
                  <a:gd name="connsiteX5" fmla="*/ 9036 w 41251"/>
                  <a:gd name="connsiteY5" fmla="*/ 9053 h 84323"/>
                  <a:gd name="connsiteX6" fmla="*/ 0 w 41251"/>
                  <a:gd name="connsiteY6" fmla="*/ 0 h 84323"/>
                  <a:gd name="connsiteX7" fmla="*/ 32214 w 41251"/>
                  <a:gd name="connsiteY7" fmla="*/ 0 h 84323"/>
                  <a:gd name="connsiteX8" fmla="*/ 41252 w 41251"/>
                  <a:gd name="connsiteY8" fmla="*/ 9053 h 84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251" h="84323">
                    <a:moveTo>
                      <a:pt x="41252" y="9053"/>
                    </a:moveTo>
                    <a:lnTo>
                      <a:pt x="41252" y="75287"/>
                    </a:lnTo>
                    <a:cubicBezTo>
                      <a:pt x="41252" y="80282"/>
                      <a:pt x="37208" y="84323"/>
                      <a:pt x="32216" y="84323"/>
                    </a:cubicBezTo>
                    <a:lnTo>
                      <a:pt x="0" y="84323"/>
                    </a:lnTo>
                    <a:cubicBezTo>
                      <a:pt x="4994" y="84323"/>
                      <a:pt x="9036" y="80280"/>
                      <a:pt x="9036" y="75287"/>
                    </a:cubicBezTo>
                    <a:lnTo>
                      <a:pt x="9036" y="9053"/>
                    </a:lnTo>
                    <a:cubicBezTo>
                      <a:pt x="9036" y="4059"/>
                      <a:pt x="4992" y="0"/>
                      <a:pt x="0" y="0"/>
                    </a:cubicBezTo>
                    <a:lnTo>
                      <a:pt x="32214" y="0"/>
                    </a:lnTo>
                    <a:cubicBezTo>
                      <a:pt x="37208" y="0"/>
                      <a:pt x="41252" y="4059"/>
                      <a:pt x="41252" y="9053"/>
                    </a:cubicBezTo>
                    <a:close/>
                  </a:path>
                </a:pathLst>
              </a:custGeom>
              <a:solidFill>
                <a:srgbClr val="DC8758"/>
              </a:solidFill>
              <a:ln w="1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grpSp>
            <p:nvGrpSpPr>
              <p:cNvPr id="3206" name="Gráfico 3076">
                <a:extLst>
                  <a:ext uri="{FF2B5EF4-FFF2-40B4-BE49-F238E27FC236}">
                    <a16:creationId xmlns:a16="http://schemas.microsoft.com/office/drawing/2014/main" id="{AF13540F-FE20-2266-3733-B9328349FE56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1563" cy="1563"/>
                <a:chOff x="2131289" y="491048"/>
                <a:chExt cx="1563" cy="1563"/>
              </a:xfrm>
              <a:solidFill>
                <a:srgbClr val="DC8758"/>
              </a:solidFill>
            </p:grpSpPr>
            <p:sp>
              <p:nvSpPr>
                <p:cNvPr id="3223" name="Forma Livre: Forma 3222">
                  <a:extLst>
                    <a:ext uri="{FF2B5EF4-FFF2-40B4-BE49-F238E27FC236}">
                      <a16:creationId xmlns:a16="http://schemas.microsoft.com/office/drawing/2014/main" id="{D43CB30A-8679-6135-B0A1-EF73B1047E47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224" name="Forma Livre: Forma 3223">
                  <a:extLst>
                    <a:ext uri="{FF2B5EF4-FFF2-40B4-BE49-F238E27FC236}">
                      <a16:creationId xmlns:a16="http://schemas.microsoft.com/office/drawing/2014/main" id="{F8B8A99D-A574-B2BF-2C7A-0C7A8BAC72B1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sp>
            <p:nvSpPr>
              <p:cNvPr id="3207" name="Forma Livre: Forma 3206">
                <a:extLst>
                  <a:ext uri="{FF2B5EF4-FFF2-40B4-BE49-F238E27FC236}">
                    <a16:creationId xmlns:a16="http://schemas.microsoft.com/office/drawing/2014/main" id="{9E36248E-2D6E-F8B6-B0E3-A626A074207F}"/>
                  </a:ext>
                </a:extLst>
              </p:cNvPr>
              <p:cNvSpPr/>
              <p:nvPr/>
            </p:nvSpPr>
            <p:spPr>
              <a:xfrm>
                <a:off x="2745647" y="698854"/>
                <a:ext cx="41251" cy="84323"/>
              </a:xfrm>
              <a:custGeom>
                <a:avLst/>
                <a:gdLst>
                  <a:gd name="connsiteX0" fmla="*/ 41252 w 41251"/>
                  <a:gd name="connsiteY0" fmla="*/ 9036 h 84323"/>
                  <a:gd name="connsiteX1" fmla="*/ 41252 w 41251"/>
                  <a:gd name="connsiteY1" fmla="*/ 75270 h 84323"/>
                  <a:gd name="connsiteX2" fmla="*/ 32216 w 41251"/>
                  <a:gd name="connsiteY2" fmla="*/ 84323 h 84323"/>
                  <a:gd name="connsiteX3" fmla="*/ 0 w 41251"/>
                  <a:gd name="connsiteY3" fmla="*/ 84323 h 84323"/>
                  <a:gd name="connsiteX4" fmla="*/ 9036 w 41251"/>
                  <a:gd name="connsiteY4" fmla="*/ 75270 h 84323"/>
                  <a:gd name="connsiteX5" fmla="*/ 9036 w 41251"/>
                  <a:gd name="connsiteY5" fmla="*/ 9036 h 84323"/>
                  <a:gd name="connsiteX6" fmla="*/ 0 w 41251"/>
                  <a:gd name="connsiteY6" fmla="*/ 0 h 84323"/>
                  <a:gd name="connsiteX7" fmla="*/ 32214 w 41251"/>
                  <a:gd name="connsiteY7" fmla="*/ 0 h 84323"/>
                  <a:gd name="connsiteX8" fmla="*/ 41252 w 41251"/>
                  <a:gd name="connsiteY8" fmla="*/ 9036 h 84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251" h="84323">
                    <a:moveTo>
                      <a:pt x="41252" y="9036"/>
                    </a:moveTo>
                    <a:lnTo>
                      <a:pt x="41252" y="75270"/>
                    </a:lnTo>
                    <a:cubicBezTo>
                      <a:pt x="41252" y="80264"/>
                      <a:pt x="37208" y="84323"/>
                      <a:pt x="32216" y="84323"/>
                    </a:cubicBezTo>
                    <a:lnTo>
                      <a:pt x="0" y="84323"/>
                    </a:lnTo>
                    <a:cubicBezTo>
                      <a:pt x="4994" y="84323"/>
                      <a:pt x="9036" y="80264"/>
                      <a:pt x="9036" y="75270"/>
                    </a:cubicBezTo>
                    <a:lnTo>
                      <a:pt x="9036" y="9036"/>
                    </a:lnTo>
                    <a:cubicBezTo>
                      <a:pt x="9036" y="4043"/>
                      <a:pt x="4992" y="0"/>
                      <a:pt x="0" y="0"/>
                    </a:cubicBezTo>
                    <a:lnTo>
                      <a:pt x="32214" y="0"/>
                    </a:lnTo>
                    <a:cubicBezTo>
                      <a:pt x="37208" y="0"/>
                      <a:pt x="41252" y="4043"/>
                      <a:pt x="41252" y="9036"/>
                    </a:cubicBezTo>
                    <a:close/>
                  </a:path>
                </a:pathLst>
              </a:custGeom>
              <a:solidFill>
                <a:srgbClr val="DC8758"/>
              </a:solidFill>
              <a:ln w="1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grpSp>
            <p:nvGrpSpPr>
              <p:cNvPr id="3208" name="Gráfico 3076">
                <a:extLst>
                  <a:ext uri="{FF2B5EF4-FFF2-40B4-BE49-F238E27FC236}">
                    <a16:creationId xmlns:a16="http://schemas.microsoft.com/office/drawing/2014/main" id="{7726BF46-82A5-C9AF-ABF0-94A0E01B012B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1563" cy="1563"/>
                <a:chOff x="2131289" y="491048"/>
                <a:chExt cx="1563" cy="1563"/>
              </a:xfrm>
              <a:solidFill>
                <a:srgbClr val="DC8758"/>
              </a:solidFill>
            </p:grpSpPr>
            <p:sp>
              <p:nvSpPr>
                <p:cNvPr id="3221" name="Forma Livre: Forma 3220">
                  <a:extLst>
                    <a:ext uri="{FF2B5EF4-FFF2-40B4-BE49-F238E27FC236}">
                      <a16:creationId xmlns:a16="http://schemas.microsoft.com/office/drawing/2014/main" id="{75BBAF97-E6D1-9964-4496-6C0EF70AD7CE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222" name="Forma Livre: Forma 3221">
                  <a:extLst>
                    <a:ext uri="{FF2B5EF4-FFF2-40B4-BE49-F238E27FC236}">
                      <a16:creationId xmlns:a16="http://schemas.microsoft.com/office/drawing/2014/main" id="{FAA5B705-3F9B-1FED-5787-79A1F9532EBD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sp>
            <p:nvSpPr>
              <p:cNvPr id="3209" name="Forma Livre: Forma 3208">
                <a:extLst>
                  <a:ext uri="{FF2B5EF4-FFF2-40B4-BE49-F238E27FC236}">
                    <a16:creationId xmlns:a16="http://schemas.microsoft.com/office/drawing/2014/main" id="{61D2D7BF-7078-CB87-7365-43026607C5D8}"/>
                  </a:ext>
                </a:extLst>
              </p:cNvPr>
              <p:cNvSpPr/>
              <p:nvPr/>
            </p:nvSpPr>
            <p:spPr>
              <a:xfrm>
                <a:off x="2745647" y="849169"/>
                <a:ext cx="41251" cy="84306"/>
              </a:xfrm>
              <a:custGeom>
                <a:avLst/>
                <a:gdLst>
                  <a:gd name="connsiteX0" fmla="*/ 41252 w 41251"/>
                  <a:gd name="connsiteY0" fmla="*/ 9036 h 84306"/>
                  <a:gd name="connsiteX1" fmla="*/ 41252 w 41251"/>
                  <a:gd name="connsiteY1" fmla="*/ 75270 h 84306"/>
                  <a:gd name="connsiteX2" fmla="*/ 32216 w 41251"/>
                  <a:gd name="connsiteY2" fmla="*/ 84306 h 84306"/>
                  <a:gd name="connsiteX3" fmla="*/ 0 w 41251"/>
                  <a:gd name="connsiteY3" fmla="*/ 84306 h 84306"/>
                  <a:gd name="connsiteX4" fmla="*/ 9036 w 41251"/>
                  <a:gd name="connsiteY4" fmla="*/ 75270 h 84306"/>
                  <a:gd name="connsiteX5" fmla="*/ 9036 w 41251"/>
                  <a:gd name="connsiteY5" fmla="*/ 9036 h 84306"/>
                  <a:gd name="connsiteX6" fmla="*/ 0 w 41251"/>
                  <a:gd name="connsiteY6" fmla="*/ 0 h 84306"/>
                  <a:gd name="connsiteX7" fmla="*/ 32214 w 41251"/>
                  <a:gd name="connsiteY7" fmla="*/ 0 h 84306"/>
                  <a:gd name="connsiteX8" fmla="*/ 41252 w 41251"/>
                  <a:gd name="connsiteY8" fmla="*/ 9036 h 8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251" h="84306">
                    <a:moveTo>
                      <a:pt x="41252" y="9036"/>
                    </a:moveTo>
                    <a:lnTo>
                      <a:pt x="41252" y="75270"/>
                    </a:lnTo>
                    <a:cubicBezTo>
                      <a:pt x="41252" y="80264"/>
                      <a:pt x="37208" y="84306"/>
                      <a:pt x="32216" y="84306"/>
                    </a:cubicBezTo>
                    <a:lnTo>
                      <a:pt x="0" y="84306"/>
                    </a:lnTo>
                    <a:cubicBezTo>
                      <a:pt x="4994" y="84306"/>
                      <a:pt x="9036" y="80263"/>
                      <a:pt x="9036" y="75270"/>
                    </a:cubicBezTo>
                    <a:lnTo>
                      <a:pt x="9036" y="9036"/>
                    </a:lnTo>
                    <a:cubicBezTo>
                      <a:pt x="9036" y="4043"/>
                      <a:pt x="4992" y="0"/>
                      <a:pt x="0" y="0"/>
                    </a:cubicBezTo>
                    <a:lnTo>
                      <a:pt x="32214" y="0"/>
                    </a:lnTo>
                    <a:cubicBezTo>
                      <a:pt x="37208" y="-2"/>
                      <a:pt x="41252" y="4042"/>
                      <a:pt x="41252" y="9036"/>
                    </a:cubicBezTo>
                    <a:close/>
                  </a:path>
                </a:pathLst>
              </a:custGeom>
              <a:solidFill>
                <a:srgbClr val="DC8758"/>
              </a:solidFill>
              <a:ln w="1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grpSp>
            <p:nvGrpSpPr>
              <p:cNvPr id="3210" name="Gráfico 3076">
                <a:extLst>
                  <a:ext uri="{FF2B5EF4-FFF2-40B4-BE49-F238E27FC236}">
                    <a16:creationId xmlns:a16="http://schemas.microsoft.com/office/drawing/2014/main" id="{06C9365E-0637-242B-F123-CBB2113A7FB3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1563" cy="1563"/>
                <a:chOff x="2131289" y="491048"/>
                <a:chExt cx="1563" cy="1563"/>
              </a:xfrm>
              <a:solidFill>
                <a:srgbClr val="DC8758"/>
              </a:solidFill>
            </p:grpSpPr>
            <p:sp>
              <p:nvSpPr>
                <p:cNvPr id="3219" name="Forma Livre: Forma 3218">
                  <a:extLst>
                    <a:ext uri="{FF2B5EF4-FFF2-40B4-BE49-F238E27FC236}">
                      <a16:creationId xmlns:a16="http://schemas.microsoft.com/office/drawing/2014/main" id="{2B8070CB-9320-5B60-9A69-997622FDFE8B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220" name="Forma Livre: Forma 3219">
                  <a:extLst>
                    <a:ext uri="{FF2B5EF4-FFF2-40B4-BE49-F238E27FC236}">
                      <a16:creationId xmlns:a16="http://schemas.microsoft.com/office/drawing/2014/main" id="{1158BA19-A148-A3A7-073B-144DD02E0C5A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grpSp>
            <p:nvGrpSpPr>
              <p:cNvPr id="3212" name="Gráfico 3076">
                <a:extLst>
                  <a:ext uri="{FF2B5EF4-FFF2-40B4-BE49-F238E27FC236}">
                    <a16:creationId xmlns:a16="http://schemas.microsoft.com/office/drawing/2014/main" id="{B308D38C-A196-0FDE-B671-FB78575BA194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1563" cy="1563"/>
                <a:chOff x="2131289" y="491048"/>
                <a:chExt cx="1563" cy="1563"/>
              </a:xfrm>
              <a:solidFill>
                <a:srgbClr val="DC8758"/>
              </a:solidFill>
            </p:grpSpPr>
            <p:sp>
              <p:nvSpPr>
                <p:cNvPr id="3217" name="Forma Livre: Forma 3216">
                  <a:extLst>
                    <a:ext uri="{FF2B5EF4-FFF2-40B4-BE49-F238E27FC236}">
                      <a16:creationId xmlns:a16="http://schemas.microsoft.com/office/drawing/2014/main" id="{C9627AB5-15AC-554F-5176-993A1D6301A6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218" name="Forma Livre: Forma 3217">
                  <a:extLst>
                    <a:ext uri="{FF2B5EF4-FFF2-40B4-BE49-F238E27FC236}">
                      <a16:creationId xmlns:a16="http://schemas.microsoft.com/office/drawing/2014/main" id="{5527E83D-1CFB-B63C-63D9-1C634E511CDD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grpSp>
            <p:nvGrpSpPr>
              <p:cNvPr id="3214" name="Gráfico 3076">
                <a:extLst>
                  <a:ext uri="{FF2B5EF4-FFF2-40B4-BE49-F238E27FC236}">
                    <a16:creationId xmlns:a16="http://schemas.microsoft.com/office/drawing/2014/main" id="{59451DD9-9405-0D8C-4226-B07DAE38B8F3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1563" cy="1563"/>
                <a:chOff x="2131289" y="491048"/>
                <a:chExt cx="1563" cy="1563"/>
              </a:xfrm>
              <a:solidFill>
                <a:srgbClr val="DC8758"/>
              </a:solidFill>
            </p:grpSpPr>
            <p:sp>
              <p:nvSpPr>
                <p:cNvPr id="3215" name="Forma Livre: Forma 3214">
                  <a:extLst>
                    <a:ext uri="{FF2B5EF4-FFF2-40B4-BE49-F238E27FC236}">
                      <a16:creationId xmlns:a16="http://schemas.microsoft.com/office/drawing/2014/main" id="{C46C173D-9EA7-67E0-0934-5C3DECE68E66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216" name="Forma Livre: Forma 3215">
                  <a:extLst>
                    <a:ext uri="{FF2B5EF4-FFF2-40B4-BE49-F238E27FC236}">
                      <a16:creationId xmlns:a16="http://schemas.microsoft.com/office/drawing/2014/main" id="{1832C1C5-29E8-982F-2EB2-211AB2A17DA3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</p:grpSp>
        <p:grpSp>
          <p:nvGrpSpPr>
            <p:cNvPr id="3173" name="Gráfico 3076">
              <a:extLst>
                <a:ext uri="{FF2B5EF4-FFF2-40B4-BE49-F238E27FC236}">
                  <a16:creationId xmlns:a16="http://schemas.microsoft.com/office/drawing/2014/main" id="{D9584796-8AF2-9727-1CAC-ED427F223057}"/>
                </a:ext>
              </a:extLst>
            </p:cNvPr>
            <p:cNvGrpSpPr/>
            <p:nvPr/>
          </p:nvGrpSpPr>
          <p:grpSpPr>
            <a:xfrm>
              <a:off x="2127271" y="1237140"/>
              <a:ext cx="1563" cy="1563"/>
              <a:chOff x="2131289" y="491048"/>
              <a:chExt cx="1563" cy="1563"/>
            </a:xfrm>
            <a:solidFill>
              <a:srgbClr val="DC8758"/>
            </a:solidFill>
          </p:grpSpPr>
          <p:grpSp>
            <p:nvGrpSpPr>
              <p:cNvPr id="3190" name="Gráfico 3076">
                <a:extLst>
                  <a:ext uri="{FF2B5EF4-FFF2-40B4-BE49-F238E27FC236}">
                    <a16:creationId xmlns:a16="http://schemas.microsoft.com/office/drawing/2014/main" id="{9FF98A7A-4758-24B0-A282-E4A68B38BC81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1563" cy="1563"/>
                <a:chOff x="2131289" y="491048"/>
                <a:chExt cx="1563" cy="1563"/>
              </a:xfrm>
              <a:solidFill>
                <a:srgbClr val="DC8758"/>
              </a:solidFill>
            </p:grpSpPr>
            <p:sp>
              <p:nvSpPr>
                <p:cNvPr id="3203" name="Forma Livre: Forma 3202">
                  <a:extLst>
                    <a:ext uri="{FF2B5EF4-FFF2-40B4-BE49-F238E27FC236}">
                      <a16:creationId xmlns:a16="http://schemas.microsoft.com/office/drawing/2014/main" id="{5B5E0E9A-2C48-C5CB-B4D1-A68B0C3ED681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204" name="Forma Livre: Forma 3203">
                  <a:extLst>
                    <a:ext uri="{FF2B5EF4-FFF2-40B4-BE49-F238E27FC236}">
                      <a16:creationId xmlns:a16="http://schemas.microsoft.com/office/drawing/2014/main" id="{DFCAEC3B-FF18-2E8D-894F-67EEC4C98BF5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grpSp>
            <p:nvGrpSpPr>
              <p:cNvPr id="3191" name="Gráfico 3076">
                <a:extLst>
                  <a:ext uri="{FF2B5EF4-FFF2-40B4-BE49-F238E27FC236}">
                    <a16:creationId xmlns:a16="http://schemas.microsoft.com/office/drawing/2014/main" id="{0F8DCEFA-E4C1-A7C0-0822-CE5267308777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1563" cy="1563"/>
                <a:chOff x="2131289" y="491048"/>
                <a:chExt cx="1563" cy="1563"/>
              </a:xfrm>
              <a:solidFill>
                <a:srgbClr val="DC8758"/>
              </a:solidFill>
            </p:grpSpPr>
            <p:sp>
              <p:nvSpPr>
                <p:cNvPr id="3201" name="Forma Livre: Forma 3200">
                  <a:extLst>
                    <a:ext uri="{FF2B5EF4-FFF2-40B4-BE49-F238E27FC236}">
                      <a16:creationId xmlns:a16="http://schemas.microsoft.com/office/drawing/2014/main" id="{20CC8CF0-3977-898E-2F3D-36635EC0368C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202" name="Forma Livre: Forma 3201">
                  <a:extLst>
                    <a:ext uri="{FF2B5EF4-FFF2-40B4-BE49-F238E27FC236}">
                      <a16:creationId xmlns:a16="http://schemas.microsoft.com/office/drawing/2014/main" id="{E540C3F5-55FB-0AEA-59BE-7F8263CF490B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grpSp>
            <p:nvGrpSpPr>
              <p:cNvPr id="3192" name="Gráfico 3076">
                <a:extLst>
                  <a:ext uri="{FF2B5EF4-FFF2-40B4-BE49-F238E27FC236}">
                    <a16:creationId xmlns:a16="http://schemas.microsoft.com/office/drawing/2014/main" id="{8A78F40B-0995-5F88-33B7-DBCF1FECBF71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1563" cy="1563"/>
                <a:chOff x="2131289" y="491048"/>
                <a:chExt cx="1563" cy="1563"/>
              </a:xfrm>
              <a:solidFill>
                <a:srgbClr val="DC8758"/>
              </a:solidFill>
            </p:grpSpPr>
            <p:sp>
              <p:nvSpPr>
                <p:cNvPr id="3199" name="Forma Livre: Forma 3198">
                  <a:extLst>
                    <a:ext uri="{FF2B5EF4-FFF2-40B4-BE49-F238E27FC236}">
                      <a16:creationId xmlns:a16="http://schemas.microsoft.com/office/drawing/2014/main" id="{9F8A2CBE-F1C4-B72D-A30B-FDE4B4DAB5BA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200" name="Forma Livre: Forma 3199">
                  <a:extLst>
                    <a:ext uri="{FF2B5EF4-FFF2-40B4-BE49-F238E27FC236}">
                      <a16:creationId xmlns:a16="http://schemas.microsoft.com/office/drawing/2014/main" id="{79B579D7-9456-82D2-C64F-38CC351F8DE6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grpSp>
            <p:nvGrpSpPr>
              <p:cNvPr id="3193" name="Gráfico 3076">
                <a:extLst>
                  <a:ext uri="{FF2B5EF4-FFF2-40B4-BE49-F238E27FC236}">
                    <a16:creationId xmlns:a16="http://schemas.microsoft.com/office/drawing/2014/main" id="{31EA6097-DB44-7524-46FC-3FD7E8DA6614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1563" cy="1563"/>
                <a:chOff x="2131289" y="491048"/>
                <a:chExt cx="1563" cy="1563"/>
              </a:xfrm>
              <a:solidFill>
                <a:srgbClr val="DC8758"/>
              </a:solidFill>
            </p:grpSpPr>
            <p:sp>
              <p:nvSpPr>
                <p:cNvPr id="3197" name="Forma Livre: Forma 3196">
                  <a:extLst>
                    <a:ext uri="{FF2B5EF4-FFF2-40B4-BE49-F238E27FC236}">
                      <a16:creationId xmlns:a16="http://schemas.microsoft.com/office/drawing/2014/main" id="{6A31DACE-4738-8ECD-AACB-E316D5CB21B6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198" name="Forma Livre: Forma 3197">
                  <a:extLst>
                    <a:ext uri="{FF2B5EF4-FFF2-40B4-BE49-F238E27FC236}">
                      <a16:creationId xmlns:a16="http://schemas.microsoft.com/office/drawing/2014/main" id="{49D07A88-D5D3-FE31-9DC6-349336027F6F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grpSp>
            <p:nvGrpSpPr>
              <p:cNvPr id="3194" name="Gráfico 3076">
                <a:extLst>
                  <a:ext uri="{FF2B5EF4-FFF2-40B4-BE49-F238E27FC236}">
                    <a16:creationId xmlns:a16="http://schemas.microsoft.com/office/drawing/2014/main" id="{1FDDB073-E9F5-2EEB-E594-7982505DDE59}"/>
                  </a:ext>
                </a:extLst>
              </p:cNvPr>
              <p:cNvGrpSpPr/>
              <p:nvPr/>
            </p:nvGrpSpPr>
            <p:grpSpPr>
              <a:xfrm>
                <a:off x="2131289" y="491048"/>
                <a:ext cx="1563" cy="1563"/>
                <a:chOff x="2131289" y="491048"/>
                <a:chExt cx="1563" cy="1563"/>
              </a:xfrm>
              <a:solidFill>
                <a:srgbClr val="DC8758"/>
              </a:solidFill>
            </p:grpSpPr>
            <p:sp>
              <p:nvSpPr>
                <p:cNvPr id="3195" name="Forma Livre: Forma 3194">
                  <a:extLst>
                    <a:ext uri="{FF2B5EF4-FFF2-40B4-BE49-F238E27FC236}">
                      <a16:creationId xmlns:a16="http://schemas.microsoft.com/office/drawing/2014/main" id="{AA1FC85B-61D5-5CD3-5545-6BC6D9814A32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196" name="Forma Livre: Forma 3195">
                  <a:extLst>
                    <a:ext uri="{FF2B5EF4-FFF2-40B4-BE49-F238E27FC236}">
                      <a16:creationId xmlns:a16="http://schemas.microsoft.com/office/drawing/2014/main" id="{31AB45C6-611D-D2A4-6E05-72762D2B4694}"/>
                    </a:ext>
                  </a:extLst>
                </p:cNvPr>
                <p:cNvSpPr/>
                <p:nvPr/>
              </p:nvSpPr>
              <p:spPr>
                <a:xfrm>
                  <a:off x="2131289" y="491048"/>
                  <a:ext cx="1563" cy="1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" h="1563"/>
                  </a:pathLst>
                </a:custGeom>
                <a:solidFill>
                  <a:srgbClr val="DC8758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</p:grpSp>
        <p:grpSp>
          <p:nvGrpSpPr>
            <p:cNvPr id="3174" name="Gráfico 3076">
              <a:extLst>
                <a:ext uri="{FF2B5EF4-FFF2-40B4-BE49-F238E27FC236}">
                  <a16:creationId xmlns:a16="http://schemas.microsoft.com/office/drawing/2014/main" id="{E4214E8A-6F6B-1D72-057D-2CB5EB07E862}"/>
                </a:ext>
              </a:extLst>
            </p:cNvPr>
            <p:cNvGrpSpPr/>
            <p:nvPr/>
          </p:nvGrpSpPr>
          <p:grpSpPr>
            <a:xfrm>
              <a:off x="2331090" y="1343565"/>
              <a:ext cx="392908" cy="324563"/>
              <a:chOff x="2335108" y="578755"/>
              <a:chExt cx="392908" cy="324563"/>
            </a:xfrm>
            <a:solidFill>
              <a:srgbClr val="C86D36"/>
            </a:solidFill>
          </p:grpSpPr>
          <p:grpSp>
            <p:nvGrpSpPr>
              <p:cNvPr id="3175" name="Gráfico 3076">
                <a:extLst>
                  <a:ext uri="{FF2B5EF4-FFF2-40B4-BE49-F238E27FC236}">
                    <a16:creationId xmlns:a16="http://schemas.microsoft.com/office/drawing/2014/main" id="{EF0AF9B2-E355-0DC3-C81A-6D56844A840C}"/>
                  </a:ext>
                </a:extLst>
              </p:cNvPr>
              <p:cNvGrpSpPr/>
              <p:nvPr/>
            </p:nvGrpSpPr>
            <p:grpSpPr>
              <a:xfrm>
                <a:off x="2335108" y="578755"/>
                <a:ext cx="392908" cy="23995"/>
                <a:chOff x="2335108" y="578755"/>
                <a:chExt cx="392908" cy="23995"/>
              </a:xfrm>
              <a:solidFill>
                <a:srgbClr val="C86D36"/>
              </a:solidFill>
            </p:grpSpPr>
            <p:sp>
              <p:nvSpPr>
                <p:cNvPr id="3188" name="Forma Livre: Forma 3187">
                  <a:extLst>
                    <a:ext uri="{FF2B5EF4-FFF2-40B4-BE49-F238E27FC236}">
                      <a16:creationId xmlns:a16="http://schemas.microsoft.com/office/drawing/2014/main" id="{E61D5999-A252-B901-3FAF-32371989E14E}"/>
                    </a:ext>
                  </a:extLst>
                </p:cNvPr>
                <p:cNvSpPr/>
                <p:nvPr/>
              </p:nvSpPr>
              <p:spPr>
                <a:xfrm>
                  <a:off x="2335108" y="578755"/>
                  <a:ext cx="23954" cy="23995"/>
                </a:xfrm>
                <a:custGeom>
                  <a:avLst/>
                  <a:gdLst>
                    <a:gd name="connsiteX0" fmla="*/ 11876 w 23954"/>
                    <a:gd name="connsiteY0" fmla="*/ 23995 h 23995"/>
                    <a:gd name="connsiteX1" fmla="*/ 5987 w 23954"/>
                    <a:gd name="connsiteY1" fmla="*/ 22501 h 23995"/>
                    <a:gd name="connsiteX2" fmla="*/ 5093 w 23954"/>
                    <a:gd name="connsiteY2" fmla="*/ 1977 h 23995"/>
                    <a:gd name="connsiteX3" fmla="*/ 23954 w 23954"/>
                    <a:gd name="connsiteY3" fmla="*/ 11956 h 23995"/>
                    <a:gd name="connsiteX4" fmla="*/ 20405 w 23954"/>
                    <a:gd name="connsiteY4" fmla="*/ 20490 h 23995"/>
                    <a:gd name="connsiteX5" fmla="*/ 11876 w 23954"/>
                    <a:gd name="connsiteY5" fmla="*/ 23995 h 23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54" h="23995">
                      <a:moveTo>
                        <a:pt x="11876" y="23995"/>
                      </a:moveTo>
                      <a:cubicBezTo>
                        <a:pt x="9838" y="24000"/>
                        <a:pt x="7804" y="23503"/>
                        <a:pt x="5987" y="22501"/>
                      </a:cubicBezTo>
                      <a:cubicBezTo>
                        <a:pt x="-1687" y="18265"/>
                        <a:pt x="-1982" y="6876"/>
                        <a:pt x="5093" y="1977"/>
                      </a:cubicBezTo>
                      <a:cubicBezTo>
                        <a:pt x="12726" y="-3309"/>
                        <a:pt x="23954" y="2681"/>
                        <a:pt x="23954" y="11956"/>
                      </a:cubicBezTo>
                      <a:cubicBezTo>
                        <a:pt x="23954" y="15103"/>
                        <a:pt x="22602" y="18249"/>
                        <a:pt x="20405" y="20490"/>
                      </a:cubicBezTo>
                      <a:cubicBezTo>
                        <a:pt x="18202" y="22737"/>
                        <a:pt x="15065" y="23987"/>
                        <a:pt x="11876" y="23995"/>
                      </a:cubicBezTo>
                      <a:close/>
                    </a:path>
                  </a:pathLst>
                </a:custGeom>
                <a:solidFill>
                  <a:srgbClr val="C86D36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189" name="Forma Livre: Forma 3188">
                  <a:extLst>
                    <a:ext uri="{FF2B5EF4-FFF2-40B4-BE49-F238E27FC236}">
                      <a16:creationId xmlns:a16="http://schemas.microsoft.com/office/drawing/2014/main" id="{2FC4DEA9-4C78-BACB-9E38-04184BDC9511}"/>
                    </a:ext>
                  </a:extLst>
                </p:cNvPr>
                <p:cNvSpPr/>
                <p:nvPr/>
              </p:nvSpPr>
              <p:spPr>
                <a:xfrm>
                  <a:off x="2704062" y="578755"/>
                  <a:ext cx="23954" cy="23995"/>
                </a:xfrm>
                <a:custGeom>
                  <a:avLst/>
                  <a:gdLst>
                    <a:gd name="connsiteX0" fmla="*/ 11876 w 23954"/>
                    <a:gd name="connsiteY0" fmla="*/ 23995 h 23995"/>
                    <a:gd name="connsiteX1" fmla="*/ 5987 w 23954"/>
                    <a:gd name="connsiteY1" fmla="*/ 22501 h 23995"/>
                    <a:gd name="connsiteX2" fmla="*/ 5093 w 23954"/>
                    <a:gd name="connsiteY2" fmla="*/ 1977 h 23995"/>
                    <a:gd name="connsiteX3" fmla="*/ 23954 w 23954"/>
                    <a:gd name="connsiteY3" fmla="*/ 11956 h 23995"/>
                    <a:gd name="connsiteX4" fmla="*/ 20405 w 23954"/>
                    <a:gd name="connsiteY4" fmla="*/ 20490 h 23995"/>
                    <a:gd name="connsiteX5" fmla="*/ 11876 w 23954"/>
                    <a:gd name="connsiteY5" fmla="*/ 23995 h 23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54" h="23995">
                      <a:moveTo>
                        <a:pt x="11876" y="23995"/>
                      </a:moveTo>
                      <a:cubicBezTo>
                        <a:pt x="9838" y="24000"/>
                        <a:pt x="7804" y="23503"/>
                        <a:pt x="5987" y="22501"/>
                      </a:cubicBezTo>
                      <a:cubicBezTo>
                        <a:pt x="-1687" y="18265"/>
                        <a:pt x="-1982" y="6876"/>
                        <a:pt x="5093" y="1977"/>
                      </a:cubicBezTo>
                      <a:cubicBezTo>
                        <a:pt x="12726" y="-3309"/>
                        <a:pt x="23954" y="2681"/>
                        <a:pt x="23954" y="11956"/>
                      </a:cubicBezTo>
                      <a:cubicBezTo>
                        <a:pt x="23954" y="15103"/>
                        <a:pt x="22602" y="18249"/>
                        <a:pt x="20405" y="20490"/>
                      </a:cubicBezTo>
                      <a:cubicBezTo>
                        <a:pt x="18202" y="22737"/>
                        <a:pt x="15067" y="23987"/>
                        <a:pt x="11876" y="23995"/>
                      </a:cubicBezTo>
                      <a:close/>
                    </a:path>
                  </a:pathLst>
                </a:custGeom>
                <a:solidFill>
                  <a:srgbClr val="C86D36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grpSp>
            <p:nvGrpSpPr>
              <p:cNvPr id="3176" name="Gráfico 3076">
                <a:extLst>
                  <a:ext uri="{FF2B5EF4-FFF2-40B4-BE49-F238E27FC236}">
                    <a16:creationId xmlns:a16="http://schemas.microsoft.com/office/drawing/2014/main" id="{34A9FCC0-55A7-5218-1E84-F595CE496115}"/>
                  </a:ext>
                </a:extLst>
              </p:cNvPr>
              <p:cNvGrpSpPr/>
              <p:nvPr/>
            </p:nvGrpSpPr>
            <p:grpSpPr>
              <a:xfrm>
                <a:off x="2335108" y="729017"/>
                <a:ext cx="392908" cy="23995"/>
                <a:chOff x="2335108" y="729017"/>
                <a:chExt cx="392908" cy="23995"/>
              </a:xfrm>
              <a:solidFill>
                <a:srgbClr val="C86D36"/>
              </a:solidFill>
            </p:grpSpPr>
            <p:sp>
              <p:nvSpPr>
                <p:cNvPr id="3186" name="Forma Livre: Forma 3185">
                  <a:extLst>
                    <a:ext uri="{FF2B5EF4-FFF2-40B4-BE49-F238E27FC236}">
                      <a16:creationId xmlns:a16="http://schemas.microsoft.com/office/drawing/2014/main" id="{79D9C416-EDCE-DC18-D58B-DE12FF55EBA2}"/>
                    </a:ext>
                  </a:extLst>
                </p:cNvPr>
                <p:cNvSpPr/>
                <p:nvPr/>
              </p:nvSpPr>
              <p:spPr>
                <a:xfrm>
                  <a:off x="2335108" y="729017"/>
                  <a:ext cx="23954" cy="23995"/>
                </a:xfrm>
                <a:custGeom>
                  <a:avLst/>
                  <a:gdLst>
                    <a:gd name="connsiteX0" fmla="*/ 11876 w 23954"/>
                    <a:gd name="connsiteY0" fmla="*/ 23995 h 23995"/>
                    <a:gd name="connsiteX1" fmla="*/ 5987 w 23954"/>
                    <a:gd name="connsiteY1" fmla="*/ 22501 h 23995"/>
                    <a:gd name="connsiteX2" fmla="*/ 5093 w 23954"/>
                    <a:gd name="connsiteY2" fmla="*/ 1977 h 23995"/>
                    <a:gd name="connsiteX3" fmla="*/ 23954 w 23954"/>
                    <a:gd name="connsiteY3" fmla="*/ 11956 h 23995"/>
                    <a:gd name="connsiteX4" fmla="*/ 20405 w 23954"/>
                    <a:gd name="connsiteY4" fmla="*/ 20490 h 23995"/>
                    <a:gd name="connsiteX5" fmla="*/ 11876 w 23954"/>
                    <a:gd name="connsiteY5" fmla="*/ 23995 h 23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54" h="23995">
                      <a:moveTo>
                        <a:pt x="11876" y="23995"/>
                      </a:moveTo>
                      <a:cubicBezTo>
                        <a:pt x="9838" y="24000"/>
                        <a:pt x="7804" y="23503"/>
                        <a:pt x="5987" y="22501"/>
                      </a:cubicBezTo>
                      <a:cubicBezTo>
                        <a:pt x="-1687" y="18265"/>
                        <a:pt x="-1982" y="6876"/>
                        <a:pt x="5093" y="1977"/>
                      </a:cubicBezTo>
                      <a:cubicBezTo>
                        <a:pt x="12726" y="-3309"/>
                        <a:pt x="23954" y="2681"/>
                        <a:pt x="23954" y="11956"/>
                      </a:cubicBezTo>
                      <a:cubicBezTo>
                        <a:pt x="23954" y="15103"/>
                        <a:pt x="22602" y="18249"/>
                        <a:pt x="20405" y="20490"/>
                      </a:cubicBezTo>
                      <a:cubicBezTo>
                        <a:pt x="18202" y="22738"/>
                        <a:pt x="15065" y="23989"/>
                        <a:pt x="11876" y="23995"/>
                      </a:cubicBezTo>
                      <a:close/>
                    </a:path>
                  </a:pathLst>
                </a:custGeom>
                <a:solidFill>
                  <a:srgbClr val="C86D36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187" name="Forma Livre: Forma 3186">
                  <a:extLst>
                    <a:ext uri="{FF2B5EF4-FFF2-40B4-BE49-F238E27FC236}">
                      <a16:creationId xmlns:a16="http://schemas.microsoft.com/office/drawing/2014/main" id="{3462FEFA-DFB5-BFEA-BBB2-193EE56636EE}"/>
                    </a:ext>
                  </a:extLst>
                </p:cNvPr>
                <p:cNvSpPr/>
                <p:nvPr/>
              </p:nvSpPr>
              <p:spPr>
                <a:xfrm>
                  <a:off x="2704062" y="729017"/>
                  <a:ext cx="23954" cy="23995"/>
                </a:xfrm>
                <a:custGeom>
                  <a:avLst/>
                  <a:gdLst>
                    <a:gd name="connsiteX0" fmla="*/ 11876 w 23954"/>
                    <a:gd name="connsiteY0" fmla="*/ 23995 h 23995"/>
                    <a:gd name="connsiteX1" fmla="*/ 5987 w 23954"/>
                    <a:gd name="connsiteY1" fmla="*/ 22501 h 23995"/>
                    <a:gd name="connsiteX2" fmla="*/ 5093 w 23954"/>
                    <a:gd name="connsiteY2" fmla="*/ 1977 h 23995"/>
                    <a:gd name="connsiteX3" fmla="*/ 23954 w 23954"/>
                    <a:gd name="connsiteY3" fmla="*/ 11956 h 23995"/>
                    <a:gd name="connsiteX4" fmla="*/ 20405 w 23954"/>
                    <a:gd name="connsiteY4" fmla="*/ 20490 h 23995"/>
                    <a:gd name="connsiteX5" fmla="*/ 11876 w 23954"/>
                    <a:gd name="connsiteY5" fmla="*/ 23995 h 23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54" h="23995">
                      <a:moveTo>
                        <a:pt x="11876" y="23995"/>
                      </a:moveTo>
                      <a:cubicBezTo>
                        <a:pt x="9838" y="24000"/>
                        <a:pt x="7804" y="23503"/>
                        <a:pt x="5987" y="22501"/>
                      </a:cubicBezTo>
                      <a:cubicBezTo>
                        <a:pt x="-1687" y="18265"/>
                        <a:pt x="-1982" y="6876"/>
                        <a:pt x="5093" y="1977"/>
                      </a:cubicBezTo>
                      <a:cubicBezTo>
                        <a:pt x="12726" y="-3309"/>
                        <a:pt x="23954" y="2681"/>
                        <a:pt x="23954" y="11956"/>
                      </a:cubicBezTo>
                      <a:cubicBezTo>
                        <a:pt x="23954" y="15103"/>
                        <a:pt x="22602" y="18249"/>
                        <a:pt x="20405" y="20490"/>
                      </a:cubicBezTo>
                      <a:cubicBezTo>
                        <a:pt x="18202" y="22738"/>
                        <a:pt x="15067" y="23989"/>
                        <a:pt x="11876" y="23995"/>
                      </a:cubicBezTo>
                      <a:close/>
                    </a:path>
                  </a:pathLst>
                </a:custGeom>
                <a:solidFill>
                  <a:srgbClr val="C86D36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grpSp>
            <p:nvGrpSpPr>
              <p:cNvPr id="3177" name="Gráfico 3076">
                <a:extLst>
                  <a:ext uri="{FF2B5EF4-FFF2-40B4-BE49-F238E27FC236}">
                    <a16:creationId xmlns:a16="http://schemas.microsoft.com/office/drawing/2014/main" id="{C3571CDD-CECF-687F-FAAF-4589E3DF9929}"/>
                  </a:ext>
                </a:extLst>
              </p:cNvPr>
              <p:cNvGrpSpPr/>
              <p:nvPr/>
            </p:nvGrpSpPr>
            <p:grpSpPr>
              <a:xfrm>
                <a:off x="2335108" y="879323"/>
                <a:ext cx="392908" cy="23995"/>
                <a:chOff x="2335108" y="879323"/>
                <a:chExt cx="392908" cy="23995"/>
              </a:xfrm>
              <a:solidFill>
                <a:srgbClr val="C86D36"/>
              </a:solidFill>
            </p:grpSpPr>
            <p:sp>
              <p:nvSpPr>
                <p:cNvPr id="3184" name="Forma Livre: Forma 3183">
                  <a:extLst>
                    <a:ext uri="{FF2B5EF4-FFF2-40B4-BE49-F238E27FC236}">
                      <a16:creationId xmlns:a16="http://schemas.microsoft.com/office/drawing/2014/main" id="{4F993C61-E7F8-84CA-9EBE-CC831E6774B7}"/>
                    </a:ext>
                  </a:extLst>
                </p:cNvPr>
                <p:cNvSpPr/>
                <p:nvPr/>
              </p:nvSpPr>
              <p:spPr>
                <a:xfrm>
                  <a:off x="2335108" y="879323"/>
                  <a:ext cx="23954" cy="23995"/>
                </a:xfrm>
                <a:custGeom>
                  <a:avLst/>
                  <a:gdLst>
                    <a:gd name="connsiteX0" fmla="*/ 11876 w 23954"/>
                    <a:gd name="connsiteY0" fmla="*/ 23995 h 23995"/>
                    <a:gd name="connsiteX1" fmla="*/ 5987 w 23954"/>
                    <a:gd name="connsiteY1" fmla="*/ 22501 h 23995"/>
                    <a:gd name="connsiteX2" fmla="*/ 5093 w 23954"/>
                    <a:gd name="connsiteY2" fmla="*/ 1977 h 23995"/>
                    <a:gd name="connsiteX3" fmla="*/ 23954 w 23954"/>
                    <a:gd name="connsiteY3" fmla="*/ 11956 h 23995"/>
                    <a:gd name="connsiteX4" fmla="*/ 20405 w 23954"/>
                    <a:gd name="connsiteY4" fmla="*/ 20490 h 23995"/>
                    <a:gd name="connsiteX5" fmla="*/ 11876 w 23954"/>
                    <a:gd name="connsiteY5" fmla="*/ 23995 h 23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54" h="23995">
                      <a:moveTo>
                        <a:pt x="11876" y="23995"/>
                      </a:moveTo>
                      <a:cubicBezTo>
                        <a:pt x="9838" y="24000"/>
                        <a:pt x="7804" y="23503"/>
                        <a:pt x="5987" y="22501"/>
                      </a:cubicBezTo>
                      <a:cubicBezTo>
                        <a:pt x="-1687" y="18265"/>
                        <a:pt x="-1982" y="6876"/>
                        <a:pt x="5093" y="1977"/>
                      </a:cubicBezTo>
                      <a:cubicBezTo>
                        <a:pt x="12726" y="-3309"/>
                        <a:pt x="23954" y="2681"/>
                        <a:pt x="23954" y="11956"/>
                      </a:cubicBezTo>
                      <a:cubicBezTo>
                        <a:pt x="23954" y="15103"/>
                        <a:pt x="22602" y="18249"/>
                        <a:pt x="20405" y="20490"/>
                      </a:cubicBezTo>
                      <a:cubicBezTo>
                        <a:pt x="18202" y="22737"/>
                        <a:pt x="15065" y="23987"/>
                        <a:pt x="11876" y="23995"/>
                      </a:cubicBezTo>
                      <a:close/>
                    </a:path>
                  </a:pathLst>
                </a:custGeom>
                <a:solidFill>
                  <a:srgbClr val="C86D36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185" name="Forma Livre: Forma 3184">
                  <a:extLst>
                    <a:ext uri="{FF2B5EF4-FFF2-40B4-BE49-F238E27FC236}">
                      <a16:creationId xmlns:a16="http://schemas.microsoft.com/office/drawing/2014/main" id="{882415F6-974C-76BB-C344-37229BA4EE90}"/>
                    </a:ext>
                  </a:extLst>
                </p:cNvPr>
                <p:cNvSpPr/>
                <p:nvPr/>
              </p:nvSpPr>
              <p:spPr>
                <a:xfrm>
                  <a:off x="2704062" y="879323"/>
                  <a:ext cx="23954" cy="23995"/>
                </a:xfrm>
                <a:custGeom>
                  <a:avLst/>
                  <a:gdLst>
                    <a:gd name="connsiteX0" fmla="*/ 11876 w 23954"/>
                    <a:gd name="connsiteY0" fmla="*/ 23995 h 23995"/>
                    <a:gd name="connsiteX1" fmla="*/ 5987 w 23954"/>
                    <a:gd name="connsiteY1" fmla="*/ 22501 h 23995"/>
                    <a:gd name="connsiteX2" fmla="*/ 5093 w 23954"/>
                    <a:gd name="connsiteY2" fmla="*/ 1977 h 23995"/>
                    <a:gd name="connsiteX3" fmla="*/ 23954 w 23954"/>
                    <a:gd name="connsiteY3" fmla="*/ 11956 h 23995"/>
                    <a:gd name="connsiteX4" fmla="*/ 20405 w 23954"/>
                    <a:gd name="connsiteY4" fmla="*/ 20490 h 23995"/>
                    <a:gd name="connsiteX5" fmla="*/ 11876 w 23954"/>
                    <a:gd name="connsiteY5" fmla="*/ 23995 h 23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54" h="23995">
                      <a:moveTo>
                        <a:pt x="11876" y="23995"/>
                      </a:moveTo>
                      <a:cubicBezTo>
                        <a:pt x="9838" y="24000"/>
                        <a:pt x="7804" y="23503"/>
                        <a:pt x="5987" y="22501"/>
                      </a:cubicBezTo>
                      <a:cubicBezTo>
                        <a:pt x="-1687" y="18265"/>
                        <a:pt x="-1982" y="6876"/>
                        <a:pt x="5093" y="1977"/>
                      </a:cubicBezTo>
                      <a:cubicBezTo>
                        <a:pt x="12726" y="-3309"/>
                        <a:pt x="23954" y="2681"/>
                        <a:pt x="23954" y="11956"/>
                      </a:cubicBezTo>
                      <a:cubicBezTo>
                        <a:pt x="23954" y="15103"/>
                        <a:pt x="22602" y="18249"/>
                        <a:pt x="20405" y="20490"/>
                      </a:cubicBezTo>
                      <a:cubicBezTo>
                        <a:pt x="18202" y="22737"/>
                        <a:pt x="15067" y="23987"/>
                        <a:pt x="11876" y="23995"/>
                      </a:cubicBezTo>
                      <a:close/>
                    </a:path>
                  </a:pathLst>
                </a:custGeom>
                <a:solidFill>
                  <a:srgbClr val="C86D36"/>
                </a:solidFill>
                <a:ln w="1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</p:grpSp>
      </p:grpSp>
      <p:grpSp>
        <p:nvGrpSpPr>
          <p:cNvPr id="3" name="Rua">
            <a:extLst>
              <a:ext uri="{FF2B5EF4-FFF2-40B4-BE49-F238E27FC236}">
                <a16:creationId xmlns:a16="http://schemas.microsoft.com/office/drawing/2014/main" id="{97146997-032C-B9F1-FE15-EF639CD66065}"/>
              </a:ext>
            </a:extLst>
          </p:cNvPr>
          <p:cNvGrpSpPr/>
          <p:nvPr/>
        </p:nvGrpSpPr>
        <p:grpSpPr>
          <a:xfrm>
            <a:off x="2300211" y="2485739"/>
            <a:ext cx="475536" cy="4674838"/>
            <a:chOff x="2300267" y="1523689"/>
            <a:chExt cx="475536" cy="5664740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26C516B0-DAD5-CDBD-AD51-884128F25C2C}"/>
                </a:ext>
              </a:extLst>
            </p:cNvPr>
            <p:cNvSpPr/>
            <p:nvPr/>
          </p:nvSpPr>
          <p:spPr>
            <a:xfrm>
              <a:off x="2308429" y="1527375"/>
              <a:ext cx="467374" cy="5637382"/>
            </a:xfrm>
            <a:custGeom>
              <a:avLst/>
              <a:gdLst>
                <a:gd name="connsiteX0" fmla="*/ 0 w 411283"/>
                <a:gd name="connsiteY0" fmla="*/ 0 h 2969137"/>
                <a:gd name="connsiteX1" fmla="*/ 411283 w 411283"/>
                <a:gd name="connsiteY1" fmla="*/ 0 h 2969137"/>
                <a:gd name="connsiteX2" fmla="*/ 411283 w 411283"/>
                <a:gd name="connsiteY2" fmla="*/ 2969137 h 2969137"/>
                <a:gd name="connsiteX3" fmla="*/ 0 w 411283"/>
                <a:gd name="connsiteY3" fmla="*/ 2969137 h 2969137"/>
                <a:gd name="connsiteX4" fmla="*/ 0 w 411283"/>
                <a:gd name="connsiteY4" fmla="*/ 0 h 2969137"/>
                <a:gd name="connsiteX0" fmla="*/ 0 w 411283"/>
                <a:gd name="connsiteY0" fmla="*/ 9581 h 2978718"/>
                <a:gd name="connsiteX1" fmla="*/ 193711 w 411283"/>
                <a:gd name="connsiteY1" fmla="*/ 0 h 2978718"/>
                <a:gd name="connsiteX2" fmla="*/ 411283 w 411283"/>
                <a:gd name="connsiteY2" fmla="*/ 9581 h 2978718"/>
                <a:gd name="connsiteX3" fmla="*/ 411283 w 411283"/>
                <a:gd name="connsiteY3" fmla="*/ 2978718 h 2978718"/>
                <a:gd name="connsiteX4" fmla="*/ 0 w 411283"/>
                <a:gd name="connsiteY4" fmla="*/ 2978718 h 2978718"/>
                <a:gd name="connsiteX5" fmla="*/ 0 w 411283"/>
                <a:gd name="connsiteY5" fmla="*/ 9581 h 2978718"/>
                <a:gd name="connsiteX0" fmla="*/ 0 w 411283"/>
                <a:gd name="connsiteY0" fmla="*/ 0 h 2969137"/>
                <a:gd name="connsiteX1" fmla="*/ 213167 w 411283"/>
                <a:gd name="connsiteY1" fmla="*/ 87696 h 2969137"/>
                <a:gd name="connsiteX2" fmla="*/ 411283 w 411283"/>
                <a:gd name="connsiteY2" fmla="*/ 0 h 2969137"/>
                <a:gd name="connsiteX3" fmla="*/ 411283 w 411283"/>
                <a:gd name="connsiteY3" fmla="*/ 2969137 h 2969137"/>
                <a:gd name="connsiteX4" fmla="*/ 0 w 411283"/>
                <a:gd name="connsiteY4" fmla="*/ 2969137 h 2969137"/>
                <a:gd name="connsiteX5" fmla="*/ 0 w 411283"/>
                <a:gd name="connsiteY5" fmla="*/ 0 h 2969137"/>
                <a:gd name="connsiteX0" fmla="*/ 0 w 411283"/>
                <a:gd name="connsiteY0" fmla="*/ 0 h 2969137"/>
                <a:gd name="connsiteX1" fmla="*/ 222894 w 411283"/>
                <a:gd name="connsiteY1" fmla="*/ 68240 h 2969137"/>
                <a:gd name="connsiteX2" fmla="*/ 411283 w 411283"/>
                <a:gd name="connsiteY2" fmla="*/ 0 h 2969137"/>
                <a:gd name="connsiteX3" fmla="*/ 411283 w 411283"/>
                <a:gd name="connsiteY3" fmla="*/ 2969137 h 2969137"/>
                <a:gd name="connsiteX4" fmla="*/ 0 w 411283"/>
                <a:gd name="connsiteY4" fmla="*/ 2969137 h 2969137"/>
                <a:gd name="connsiteX5" fmla="*/ 0 w 411283"/>
                <a:gd name="connsiteY5" fmla="*/ 0 h 2969137"/>
                <a:gd name="connsiteX0" fmla="*/ 0 w 411283"/>
                <a:gd name="connsiteY0" fmla="*/ 0 h 2969137"/>
                <a:gd name="connsiteX1" fmla="*/ 222894 w 411283"/>
                <a:gd name="connsiteY1" fmla="*/ 68240 h 2969137"/>
                <a:gd name="connsiteX2" fmla="*/ 411283 w 411283"/>
                <a:gd name="connsiteY2" fmla="*/ 0 h 2969137"/>
                <a:gd name="connsiteX3" fmla="*/ 411283 w 411283"/>
                <a:gd name="connsiteY3" fmla="*/ 2969137 h 2969137"/>
                <a:gd name="connsiteX4" fmla="*/ 199454 w 411283"/>
                <a:gd name="connsiteY4" fmla="*/ 2954612 h 2969137"/>
                <a:gd name="connsiteX5" fmla="*/ 0 w 411283"/>
                <a:gd name="connsiteY5" fmla="*/ 2969137 h 2969137"/>
                <a:gd name="connsiteX6" fmla="*/ 0 w 411283"/>
                <a:gd name="connsiteY6" fmla="*/ 0 h 2969137"/>
                <a:gd name="connsiteX0" fmla="*/ 0 w 411283"/>
                <a:gd name="connsiteY0" fmla="*/ 0 h 2969137"/>
                <a:gd name="connsiteX1" fmla="*/ 222894 w 411283"/>
                <a:gd name="connsiteY1" fmla="*/ 68240 h 2969137"/>
                <a:gd name="connsiteX2" fmla="*/ 411283 w 411283"/>
                <a:gd name="connsiteY2" fmla="*/ 0 h 2969137"/>
                <a:gd name="connsiteX3" fmla="*/ 411283 w 411283"/>
                <a:gd name="connsiteY3" fmla="*/ 2969137 h 2969137"/>
                <a:gd name="connsiteX4" fmla="*/ 199454 w 411283"/>
                <a:gd name="connsiteY4" fmla="*/ 2886518 h 2969137"/>
                <a:gd name="connsiteX5" fmla="*/ 0 w 411283"/>
                <a:gd name="connsiteY5" fmla="*/ 2969137 h 2969137"/>
                <a:gd name="connsiteX6" fmla="*/ 0 w 411283"/>
                <a:gd name="connsiteY6" fmla="*/ 0 h 2969137"/>
                <a:gd name="connsiteX0" fmla="*/ 0 w 411283"/>
                <a:gd name="connsiteY0" fmla="*/ 0 h 2969137"/>
                <a:gd name="connsiteX1" fmla="*/ 222894 w 411283"/>
                <a:gd name="connsiteY1" fmla="*/ 56660 h 2969137"/>
                <a:gd name="connsiteX2" fmla="*/ 411283 w 411283"/>
                <a:gd name="connsiteY2" fmla="*/ 0 h 2969137"/>
                <a:gd name="connsiteX3" fmla="*/ 411283 w 411283"/>
                <a:gd name="connsiteY3" fmla="*/ 2969137 h 2969137"/>
                <a:gd name="connsiteX4" fmla="*/ 199454 w 411283"/>
                <a:gd name="connsiteY4" fmla="*/ 2886518 h 2969137"/>
                <a:gd name="connsiteX5" fmla="*/ 0 w 411283"/>
                <a:gd name="connsiteY5" fmla="*/ 2969137 h 2969137"/>
                <a:gd name="connsiteX6" fmla="*/ 0 w 411283"/>
                <a:gd name="connsiteY6" fmla="*/ 0 h 2969137"/>
                <a:gd name="connsiteX0" fmla="*/ 0 w 411283"/>
                <a:gd name="connsiteY0" fmla="*/ 0 h 2969137"/>
                <a:gd name="connsiteX1" fmla="*/ 222894 w 411283"/>
                <a:gd name="connsiteY1" fmla="*/ 56660 h 2969137"/>
                <a:gd name="connsiteX2" fmla="*/ 411283 w 411283"/>
                <a:gd name="connsiteY2" fmla="*/ 0 h 2969137"/>
                <a:gd name="connsiteX3" fmla="*/ 411283 w 411283"/>
                <a:gd name="connsiteY3" fmla="*/ 2969137 h 2969137"/>
                <a:gd name="connsiteX4" fmla="*/ 199454 w 411283"/>
                <a:gd name="connsiteY4" fmla="*/ 2961789 h 2969137"/>
                <a:gd name="connsiteX5" fmla="*/ 0 w 411283"/>
                <a:gd name="connsiteY5" fmla="*/ 2969137 h 2969137"/>
                <a:gd name="connsiteX6" fmla="*/ 0 w 411283"/>
                <a:gd name="connsiteY6" fmla="*/ 0 h 2969137"/>
                <a:gd name="connsiteX0" fmla="*/ 0 w 411283"/>
                <a:gd name="connsiteY0" fmla="*/ 0 h 2969137"/>
                <a:gd name="connsiteX1" fmla="*/ 193389 w 411283"/>
                <a:gd name="connsiteY1" fmla="*/ 27710 h 2969137"/>
                <a:gd name="connsiteX2" fmla="*/ 411283 w 411283"/>
                <a:gd name="connsiteY2" fmla="*/ 0 h 2969137"/>
                <a:gd name="connsiteX3" fmla="*/ 411283 w 411283"/>
                <a:gd name="connsiteY3" fmla="*/ 2969137 h 2969137"/>
                <a:gd name="connsiteX4" fmla="*/ 199454 w 411283"/>
                <a:gd name="connsiteY4" fmla="*/ 2961789 h 2969137"/>
                <a:gd name="connsiteX5" fmla="*/ 0 w 411283"/>
                <a:gd name="connsiteY5" fmla="*/ 2969137 h 2969137"/>
                <a:gd name="connsiteX6" fmla="*/ 0 w 411283"/>
                <a:gd name="connsiteY6" fmla="*/ 0 h 2969137"/>
                <a:gd name="connsiteX0" fmla="*/ 0 w 422262"/>
                <a:gd name="connsiteY0" fmla="*/ 29370 h 2998507"/>
                <a:gd name="connsiteX1" fmla="*/ 193389 w 422262"/>
                <a:gd name="connsiteY1" fmla="*/ 57080 h 2998507"/>
                <a:gd name="connsiteX2" fmla="*/ 422262 w 422262"/>
                <a:gd name="connsiteY2" fmla="*/ 0 h 2998507"/>
                <a:gd name="connsiteX3" fmla="*/ 411283 w 422262"/>
                <a:gd name="connsiteY3" fmla="*/ 2998507 h 2998507"/>
                <a:gd name="connsiteX4" fmla="*/ 199454 w 422262"/>
                <a:gd name="connsiteY4" fmla="*/ 2991159 h 2998507"/>
                <a:gd name="connsiteX5" fmla="*/ 0 w 422262"/>
                <a:gd name="connsiteY5" fmla="*/ 2998507 h 2998507"/>
                <a:gd name="connsiteX6" fmla="*/ 0 w 422262"/>
                <a:gd name="connsiteY6" fmla="*/ 29370 h 2998507"/>
                <a:gd name="connsiteX0" fmla="*/ 2745 w 422262"/>
                <a:gd name="connsiteY0" fmla="*/ 23496 h 2998507"/>
                <a:gd name="connsiteX1" fmla="*/ 193389 w 422262"/>
                <a:gd name="connsiteY1" fmla="*/ 57080 h 2998507"/>
                <a:gd name="connsiteX2" fmla="*/ 422262 w 422262"/>
                <a:gd name="connsiteY2" fmla="*/ 0 h 2998507"/>
                <a:gd name="connsiteX3" fmla="*/ 411283 w 422262"/>
                <a:gd name="connsiteY3" fmla="*/ 2998507 h 2998507"/>
                <a:gd name="connsiteX4" fmla="*/ 199454 w 422262"/>
                <a:gd name="connsiteY4" fmla="*/ 2991159 h 2998507"/>
                <a:gd name="connsiteX5" fmla="*/ 0 w 422262"/>
                <a:gd name="connsiteY5" fmla="*/ 2998507 h 2998507"/>
                <a:gd name="connsiteX6" fmla="*/ 2745 w 422262"/>
                <a:gd name="connsiteY6" fmla="*/ 23496 h 2998507"/>
                <a:gd name="connsiteX0" fmla="*/ 2745 w 422262"/>
                <a:gd name="connsiteY0" fmla="*/ 23496 h 2998507"/>
                <a:gd name="connsiteX1" fmla="*/ 193389 w 422262"/>
                <a:gd name="connsiteY1" fmla="*/ 51206 h 2998507"/>
                <a:gd name="connsiteX2" fmla="*/ 422262 w 422262"/>
                <a:gd name="connsiteY2" fmla="*/ 0 h 2998507"/>
                <a:gd name="connsiteX3" fmla="*/ 411283 w 422262"/>
                <a:gd name="connsiteY3" fmla="*/ 2998507 h 2998507"/>
                <a:gd name="connsiteX4" fmla="*/ 199454 w 422262"/>
                <a:gd name="connsiteY4" fmla="*/ 2991159 h 2998507"/>
                <a:gd name="connsiteX5" fmla="*/ 0 w 422262"/>
                <a:gd name="connsiteY5" fmla="*/ 2998507 h 2998507"/>
                <a:gd name="connsiteX6" fmla="*/ 2745 w 422262"/>
                <a:gd name="connsiteY6" fmla="*/ 23496 h 299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262" h="2998507">
                  <a:moveTo>
                    <a:pt x="2745" y="23496"/>
                  </a:moveTo>
                  <a:lnTo>
                    <a:pt x="193389" y="51206"/>
                  </a:lnTo>
                  <a:lnTo>
                    <a:pt x="422262" y="0"/>
                  </a:lnTo>
                  <a:cubicBezTo>
                    <a:pt x="418602" y="999502"/>
                    <a:pt x="414943" y="1999005"/>
                    <a:pt x="411283" y="2998507"/>
                  </a:cubicBezTo>
                  <a:lnTo>
                    <a:pt x="199454" y="2991159"/>
                  </a:lnTo>
                  <a:lnTo>
                    <a:pt x="0" y="2998507"/>
                  </a:lnTo>
                  <a:lnTo>
                    <a:pt x="2745" y="2349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50DAE0B0-BA56-4BBE-0F75-6EEA903E5A20}"/>
                </a:ext>
              </a:extLst>
            </p:cNvPr>
            <p:cNvCxnSpPr>
              <a:cxnSpLocks/>
            </p:cNvCxnSpPr>
            <p:nvPr/>
          </p:nvCxnSpPr>
          <p:spPr>
            <a:xfrm>
              <a:off x="2300267" y="1549463"/>
              <a:ext cx="0" cy="563896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174D3744-878B-BB61-A11C-D413F9CA8735}"/>
                </a:ext>
              </a:extLst>
            </p:cNvPr>
            <p:cNvCxnSpPr>
              <a:cxnSpLocks/>
            </p:cNvCxnSpPr>
            <p:nvPr/>
          </p:nvCxnSpPr>
          <p:spPr>
            <a:xfrm>
              <a:off x="2763653" y="1523689"/>
              <a:ext cx="0" cy="558375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Conector reto 527">
              <a:extLst>
                <a:ext uri="{FF2B5EF4-FFF2-40B4-BE49-F238E27FC236}">
                  <a16:creationId xmlns:a16="http://schemas.microsoft.com/office/drawing/2014/main" id="{B27A8FAF-AC31-0AF8-4E0A-678E44533867}"/>
                </a:ext>
              </a:extLst>
            </p:cNvPr>
            <p:cNvCxnSpPr>
              <a:cxnSpLocks/>
              <a:endCxn id="2" idx="4"/>
            </p:cNvCxnSpPr>
            <p:nvPr/>
          </p:nvCxnSpPr>
          <p:spPr>
            <a:xfrm flipH="1">
              <a:off x="2529191" y="1710888"/>
              <a:ext cx="6489" cy="5440055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75" name="Luz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790F97BF-4AFD-EE19-7143-F131532964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>
          <a:xfrm>
            <a:off x="609164" y="-5581955"/>
            <a:ext cx="4165053" cy="342513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cxnSp>
        <p:nvCxnSpPr>
          <p:cNvPr id="2407" name="Conector 1">
            <a:extLst>
              <a:ext uri="{FF2B5EF4-FFF2-40B4-BE49-F238E27FC236}">
                <a16:creationId xmlns:a16="http://schemas.microsoft.com/office/drawing/2014/main" id="{C1A47C1D-3547-B716-3844-5CA2A61B2DD9}"/>
              </a:ext>
            </a:extLst>
          </p:cNvPr>
          <p:cNvCxnSpPr>
            <a:cxnSpLocks/>
          </p:cNvCxnSpPr>
          <p:nvPr/>
        </p:nvCxnSpPr>
        <p:spPr>
          <a:xfrm>
            <a:off x="3549053" y="2159254"/>
            <a:ext cx="6032131" cy="0"/>
          </a:xfrm>
          <a:prstGeom prst="line">
            <a:avLst/>
          </a:prstGeom>
          <a:ln>
            <a:solidFill>
              <a:srgbClr val="03FFFF"/>
            </a:solidFill>
          </a:ln>
          <a:effectLst>
            <a:outerShdw blurRad="50800" dir="5400000" algn="ctr" rotWithShape="0">
              <a:schemeClr val="accent5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0" name="Conector 2">
            <a:extLst>
              <a:ext uri="{FF2B5EF4-FFF2-40B4-BE49-F238E27FC236}">
                <a16:creationId xmlns:a16="http://schemas.microsoft.com/office/drawing/2014/main" id="{4DF66EDF-2831-9989-A53E-7982DBBBB64F}"/>
              </a:ext>
            </a:extLst>
          </p:cNvPr>
          <p:cNvGrpSpPr/>
          <p:nvPr/>
        </p:nvGrpSpPr>
        <p:grpSpPr>
          <a:xfrm>
            <a:off x="3496009" y="2159254"/>
            <a:ext cx="108000" cy="868175"/>
            <a:chOff x="3498000" y="3981747"/>
            <a:chExt cx="108000" cy="868175"/>
          </a:xfrm>
          <a:solidFill>
            <a:srgbClr val="03FFFF"/>
          </a:solidFill>
        </p:grpSpPr>
        <p:cxnSp>
          <p:nvCxnSpPr>
            <p:cNvPr id="2411" name="Conector 1">
              <a:extLst>
                <a:ext uri="{FF2B5EF4-FFF2-40B4-BE49-F238E27FC236}">
                  <a16:creationId xmlns:a16="http://schemas.microsoft.com/office/drawing/2014/main" id="{3A5079D3-B161-329B-13AD-1067BF3BFF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999" y="3981747"/>
              <a:ext cx="0" cy="792000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2" name="Elipse 2411">
              <a:extLst>
                <a:ext uri="{FF2B5EF4-FFF2-40B4-BE49-F238E27FC236}">
                  <a16:creationId xmlns:a16="http://schemas.microsoft.com/office/drawing/2014/main" id="{D986F7B7-66E7-6844-34B0-A3E15B927057}"/>
                </a:ext>
              </a:extLst>
            </p:cNvPr>
            <p:cNvSpPr/>
            <p:nvPr/>
          </p:nvSpPr>
          <p:spPr>
            <a:xfrm rot="10800000">
              <a:off x="3498000" y="474192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3FFFF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2413" name="Conector 3">
            <a:extLst>
              <a:ext uri="{FF2B5EF4-FFF2-40B4-BE49-F238E27FC236}">
                <a16:creationId xmlns:a16="http://schemas.microsoft.com/office/drawing/2014/main" id="{6E416321-418F-49D1-7970-33825F511939}"/>
              </a:ext>
            </a:extLst>
          </p:cNvPr>
          <p:cNvGrpSpPr/>
          <p:nvPr/>
        </p:nvGrpSpPr>
        <p:grpSpPr>
          <a:xfrm>
            <a:off x="3495053" y="3028536"/>
            <a:ext cx="108000" cy="1412020"/>
            <a:chOff x="3495053" y="4298282"/>
            <a:chExt cx="108000" cy="1412020"/>
          </a:xfrm>
          <a:solidFill>
            <a:srgbClr val="03FFFF"/>
          </a:solidFill>
        </p:grpSpPr>
        <p:cxnSp>
          <p:nvCxnSpPr>
            <p:cNvPr id="2414" name="Conector 1">
              <a:extLst>
                <a:ext uri="{FF2B5EF4-FFF2-40B4-BE49-F238E27FC236}">
                  <a16:creationId xmlns:a16="http://schemas.microsoft.com/office/drawing/2014/main" id="{638C9C4F-C19C-40CE-971A-65B59AFE0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9053" y="4298282"/>
              <a:ext cx="0" cy="1349257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5" name="Elipse 2414">
              <a:extLst>
                <a:ext uri="{FF2B5EF4-FFF2-40B4-BE49-F238E27FC236}">
                  <a16:creationId xmlns:a16="http://schemas.microsoft.com/office/drawing/2014/main" id="{22570848-2096-ED09-BB3D-070090DA47D2}"/>
                </a:ext>
              </a:extLst>
            </p:cNvPr>
            <p:cNvSpPr/>
            <p:nvPr/>
          </p:nvSpPr>
          <p:spPr>
            <a:xfrm rot="10800000">
              <a:off x="3495053" y="560230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3FFFF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2416" name="Conector 4">
            <a:extLst>
              <a:ext uri="{FF2B5EF4-FFF2-40B4-BE49-F238E27FC236}">
                <a16:creationId xmlns:a16="http://schemas.microsoft.com/office/drawing/2014/main" id="{4E0CAD96-E6FC-BC9B-8E70-4D7164551709}"/>
              </a:ext>
            </a:extLst>
          </p:cNvPr>
          <p:cNvGrpSpPr/>
          <p:nvPr/>
        </p:nvGrpSpPr>
        <p:grpSpPr>
          <a:xfrm>
            <a:off x="7823076" y="2159623"/>
            <a:ext cx="108000" cy="868175"/>
            <a:chOff x="3498000" y="3981747"/>
            <a:chExt cx="108000" cy="868175"/>
          </a:xfrm>
          <a:solidFill>
            <a:srgbClr val="03FFFF"/>
          </a:solidFill>
        </p:grpSpPr>
        <p:cxnSp>
          <p:nvCxnSpPr>
            <p:cNvPr id="2417" name="Conector 1">
              <a:extLst>
                <a:ext uri="{FF2B5EF4-FFF2-40B4-BE49-F238E27FC236}">
                  <a16:creationId xmlns:a16="http://schemas.microsoft.com/office/drawing/2014/main" id="{4858F528-04BD-08D6-B474-A79DECFB1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999" y="3981747"/>
              <a:ext cx="0" cy="792000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8" name="Elipse 2417">
              <a:extLst>
                <a:ext uri="{FF2B5EF4-FFF2-40B4-BE49-F238E27FC236}">
                  <a16:creationId xmlns:a16="http://schemas.microsoft.com/office/drawing/2014/main" id="{448F8BDC-3D9A-27CB-2831-6B8A396542C1}"/>
                </a:ext>
              </a:extLst>
            </p:cNvPr>
            <p:cNvSpPr/>
            <p:nvPr/>
          </p:nvSpPr>
          <p:spPr>
            <a:xfrm rot="10800000">
              <a:off x="3498000" y="474192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3FFFF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2419" name="Conector 5">
            <a:extLst>
              <a:ext uri="{FF2B5EF4-FFF2-40B4-BE49-F238E27FC236}">
                <a16:creationId xmlns:a16="http://schemas.microsoft.com/office/drawing/2014/main" id="{8F1C3779-70AA-DB75-89DE-31706E82DE60}"/>
              </a:ext>
            </a:extLst>
          </p:cNvPr>
          <p:cNvGrpSpPr/>
          <p:nvPr/>
        </p:nvGrpSpPr>
        <p:grpSpPr>
          <a:xfrm>
            <a:off x="7821664" y="2994767"/>
            <a:ext cx="108000" cy="1412020"/>
            <a:chOff x="3495053" y="4298282"/>
            <a:chExt cx="108000" cy="1412020"/>
          </a:xfrm>
          <a:solidFill>
            <a:srgbClr val="03FFFF"/>
          </a:solidFill>
        </p:grpSpPr>
        <p:cxnSp>
          <p:nvCxnSpPr>
            <p:cNvPr id="2420" name="Conector 1">
              <a:extLst>
                <a:ext uri="{FF2B5EF4-FFF2-40B4-BE49-F238E27FC236}">
                  <a16:creationId xmlns:a16="http://schemas.microsoft.com/office/drawing/2014/main" id="{23DEAAD4-F625-D9FE-1B83-681C60A36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9053" y="4298282"/>
              <a:ext cx="0" cy="1349257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1" name="Elipse 2420">
              <a:extLst>
                <a:ext uri="{FF2B5EF4-FFF2-40B4-BE49-F238E27FC236}">
                  <a16:creationId xmlns:a16="http://schemas.microsoft.com/office/drawing/2014/main" id="{71A56F5D-F303-6CFB-1EEC-EA49C7FCF146}"/>
                </a:ext>
              </a:extLst>
            </p:cNvPr>
            <p:cNvSpPr/>
            <p:nvPr/>
          </p:nvSpPr>
          <p:spPr>
            <a:xfrm rot="10800000">
              <a:off x="3495053" y="560230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3FFFF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2428" name="Produção em massa">
            <a:extLst>
              <a:ext uri="{FF2B5EF4-FFF2-40B4-BE49-F238E27FC236}">
                <a16:creationId xmlns:a16="http://schemas.microsoft.com/office/drawing/2014/main" id="{4A194B4A-B996-EBE4-D3B0-610B8AFD002D}"/>
              </a:ext>
            </a:extLst>
          </p:cNvPr>
          <p:cNvSpPr txBox="1"/>
          <p:nvPr/>
        </p:nvSpPr>
        <p:spPr>
          <a:xfrm>
            <a:off x="9441484" y="1989977"/>
            <a:ext cx="2615121" cy="338554"/>
          </a:xfrm>
          <a:prstGeom prst="rect">
            <a:avLst/>
          </a:prstGeom>
          <a:noFill/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PRODUÇÃO EM MASSA</a:t>
            </a:r>
            <a:endParaRPr lang="pt-BR" sz="160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23" name="T1">
            <a:extLst>
              <a:ext uri="{FF2B5EF4-FFF2-40B4-BE49-F238E27FC236}">
                <a16:creationId xmlns:a16="http://schemas.microsoft.com/office/drawing/2014/main" id="{3DEFBA2D-8EC1-9069-32E5-C303A3DF87A8}"/>
              </a:ext>
            </a:extLst>
          </p:cNvPr>
          <p:cNvSpPr txBox="1"/>
          <p:nvPr/>
        </p:nvSpPr>
        <p:spPr>
          <a:xfrm>
            <a:off x="3619884" y="2833309"/>
            <a:ext cx="199207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VETORES: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2824" name="TXT2">
            <a:extLst>
              <a:ext uri="{FF2B5EF4-FFF2-40B4-BE49-F238E27FC236}">
                <a16:creationId xmlns:a16="http://schemas.microsoft.com/office/drawing/2014/main" id="{68E4C452-4E0B-830A-5782-F182E7AD0D02}"/>
              </a:ext>
            </a:extLst>
          </p:cNvPr>
          <p:cNvSpPr txBox="1"/>
          <p:nvPr/>
        </p:nvSpPr>
        <p:spPr>
          <a:xfrm>
            <a:off x="4040084" y="4550721"/>
            <a:ext cx="307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Motor de combustão interna, usinas de força;</a:t>
            </a:r>
          </a:p>
        </p:txBody>
      </p:sp>
      <p:sp>
        <p:nvSpPr>
          <p:cNvPr id="2825" name="TXT3">
            <a:extLst>
              <a:ext uri="{FF2B5EF4-FFF2-40B4-BE49-F238E27FC236}">
                <a16:creationId xmlns:a16="http://schemas.microsoft.com/office/drawing/2014/main" id="{3774FD56-4386-EA9C-88FE-3171DB3745C2}"/>
              </a:ext>
            </a:extLst>
          </p:cNvPr>
          <p:cNvSpPr txBox="1"/>
          <p:nvPr/>
        </p:nvSpPr>
        <p:spPr>
          <a:xfrm>
            <a:off x="8371614" y="3118148"/>
            <a:ext cx="307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Linha de montagem, fertilizantes químicos;</a:t>
            </a:r>
          </a:p>
        </p:txBody>
      </p:sp>
      <p:sp>
        <p:nvSpPr>
          <p:cNvPr id="2826" name="TXT4">
            <a:extLst>
              <a:ext uri="{FF2B5EF4-FFF2-40B4-BE49-F238E27FC236}">
                <a16:creationId xmlns:a16="http://schemas.microsoft.com/office/drawing/2014/main" id="{87D4ECD1-91E1-2C73-8876-41155A4BE95E}"/>
              </a:ext>
            </a:extLst>
          </p:cNvPr>
          <p:cNvSpPr txBox="1"/>
          <p:nvPr/>
        </p:nvSpPr>
        <p:spPr>
          <a:xfrm>
            <a:off x="8371614" y="4509652"/>
            <a:ext cx="307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Consumismo, desenvolvimento econômico.</a:t>
            </a:r>
          </a:p>
        </p:txBody>
      </p:sp>
      <p:sp>
        <p:nvSpPr>
          <p:cNvPr id="2827" name="TXT1">
            <a:extLst>
              <a:ext uri="{FF2B5EF4-FFF2-40B4-BE49-F238E27FC236}">
                <a16:creationId xmlns:a16="http://schemas.microsoft.com/office/drawing/2014/main" id="{32441F9B-4B38-E62B-3BB6-3FBE7CE70C47}"/>
              </a:ext>
            </a:extLst>
          </p:cNvPr>
          <p:cNvSpPr txBox="1"/>
          <p:nvPr/>
        </p:nvSpPr>
        <p:spPr>
          <a:xfrm>
            <a:off x="4040084" y="3118148"/>
            <a:ext cx="26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Eletricidade, combustíveis fósseis;</a:t>
            </a:r>
          </a:p>
        </p:txBody>
      </p:sp>
      <p:sp>
        <p:nvSpPr>
          <p:cNvPr id="2828" name="T4">
            <a:extLst>
              <a:ext uri="{FF2B5EF4-FFF2-40B4-BE49-F238E27FC236}">
                <a16:creationId xmlns:a16="http://schemas.microsoft.com/office/drawing/2014/main" id="{D5613DEB-79F2-64F1-9D95-513719BF3850}"/>
              </a:ext>
            </a:extLst>
          </p:cNvPr>
          <p:cNvSpPr txBox="1"/>
          <p:nvPr/>
        </p:nvSpPr>
        <p:spPr>
          <a:xfrm>
            <a:off x="7928254" y="4204844"/>
            <a:ext cx="194330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CONSEQUÊNCIA: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2829" name="T3">
            <a:extLst>
              <a:ext uri="{FF2B5EF4-FFF2-40B4-BE49-F238E27FC236}">
                <a16:creationId xmlns:a16="http://schemas.microsoft.com/office/drawing/2014/main" id="{511F465E-9AAC-AC42-900A-D4BB6CBFE61A}"/>
              </a:ext>
            </a:extLst>
          </p:cNvPr>
          <p:cNvSpPr txBox="1"/>
          <p:nvPr/>
        </p:nvSpPr>
        <p:spPr>
          <a:xfrm>
            <a:off x="7928254" y="2833309"/>
            <a:ext cx="206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COMO: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2830" name="T2">
            <a:extLst>
              <a:ext uri="{FF2B5EF4-FFF2-40B4-BE49-F238E27FC236}">
                <a16:creationId xmlns:a16="http://schemas.microsoft.com/office/drawing/2014/main" id="{530A5563-D0FC-596C-4C04-B142D15CEBF6}"/>
              </a:ext>
            </a:extLst>
          </p:cNvPr>
          <p:cNvSpPr txBox="1"/>
          <p:nvPr/>
        </p:nvSpPr>
        <p:spPr>
          <a:xfrm>
            <a:off x="3619884" y="4245913"/>
            <a:ext cx="206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RECURSOS:</a:t>
            </a:r>
            <a:endParaRPr lang="pt-BR" dirty="0">
              <a:solidFill>
                <a:srgbClr val="03FFFF"/>
              </a:solidFill>
            </a:endParaRPr>
          </a:p>
        </p:txBody>
      </p:sp>
      <p:pic>
        <p:nvPicPr>
          <p:cNvPr id="2831" name="ÍC2">
            <a:extLst>
              <a:ext uri="{FF2B5EF4-FFF2-40B4-BE49-F238E27FC236}">
                <a16:creationId xmlns:a16="http://schemas.microsoft.com/office/drawing/2014/main" id="{039232C0-9D8B-042F-2A7F-2408945DC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49425" y="4534190"/>
            <a:ext cx="288000" cy="288000"/>
          </a:xfrm>
          <a:prstGeom prst="rect">
            <a:avLst/>
          </a:prstGeom>
        </p:spPr>
      </p:pic>
      <p:pic>
        <p:nvPicPr>
          <p:cNvPr id="2832" name="ÍC3">
            <a:extLst>
              <a:ext uri="{FF2B5EF4-FFF2-40B4-BE49-F238E27FC236}">
                <a16:creationId xmlns:a16="http://schemas.microsoft.com/office/drawing/2014/main" id="{1E8D5643-7017-A61A-54EC-738284B65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099912" y="3156452"/>
            <a:ext cx="288000" cy="288000"/>
          </a:xfrm>
          <a:prstGeom prst="rect">
            <a:avLst/>
          </a:prstGeom>
        </p:spPr>
      </p:pic>
      <p:pic>
        <p:nvPicPr>
          <p:cNvPr id="2833" name="ÍC4">
            <a:extLst>
              <a:ext uri="{FF2B5EF4-FFF2-40B4-BE49-F238E27FC236}">
                <a16:creationId xmlns:a16="http://schemas.microsoft.com/office/drawing/2014/main" id="{6F795591-B2B5-BD8B-9709-D9A4A93B0B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099912" y="4531592"/>
            <a:ext cx="288000" cy="288000"/>
          </a:xfrm>
          <a:prstGeom prst="rect">
            <a:avLst/>
          </a:prstGeom>
        </p:spPr>
      </p:pic>
      <p:pic>
        <p:nvPicPr>
          <p:cNvPr id="2834" name="ÍC1">
            <a:extLst>
              <a:ext uri="{FF2B5EF4-FFF2-40B4-BE49-F238E27FC236}">
                <a16:creationId xmlns:a16="http://schemas.microsoft.com/office/drawing/2014/main" id="{4E67701C-7481-1EEE-D1EA-60E9F09164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749425" y="3146615"/>
            <a:ext cx="288000" cy="288000"/>
          </a:xfrm>
          <a:prstGeom prst="rect">
            <a:avLst/>
          </a:prstGeom>
        </p:spPr>
      </p:pic>
      <p:sp>
        <p:nvSpPr>
          <p:cNvPr id="2821" name="Elipse 1">
            <a:extLst>
              <a:ext uri="{FF2B5EF4-FFF2-40B4-BE49-F238E27FC236}">
                <a16:creationId xmlns:a16="http://schemas.microsoft.com/office/drawing/2014/main" id="{D357F0D0-E184-9E6E-D28D-6F7CBA2BDC61}"/>
              </a:ext>
            </a:extLst>
          </p:cNvPr>
          <p:cNvSpPr/>
          <p:nvPr/>
        </p:nvSpPr>
        <p:spPr>
          <a:xfrm>
            <a:off x="2087758" y="1708893"/>
            <a:ext cx="853440" cy="853440"/>
          </a:xfrm>
          <a:prstGeom prst="ellipse">
            <a:avLst/>
          </a:prstGeom>
          <a:noFill/>
          <a:ln w="19050">
            <a:solidFill>
              <a:srgbClr val="03FFFF"/>
            </a:solidFill>
          </a:ln>
          <a:effectLst>
            <a:outerShdw blurRad="50800" dist="12700" dir="5400000" algn="ctr" rotWithShape="0">
              <a:schemeClr val="accent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3FFFF"/>
              </a:solidFill>
              <a:latin typeface="Roboto" panose="02000000000000000000" pitchFamily="2" charset="0"/>
            </a:endParaRPr>
          </a:p>
        </p:txBody>
      </p:sp>
      <p:grpSp>
        <p:nvGrpSpPr>
          <p:cNvPr id="2862" name="Trem">
            <a:extLst>
              <a:ext uri="{FF2B5EF4-FFF2-40B4-BE49-F238E27FC236}">
                <a16:creationId xmlns:a16="http://schemas.microsoft.com/office/drawing/2014/main" id="{DE7C8907-E88C-99A4-6B1F-E10A162826C1}"/>
              </a:ext>
            </a:extLst>
          </p:cNvPr>
          <p:cNvGrpSpPr/>
          <p:nvPr/>
        </p:nvGrpSpPr>
        <p:grpSpPr>
          <a:xfrm>
            <a:off x="2361164" y="-4696569"/>
            <a:ext cx="348568" cy="2373006"/>
            <a:chOff x="2353143" y="2154036"/>
            <a:chExt cx="348568" cy="237300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63" name="Forma Livre: Forma 2862">
              <a:extLst>
                <a:ext uri="{FF2B5EF4-FFF2-40B4-BE49-F238E27FC236}">
                  <a16:creationId xmlns:a16="http://schemas.microsoft.com/office/drawing/2014/main" id="{5DB8720F-1282-D382-2371-3089E9C8E383}"/>
                </a:ext>
              </a:extLst>
            </p:cNvPr>
            <p:cNvSpPr/>
            <p:nvPr/>
          </p:nvSpPr>
          <p:spPr>
            <a:xfrm rot="5400000" flipV="1">
              <a:off x="1902869" y="3728284"/>
              <a:ext cx="1250819" cy="346696"/>
            </a:xfrm>
            <a:custGeom>
              <a:avLst/>
              <a:gdLst>
                <a:gd name="connsiteX0" fmla="*/ 1160920 w 1250819"/>
                <a:gd name="connsiteY0" fmla="*/ -2427 h 346696"/>
                <a:gd name="connsiteX1" fmla="*/ 36833 w 1250819"/>
                <a:gd name="connsiteY1" fmla="*/ -2427 h 346696"/>
                <a:gd name="connsiteX2" fmla="*/ -3171 w 1250819"/>
                <a:gd name="connsiteY2" fmla="*/ 37578 h 346696"/>
                <a:gd name="connsiteX3" fmla="*/ -3171 w 1250819"/>
                <a:gd name="connsiteY3" fmla="*/ 304265 h 346696"/>
                <a:gd name="connsiteX4" fmla="*/ 36833 w 1250819"/>
                <a:gd name="connsiteY4" fmla="*/ 344270 h 346696"/>
                <a:gd name="connsiteX5" fmla="*/ 1160044 w 1250819"/>
                <a:gd name="connsiteY5" fmla="*/ 344270 h 346696"/>
                <a:gd name="connsiteX6" fmla="*/ 1198042 w 1250819"/>
                <a:gd name="connsiteY6" fmla="*/ 316825 h 346696"/>
                <a:gd name="connsiteX7" fmla="*/ 1216610 w 1250819"/>
                <a:gd name="connsiteY7" fmla="*/ 260259 h 346696"/>
                <a:gd name="connsiteX8" fmla="*/ 1247648 w 1250819"/>
                <a:gd name="connsiteY8" fmla="*/ 170966 h 346696"/>
                <a:gd name="connsiteX9" fmla="*/ 1205002 w 1250819"/>
                <a:gd name="connsiteY9" fmla="*/ 40219 h 346696"/>
                <a:gd name="connsiteX10" fmla="*/ 1205002 w 1250819"/>
                <a:gd name="connsiteY10" fmla="*/ 41896 h 346696"/>
                <a:gd name="connsiteX11" fmla="*/ 1198525 w 1250819"/>
                <a:gd name="connsiteY11" fmla="*/ 23976 h 346696"/>
                <a:gd name="connsiteX12" fmla="*/ 1160920 w 1250819"/>
                <a:gd name="connsiteY12" fmla="*/ -2427 h 34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0819" h="346696">
                  <a:moveTo>
                    <a:pt x="1160920" y="-2427"/>
                  </a:moveTo>
                  <a:lnTo>
                    <a:pt x="36833" y="-2427"/>
                  </a:lnTo>
                  <a:cubicBezTo>
                    <a:pt x="14748" y="-2427"/>
                    <a:pt x="-3171" y="15493"/>
                    <a:pt x="-3171" y="37578"/>
                  </a:cubicBezTo>
                  <a:lnTo>
                    <a:pt x="-3171" y="304265"/>
                  </a:lnTo>
                  <a:cubicBezTo>
                    <a:pt x="-3171" y="326426"/>
                    <a:pt x="14748" y="344270"/>
                    <a:pt x="36833" y="344270"/>
                  </a:cubicBezTo>
                  <a:lnTo>
                    <a:pt x="1160044" y="344270"/>
                  </a:lnTo>
                  <a:cubicBezTo>
                    <a:pt x="1177329" y="344270"/>
                    <a:pt x="1192607" y="333221"/>
                    <a:pt x="1198042" y="316825"/>
                  </a:cubicBezTo>
                  <a:lnTo>
                    <a:pt x="1216610" y="260259"/>
                  </a:lnTo>
                  <a:lnTo>
                    <a:pt x="1247648" y="170966"/>
                  </a:lnTo>
                  <a:lnTo>
                    <a:pt x="1205002" y="40219"/>
                  </a:lnTo>
                  <a:lnTo>
                    <a:pt x="1205002" y="41896"/>
                  </a:lnTo>
                  <a:lnTo>
                    <a:pt x="1198525" y="23976"/>
                  </a:lnTo>
                  <a:cubicBezTo>
                    <a:pt x="1192772" y="8139"/>
                    <a:pt x="1177722" y="-2427"/>
                    <a:pt x="1160920" y="-2427"/>
                  </a:cubicBez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64" name="Forma Livre: Forma 2863">
              <a:extLst>
                <a:ext uri="{FF2B5EF4-FFF2-40B4-BE49-F238E27FC236}">
                  <a16:creationId xmlns:a16="http://schemas.microsoft.com/office/drawing/2014/main" id="{9D2F5713-FE47-885A-00C4-ED889E3C65EE}"/>
                </a:ext>
              </a:extLst>
            </p:cNvPr>
            <p:cNvSpPr/>
            <p:nvPr/>
          </p:nvSpPr>
          <p:spPr>
            <a:xfrm rot="5400000" flipV="1">
              <a:off x="2324210" y="3643925"/>
              <a:ext cx="206031" cy="25996"/>
            </a:xfrm>
            <a:custGeom>
              <a:avLst/>
              <a:gdLst>
                <a:gd name="connsiteX0" fmla="*/ -3004 w 206031"/>
                <a:gd name="connsiteY0" fmla="*/ 23406 h 25996"/>
                <a:gd name="connsiteX1" fmla="*/ -3004 w 206031"/>
                <a:gd name="connsiteY1" fmla="*/ 23660 h 25996"/>
                <a:gd name="connsiteX2" fmla="*/ 203027 w 206031"/>
                <a:gd name="connsiteY2" fmla="*/ 23660 h 25996"/>
                <a:gd name="connsiteX3" fmla="*/ 203027 w 206031"/>
                <a:gd name="connsiteY3" fmla="*/ 23406 h 25996"/>
                <a:gd name="connsiteX4" fmla="*/ 177272 w 206031"/>
                <a:gd name="connsiteY4" fmla="*/ -2337 h 25996"/>
                <a:gd name="connsiteX5" fmla="*/ 22738 w 206031"/>
                <a:gd name="connsiteY5" fmla="*/ -2337 h 25996"/>
                <a:gd name="connsiteX6" fmla="*/ -3004 w 206031"/>
                <a:gd name="connsiteY6" fmla="*/ 23406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031" h="25996">
                  <a:moveTo>
                    <a:pt x="-3004" y="23406"/>
                  </a:moveTo>
                  <a:lnTo>
                    <a:pt x="-3004" y="23660"/>
                  </a:lnTo>
                  <a:lnTo>
                    <a:pt x="203027" y="23660"/>
                  </a:lnTo>
                  <a:lnTo>
                    <a:pt x="203027" y="23406"/>
                  </a:lnTo>
                  <a:cubicBezTo>
                    <a:pt x="203027" y="9182"/>
                    <a:pt x="191495" y="-2337"/>
                    <a:pt x="177272" y="-2337"/>
                  </a:cubicBezTo>
                  <a:lnTo>
                    <a:pt x="22738" y="-2337"/>
                  </a:lnTo>
                  <a:cubicBezTo>
                    <a:pt x="8515" y="-2337"/>
                    <a:pt x="-3004" y="9182"/>
                    <a:pt x="-3004" y="23406"/>
                  </a:cubicBez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65" name="Forma Livre: Forma 2864">
              <a:extLst>
                <a:ext uri="{FF2B5EF4-FFF2-40B4-BE49-F238E27FC236}">
                  <a16:creationId xmlns:a16="http://schemas.microsoft.com/office/drawing/2014/main" id="{0AA9B850-1A9C-B7B1-5AD5-B9165483016D}"/>
                </a:ext>
              </a:extLst>
            </p:cNvPr>
            <p:cNvSpPr/>
            <p:nvPr/>
          </p:nvSpPr>
          <p:spPr>
            <a:xfrm rot="5400000" flipV="1">
              <a:off x="2324210" y="3424889"/>
              <a:ext cx="206031" cy="25996"/>
            </a:xfrm>
            <a:custGeom>
              <a:avLst/>
              <a:gdLst>
                <a:gd name="connsiteX0" fmla="*/ -2855 w 206031"/>
                <a:gd name="connsiteY0" fmla="*/ 23406 h 25996"/>
                <a:gd name="connsiteX1" fmla="*/ -2855 w 206031"/>
                <a:gd name="connsiteY1" fmla="*/ 23660 h 25996"/>
                <a:gd name="connsiteX2" fmla="*/ 203177 w 206031"/>
                <a:gd name="connsiteY2" fmla="*/ 23660 h 25996"/>
                <a:gd name="connsiteX3" fmla="*/ 203177 w 206031"/>
                <a:gd name="connsiteY3" fmla="*/ 23406 h 25996"/>
                <a:gd name="connsiteX4" fmla="*/ 177434 w 206031"/>
                <a:gd name="connsiteY4" fmla="*/ -2337 h 25996"/>
                <a:gd name="connsiteX5" fmla="*/ 22888 w 206031"/>
                <a:gd name="connsiteY5" fmla="*/ -2337 h 25996"/>
                <a:gd name="connsiteX6" fmla="*/ -2855 w 206031"/>
                <a:gd name="connsiteY6" fmla="*/ 23406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031" h="25996">
                  <a:moveTo>
                    <a:pt x="-2855" y="23406"/>
                  </a:moveTo>
                  <a:lnTo>
                    <a:pt x="-2855" y="23660"/>
                  </a:lnTo>
                  <a:lnTo>
                    <a:pt x="203177" y="23660"/>
                  </a:lnTo>
                  <a:lnTo>
                    <a:pt x="203177" y="23406"/>
                  </a:lnTo>
                  <a:cubicBezTo>
                    <a:pt x="203177" y="9182"/>
                    <a:pt x="191645" y="-2337"/>
                    <a:pt x="177434" y="-2337"/>
                  </a:cubicBezTo>
                  <a:lnTo>
                    <a:pt x="22888" y="-2337"/>
                  </a:lnTo>
                  <a:cubicBezTo>
                    <a:pt x="8664" y="-2337"/>
                    <a:pt x="-2855" y="9182"/>
                    <a:pt x="-2855" y="23406"/>
                  </a:cubicBez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66" name="Forma Livre: Forma 2865">
              <a:extLst>
                <a:ext uri="{FF2B5EF4-FFF2-40B4-BE49-F238E27FC236}">
                  <a16:creationId xmlns:a16="http://schemas.microsoft.com/office/drawing/2014/main" id="{88B4951E-5F3C-5973-CB9A-BC4D5FBDBE3E}"/>
                </a:ext>
              </a:extLst>
            </p:cNvPr>
            <p:cNvSpPr/>
            <p:nvPr/>
          </p:nvSpPr>
          <p:spPr>
            <a:xfrm rot="5400000" flipV="1">
              <a:off x="2522037" y="3643925"/>
              <a:ext cx="206031" cy="25996"/>
            </a:xfrm>
            <a:custGeom>
              <a:avLst/>
              <a:gdLst>
                <a:gd name="connsiteX0" fmla="*/ -3004 w 206031"/>
                <a:gd name="connsiteY0" fmla="*/ -2513 h 25996"/>
                <a:gd name="connsiteX1" fmla="*/ -3004 w 206031"/>
                <a:gd name="connsiteY1" fmla="*/ 23484 h 25996"/>
                <a:gd name="connsiteX2" fmla="*/ 177272 w 206031"/>
                <a:gd name="connsiteY2" fmla="*/ 23484 h 25996"/>
                <a:gd name="connsiteX3" fmla="*/ 203027 w 206031"/>
                <a:gd name="connsiteY3" fmla="*/ -2259 h 25996"/>
                <a:gd name="connsiteX4" fmla="*/ 203027 w 206031"/>
                <a:gd name="connsiteY4" fmla="*/ -2513 h 25996"/>
                <a:gd name="connsiteX5" fmla="*/ -3004 w 206031"/>
                <a:gd name="connsiteY5" fmla="*/ -2513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031" h="25996">
                  <a:moveTo>
                    <a:pt x="-3004" y="-2513"/>
                  </a:moveTo>
                  <a:lnTo>
                    <a:pt x="-3004" y="23484"/>
                  </a:lnTo>
                  <a:lnTo>
                    <a:pt x="177272" y="23484"/>
                  </a:lnTo>
                  <a:cubicBezTo>
                    <a:pt x="191495" y="23484"/>
                    <a:pt x="203027" y="11965"/>
                    <a:pt x="203027" y="-2259"/>
                  </a:cubicBezTo>
                  <a:lnTo>
                    <a:pt x="203027" y="-2513"/>
                  </a:lnTo>
                  <a:lnTo>
                    <a:pt x="-3004" y="-2513"/>
                  </a:ln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67" name="Forma Livre: Forma 2866">
              <a:extLst>
                <a:ext uri="{FF2B5EF4-FFF2-40B4-BE49-F238E27FC236}">
                  <a16:creationId xmlns:a16="http://schemas.microsoft.com/office/drawing/2014/main" id="{A099E463-3B14-B265-6590-A60B1601BA1D}"/>
                </a:ext>
              </a:extLst>
            </p:cNvPr>
            <p:cNvSpPr/>
            <p:nvPr/>
          </p:nvSpPr>
          <p:spPr>
            <a:xfrm rot="5400000" flipV="1">
              <a:off x="2522037" y="3424889"/>
              <a:ext cx="206031" cy="25996"/>
            </a:xfrm>
            <a:custGeom>
              <a:avLst/>
              <a:gdLst>
                <a:gd name="connsiteX0" fmla="*/ -2855 w 206031"/>
                <a:gd name="connsiteY0" fmla="*/ -2513 h 25996"/>
                <a:gd name="connsiteX1" fmla="*/ -2855 w 206031"/>
                <a:gd name="connsiteY1" fmla="*/ -2259 h 25996"/>
                <a:gd name="connsiteX2" fmla="*/ 22888 w 206031"/>
                <a:gd name="connsiteY2" fmla="*/ 23484 h 25996"/>
                <a:gd name="connsiteX3" fmla="*/ 203177 w 206031"/>
                <a:gd name="connsiteY3" fmla="*/ 23484 h 25996"/>
                <a:gd name="connsiteX4" fmla="*/ 203177 w 206031"/>
                <a:gd name="connsiteY4" fmla="*/ -2513 h 25996"/>
                <a:gd name="connsiteX5" fmla="*/ -2855 w 206031"/>
                <a:gd name="connsiteY5" fmla="*/ -2513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031" h="25996">
                  <a:moveTo>
                    <a:pt x="-2855" y="-2513"/>
                  </a:moveTo>
                  <a:lnTo>
                    <a:pt x="-2855" y="-2259"/>
                  </a:lnTo>
                  <a:cubicBezTo>
                    <a:pt x="-2855" y="11965"/>
                    <a:pt x="8664" y="23484"/>
                    <a:pt x="22888" y="23484"/>
                  </a:cubicBezTo>
                  <a:lnTo>
                    <a:pt x="203177" y="23484"/>
                  </a:lnTo>
                  <a:lnTo>
                    <a:pt x="203177" y="-2513"/>
                  </a:lnTo>
                  <a:lnTo>
                    <a:pt x="-2855" y="-2513"/>
                  </a:ln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68" name="Forma Livre: Forma 2867">
              <a:extLst>
                <a:ext uri="{FF2B5EF4-FFF2-40B4-BE49-F238E27FC236}">
                  <a16:creationId xmlns:a16="http://schemas.microsoft.com/office/drawing/2014/main" id="{BDF05FFD-B50A-F825-E945-F9B47241947B}"/>
                </a:ext>
              </a:extLst>
            </p:cNvPr>
            <p:cNvSpPr/>
            <p:nvPr/>
          </p:nvSpPr>
          <p:spPr>
            <a:xfrm rot="5400000" flipV="1">
              <a:off x="2522037" y="3914955"/>
              <a:ext cx="206031" cy="25996"/>
            </a:xfrm>
            <a:custGeom>
              <a:avLst/>
              <a:gdLst>
                <a:gd name="connsiteX0" fmla="*/ -3189 w 206031"/>
                <a:gd name="connsiteY0" fmla="*/ -2513 h 25996"/>
                <a:gd name="connsiteX1" fmla="*/ -3189 w 206031"/>
                <a:gd name="connsiteY1" fmla="*/ -2259 h 25996"/>
                <a:gd name="connsiteX2" fmla="*/ 22566 w 206031"/>
                <a:gd name="connsiteY2" fmla="*/ 23484 h 25996"/>
                <a:gd name="connsiteX3" fmla="*/ 177099 w 206031"/>
                <a:gd name="connsiteY3" fmla="*/ 23484 h 25996"/>
                <a:gd name="connsiteX4" fmla="*/ 202842 w 206031"/>
                <a:gd name="connsiteY4" fmla="*/ -2259 h 25996"/>
                <a:gd name="connsiteX5" fmla="*/ 202842 w 206031"/>
                <a:gd name="connsiteY5" fmla="*/ -2513 h 25996"/>
                <a:gd name="connsiteX6" fmla="*/ -3189 w 206031"/>
                <a:gd name="connsiteY6" fmla="*/ -2513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031" h="25996">
                  <a:moveTo>
                    <a:pt x="-3189" y="-2513"/>
                  </a:moveTo>
                  <a:lnTo>
                    <a:pt x="-3189" y="-2259"/>
                  </a:lnTo>
                  <a:cubicBezTo>
                    <a:pt x="-3189" y="11965"/>
                    <a:pt x="8342" y="23484"/>
                    <a:pt x="22566" y="23484"/>
                  </a:cubicBezTo>
                  <a:lnTo>
                    <a:pt x="177099" y="23484"/>
                  </a:lnTo>
                  <a:cubicBezTo>
                    <a:pt x="191324" y="23484"/>
                    <a:pt x="202842" y="11965"/>
                    <a:pt x="202842" y="-2259"/>
                  </a:cubicBezTo>
                  <a:lnTo>
                    <a:pt x="202842" y="-2513"/>
                  </a:lnTo>
                  <a:lnTo>
                    <a:pt x="-3189" y="-2513"/>
                  </a:ln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69" name="Forma Livre: Forma 2868">
              <a:extLst>
                <a:ext uri="{FF2B5EF4-FFF2-40B4-BE49-F238E27FC236}">
                  <a16:creationId xmlns:a16="http://schemas.microsoft.com/office/drawing/2014/main" id="{24D53CCA-C4CA-D88D-99C1-1FF2EA933F35}"/>
                </a:ext>
              </a:extLst>
            </p:cNvPr>
            <p:cNvSpPr/>
            <p:nvPr/>
          </p:nvSpPr>
          <p:spPr>
            <a:xfrm rot="5400000" flipV="1">
              <a:off x="2324210" y="3914955"/>
              <a:ext cx="206031" cy="25996"/>
            </a:xfrm>
            <a:custGeom>
              <a:avLst/>
              <a:gdLst>
                <a:gd name="connsiteX0" fmla="*/ -3189 w 206031"/>
                <a:gd name="connsiteY0" fmla="*/ 23406 h 25996"/>
                <a:gd name="connsiteX1" fmla="*/ -3189 w 206031"/>
                <a:gd name="connsiteY1" fmla="*/ 23660 h 25996"/>
                <a:gd name="connsiteX2" fmla="*/ 202842 w 206031"/>
                <a:gd name="connsiteY2" fmla="*/ 23660 h 25996"/>
                <a:gd name="connsiteX3" fmla="*/ 202842 w 206031"/>
                <a:gd name="connsiteY3" fmla="*/ 23406 h 25996"/>
                <a:gd name="connsiteX4" fmla="*/ 177099 w 206031"/>
                <a:gd name="connsiteY4" fmla="*/ -2337 h 25996"/>
                <a:gd name="connsiteX5" fmla="*/ 22566 w 206031"/>
                <a:gd name="connsiteY5" fmla="*/ -2337 h 25996"/>
                <a:gd name="connsiteX6" fmla="*/ -3189 w 206031"/>
                <a:gd name="connsiteY6" fmla="*/ 23406 h 2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031" h="25996">
                  <a:moveTo>
                    <a:pt x="-3189" y="23406"/>
                  </a:moveTo>
                  <a:lnTo>
                    <a:pt x="-3189" y="23660"/>
                  </a:lnTo>
                  <a:lnTo>
                    <a:pt x="202842" y="23660"/>
                  </a:lnTo>
                  <a:lnTo>
                    <a:pt x="202842" y="23406"/>
                  </a:lnTo>
                  <a:cubicBezTo>
                    <a:pt x="202842" y="9182"/>
                    <a:pt x="191324" y="-2337"/>
                    <a:pt x="177099" y="-2337"/>
                  </a:cubicBezTo>
                  <a:lnTo>
                    <a:pt x="22566" y="-2337"/>
                  </a:lnTo>
                  <a:cubicBezTo>
                    <a:pt x="8342" y="-2337"/>
                    <a:pt x="-3189" y="9182"/>
                    <a:pt x="-3189" y="23406"/>
                  </a:cubicBez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70" name="Forma Livre: Forma 2869">
              <a:extLst>
                <a:ext uri="{FF2B5EF4-FFF2-40B4-BE49-F238E27FC236}">
                  <a16:creationId xmlns:a16="http://schemas.microsoft.com/office/drawing/2014/main" id="{2DDA1D48-AC7D-36D2-D488-AA33DCAD4A98}"/>
                </a:ext>
              </a:extLst>
            </p:cNvPr>
            <p:cNvSpPr/>
            <p:nvPr/>
          </p:nvSpPr>
          <p:spPr>
            <a:xfrm rot="5400000" flipV="1">
              <a:off x="2110837" y="3592579"/>
              <a:ext cx="830793" cy="198030"/>
            </a:xfrm>
            <a:custGeom>
              <a:avLst/>
              <a:gdLst>
                <a:gd name="connsiteX0" fmla="*/ 827766 w 830793"/>
                <a:gd name="connsiteY0" fmla="*/ 195605 h 198030"/>
                <a:gd name="connsiteX1" fmla="*/ 19641 w 830793"/>
                <a:gd name="connsiteY1" fmla="*/ 195605 h 198030"/>
                <a:gd name="connsiteX2" fmla="*/ -3028 w 830793"/>
                <a:gd name="connsiteY2" fmla="*/ 96597 h 198030"/>
                <a:gd name="connsiteX3" fmla="*/ 19641 w 830793"/>
                <a:gd name="connsiteY3" fmla="*/ -2425 h 198030"/>
                <a:gd name="connsiteX4" fmla="*/ 827766 w 830793"/>
                <a:gd name="connsiteY4" fmla="*/ -2425 h 198030"/>
                <a:gd name="connsiteX5" fmla="*/ 827766 w 830793"/>
                <a:gd name="connsiteY5" fmla="*/ 195605 h 19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793" h="198030">
                  <a:moveTo>
                    <a:pt x="827766" y="195605"/>
                  </a:moveTo>
                  <a:lnTo>
                    <a:pt x="19641" y="195605"/>
                  </a:lnTo>
                  <a:lnTo>
                    <a:pt x="-3028" y="96597"/>
                  </a:lnTo>
                  <a:lnTo>
                    <a:pt x="19641" y="-2425"/>
                  </a:lnTo>
                  <a:lnTo>
                    <a:pt x="827766" y="-2425"/>
                  </a:lnTo>
                  <a:lnTo>
                    <a:pt x="827766" y="195605"/>
                  </a:lnTo>
                </a:path>
              </a:pathLst>
            </a:custGeom>
            <a:solidFill>
              <a:srgbClr val="A2170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71" name="Forma Livre: Forma 2870">
              <a:extLst>
                <a:ext uri="{FF2B5EF4-FFF2-40B4-BE49-F238E27FC236}">
                  <a16:creationId xmlns:a16="http://schemas.microsoft.com/office/drawing/2014/main" id="{C3755D18-1A93-542C-ACA0-3303111E9317}"/>
                </a:ext>
              </a:extLst>
            </p:cNvPr>
            <p:cNvSpPr/>
            <p:nvPr/>
          </p:nvSpPr>
          <p:spPr>
            <a:xfrm rot="5400000" flipV="1">
              <a:off x="2416284" y="4017635"/>
              <a:ext cx="224040" cy="346721"/>
            </a:xfrm>
            <a:custGeom>
              <a:avLst/>
              <a:gdLst>
                <a:gd name="connsiteX0" fmla="*/ -3369 w 224040"/>
                <a:gd name="connsiteY0" fmla="*/ -2427 h 346721"/>
                <a:gd name="connsiteX1" fmla="*/ -3369 w 224040"/>
                <a:gd name="connsiteY1" fmla="*/ 344295 h 346721"/>
                <a:gd name="connsiteX2" fmla="*/ 220671 w 224040"/>
                <a:gd name="connsiteY2" fmla="*/ 344295 h 346721"/>
                <a:gd name="connsiteX3" fmla="*/ 220671 w 224040"/>
                <a:gd name="connsiteY3" fmla="*/ -2427 h 346721"/>
                <a:gd name="connsiteX4" fmla="*/ -3369 w 224040"/>
                <a:gd name="connsiteY4" fmla="*/ -2427 h 34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40" h="346721">
                  <a:moveTo>
                    <a:pt x="-3369" y="-2427"/>
                  </a:moveTo>
                  <a:lnTo>
                    <a:pt x="-3369" y="344295"/>
                  </a:lnTo>
                  <a:lnTo>
                    <a:pt x="220671" y="344295"/>
                  </a:lnTo>
                  <a:lnTo>
                    <a:pt x="220671" y="-2427"/>
                  </a:lnTo>
                  <a:lnTo>
                    <a:pt x="-3369" y="-2427"/>
                  </a:lnTo>
                </a:path>
              </a:pathLst>
            </a:custGeom>
            <a:solidFill>
              <a:srgbClr val="A2170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72" name="Forma Livre: Forma 2871">
              <a:extLst>
                <a:ext uri="{FF2B5EF4-FFF2-40B4-BE49-F238E27FC236}">
                  <a16:creationId xmlns:a16="http://schemas.microsoft.com/office/drawing/2014/main" id="{9EFA94BF-A154-23D6-9208-6D3B0A860E47}"/>
                </a:ext>
              </a:extLst>
            </p:cNvPr>
            <p:cNvSpPr/>
            <p:nvPr/>
          </p:nvSpPr>
          <p:spPr>
            <a:xfrm rot="5400000" flipV="1">
              <a:off x="2494434" y="3585372"/>
              <a:ext cx="68401" cy="68414"/>
            </a:xfrm>
            <a:custGeom>
              <a:avLst/>
              <a:gdLst>
                <a:gd name="connsiteX0" fmla="*/ 31222 w 68401"/>
                <a:gd name="connsiteY0" fmla="*/ 61987 h 68414"/>
                <a:gd name="connsiteX1" fmla="*/ 1021 w 68401"/>
                <a:gd name="connsiteY1" fmla="*/ 31787 h 68414"/>
                <a:gd name="connsiteX2" fmla="*/ 31222 w 68401"/>
                <a:gd name="connsiteY2" fmla="*/ 1586 h 68414"/>
                <a:gd name="connsiteX3" fmla="*/ 61435 w 68401"/>
                <a:gd name="connsiteY3" fmla="*/ 31787 h 68414"/>
                <a:gd name="connsiteX4" fmla="*/ 31222 w 68401"/>
                <a:gd name="connsiteY4" fmla="*/ 61987 h 68414"/>
                <a:gd name="connsiteX5" fmla="*/ 31222 w 68401"/>
                <a:gd name="connsiteY5" fmla="*/ -2427 h 68414"/>
                <a:gd name="connsiteX6" fmla="*/ -2979 w 68401"/>
                <a:gd name="connsiteY6" fmla="*/ 31787 h 68414"/>
                <a:gd name="connsiteX7" fmla="*/ 31222 w 68401"/>
                <a:gd name="connsiteY7" fmla="*/ 65988 h 68414"/>
                <a:gd name="connsiteX8" fmla="*/ 65423 w 68401"/>
                <a:gd name="connsiteY8" fmla="*/ 31787 h 68414"/>
                <a:gd name="connsiteX9" fmla="*/ 31222 w 68401"/>
                <a:gd name="connsiteY9" fmla="*/ -2427 h 6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401" h="68414">
                  <a:moveTo>
                    <a:pt x="31222" y="61987"/>
                  </a:moveTo>
                  <a:cubicBezTo>
                    <a:pt x="14560" y="61987"/>
                    <a:pt x="1021" y="48436"/>
                    <a:pt x="1021" y="31787"/>
                  </a:cubicBezTo>
                  <a:cubicBezTo>
                    <a:pt x="1021" y="15124"/>
                    <a:pt x="14560" y="1586"/>
                    <a:pt x="31222" y="1586"/>
                  </a:cubicBezTo>
                  <a:cubicBezTo>
                    <a:pt x="47872" y="1586"/>
                    <a:pt x="61435" y="15124"/>
                    <a:pt x="61435" y="31787"/>
                  </a:cubicBezTo>
                  <a:cubicBezTo>
                    <a:pt x="61435" y="48436"/>
                    <a:pt x="47872" y="61987"/>
                    <a:pt x="31222" y="61987"/>
                  </a:cubicBezTo>
                  <a:close/>
                  <a:moveTo>
                    <a:pt x="31222" y="-2427"/>
                  </a:moveTo>
                  <a:cubicBezTo>
                    <a:pt x="12362" y="-2427"/>
                    <a:pt x="-2979" y="12927"/>
                    <a:pt x="-2979" y="31787"/>
                  </a:cubicBezTo>
                  <a:cubicBezTo>
                    <a:pt x="-2979" y="50646"/>
                    <a:pt x="12362" y="65988"/>
                    <a:pt x="31222" y="65988"/>
                  </a:cubicBezTo>
                  <a:cubicBezTo>
                    <a:pt x="50082" y="65988"/>
                    <a:pt x="65423" y="50646"/>
                    <a:pt x="65423" y="31787"/>
                  </a:cubicBezTo>
                  <a:cubicBezTo>
                    <a:pt x="65423" y="12927"/>
                    <a:pt x="50082" y="-2427"/>
                    <a:pt x="31222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73" name="Forma Livre: Forma 2872">
              <a:extLst>
                <a:ext uri="{FF2B5EF4-FFF2-40B4-BE49-F238E27FC236}">
                  <a16:creationId xmlns:a16="http://schemas.microsoft.com/office/drawing/2014/main" id="{694EE18F-BF12-EEFA-C394-33647B9D4C10}"/>
                </a:ext>
              </a:extLst>
            </p:cNvPr>
            <p:cNvSpPr/>
            <p:nvPr/>
          </p:nvSpPr>
          <p:spPr>
            <a:xfrm rot="5400000" flipV="1">
              <a:off x="2470931" y="3561869"/>
              <a:ext cx="115417" cy="115417"/>
            </a:xfrm>
            <a:custGeom>
              <a:avLst/>
              <a:gdLst>
                <a:gd name="connsiteX0" fmla="*/ 54730 w 115417"/>
                <a:gd name="connsiteY0" fmla="*/ 108990 h 115417"/>
                <a:gd name="connsiteX1" fmla="*/ 1009 w 115417"/>
                <a:gd name="connsiteY1" fmla="*/ 55282 h 115417"/>
                <a:gd name="connsiteX2" fmla="*/ 54730 w 115417"/>
                <a:gd name="connsiteY2" fmla="*/ 1573 h 115417"/>
                <a:gd name="connsiteX3" fmla="*/ 108438 w 115417"/>
                <a:gd name="connsiteY3" fmla="*/ 55282 h 115417"/>
                <a:gd name="connsiteX4" fmla="*/ 54730 w 115417"/>
                <a:gd name="connsiteY4" fmla="*/ 108990 h 115417"/>
                <a:gd name="connsiteX5" fmla="*/ 54730 w 115417"/>
                <a:gd name="connsiteY5" fmla="*/ -2427 h 115417"/>
                <a:gd name="connsiteX6" fmla="*/ -2979 w 115417"/>
                <a:gd name="connsiteY6" fmla="*/ 55282 h 115417"/>
                <a:gd name="connsiteX7" fmla="*/ 54730 w 115417"/>
                <a:gd name="connsiteY7" fmla="*/ 112990 h 115417"/>
                <a:gd name="connsiteX8" fmla="*/ 112438 w 115417"/>
                <a:gd name="connsiteY8" fmla="*/ 55282 h 115417"/>
                <a:gd name="connsiteX9" fmla="*/ 54730 w 115417"/>
                <a:gd name="connsiteY9" fmla="*/ -2427 h 11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417" h="115417">
                  <a:moveTo>
                    <a:pt x="54730" y="108990"/>
                  </a:moveTo>
                  <a:cubicBezTo>
                    <a:pt x="25113" y="108990"/>
                    <a:pt x="1009" y="84898"/>
                    <a:pt x="1009" y="55282"/>
                  </a:cubicBezTo>
                  <a:cubicBezTo>
                    <a:pt x="1009" y="25665"/>
                    <a:pt x="25113" y="1573"/>
                    <a:pt x="54730" y="1573"/>
                  </a:cubicBezTo>
                  <a:cubicBezTo>
                    <a:pt x="84346" y="1573"/>
                    <a:pt x="108438" y="25665"/>
                    <a:pt x="108438" y="55282"/>
                  </a:cubicBezTo>
                  <a:cubicBezTo>
                    <a:pt x="108438" y="84898"/>
                    <a:pt x="84346" y="108990"/>
                    <a:pt x="54730" y="108990"/>
                  </a:cubicBezTo>
                  <a:close/>
                  <a:moveTo>
                    <a:pt x="54730" y="-2427"/>
                  </a:moveTo>
                  <a:cubicBezTo>
                    <a:pt x="22903" y="-2427"/>
                    <a:pt x="-2979" y="23455"/>
                    <a:pt x="-2979" y="55282"/>
                  </a:cubicBezTo>
                  <a:cubicBezTo>
                    <a:pt x="-2979" y="87108"/>
                    <a:pt x="22903" y="112990"/>
                    <a:pt x="54730" y="112990"/>
                  </a:cubicBezTo>
                  <a:cubicBezTo>
                    <a:pt x="86543" y="112990"/>
                    <a:pt x="112438" y="87108"/>
                    <a:pt x="112438" y="55282"/>
                  </a:cubicBezTo>
                  <a:cubicBezTo>
                    <a:pt x="112438" y="23455"/>
                    <a:pt x="86543" y="-2427"/>
                    <a:pt x="54730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74" name="Forma Livre: Forma 2873">
              <a:extLst>
                <a:ext uri="{FF2B5EF4-FFF2-40B4-BE49-F238E27FC236}">
                  <a16:creationId xmlns:a16="http://schemas.microsoft.com/office/drawing/2014/main" id="{117312A0-7F47-D50B-DCF0-D1687A577DFE}"/>
                </a:ext>
              </a:extLst>
            </p:cNvPr>
            <p:cNvSpPr/>
            <p:nvPr/>
          </p:nvSpPr>
          <p:spPr>
            <a:xfrm rot="5400000" flipV="1">
              <a:off x="2478431" y="3569369"/>
              <a:ext cx="100406" cy="100418"/>
            </a:xfrm>
            <a:custGeom>
              <a:avLst/>
              <a:gdLst>
                <a:gd name="connsiteX0" fmla="*/ 47224 w 100406"/>
                <a:gd name="connsiteY0" fmla="*/ 93991 h 100418"/>
                <a:gd name="connsiteX1" fmla="*/ 1009 w 100406"/>
                <a:gd name="connsiteY1" fmla="*/ 47788 h 100418"/>
                <a:gd name="connsiteX2" fmla="*/ 47224 w 100406"/>
                <a:gd name="connsiteY2" fmla="*/ 1586 h 100418"/>
                <a:gd name="connsiteX3" fmla="*/ 93427 w 100406"/>
                <a:gd name="connsiteY3" fmla="*/ 47788 h 100418"/>
                <a:gd name="connsiteX4" fmla="*/ 47224 w 100406"/>
                <a:gd name="connsiteY4" fmla="*/ 93991 h 100418"/>
                <a:gd name="connsiteX5" fmla="*/ 47224 w 100406"/>
                <a:gd name="connsiteY5" fmla="*/ -2427 h 100418"/>
                <a:gd name="connsiteX6" fmla="*/ -2979 w 100406"/>
                <a:gd name="connsiteY6" fmla="*/ 47788 h 100418"/>
                <a:gd name="connsiteX7" fmla="*/ 47224 w 100406"/>
                <a:gd name="connsiteY7" fmla="*/ 97991 h 100418"/>
                <a:gd name="connsiteX8" fmla="*/ 97427 w 100406"/>
                <a:gd name="connsiteY8" fmla="*/ 47788 h 100418"/>
                <a:gd name="connsiteX9" fmla="*/ 47224 w 100406"/>
                <a:gd name="connsiteY9" fmla="*/ -2427 h 10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406" h="100418">
                  <a:moveTo>
                    <a:pt x="47224" y="93991"/>
                  </a:moveTo>
                  <a:cubicBezTo>
                    <a:pt x="21748" y="93991"/>
                    <a:pt x="1009" y="73264"/>
                    <a:pt x="1009" y="47788"/>
                  </a:cubicBezTo>
                  <a:cubicBezTo>
                    <a:pt x="1009" y="22312"/>
                    <a:pt x="21748" y="1586"/>
                    <a:pt x="47224" y="1586"/>
                  </a:cubicBezTo>
                  <a:cubicBezTo>
                    <a:pt x="72688" y="1586"/>
                    <a:pt x="93427" y="22312"/>
                    <a:pt x="93427" y="47788"/>
                  </a:cubicBezTo>
                  <a:cubicBezTo>
                    <a:pt x="93427" y="73264"/>
                    <a:pt x="72688" y="93991"/>
                    <a:pt x="47224" y="93991"/>
                  </a:cubicBezTo>
                  <a:close/>
                  <a:moveTo>
                    <a:pt x="47224" y="-2427"/>
                  </a:moveTo>
                  <a:cubicBezTo>
                    <a:pt x="19538" y="-2427"/>
                    <a:pt x="-2979" y="20102"/>
                    <a:pt x="-2979" y="47788"/>
                  </a:cubicBezTo>
                  <a:cubicBezTo>
                    <a:pt x="-2979" y="75461"/>
                    <a:pt x="19538" y="97991"/>
                    <a:pt x="47224" y="97991"/>
                  </a:cubicBezTo>
                  <a:cubicBezTo>
                    <a:pt x="74897" y="97991"/>
                    <a:pt x="97427" y="75461"/>
                    <a:pt x="97427" y="47788"/>
                  </a:cubicBezTo>
                  <a:cubicBezTo>
                    <a:pt x="97427" y="20102"/>
                    <a:pt x="74897" y="-2427"/>
                    <a:pt x="47224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75" name="Forma Livre: Forma 2874">
              <a:extLst>
                <a:ext uri="{FF2B5EF4-FFF2-40B4-BE49-F238E27FC236}">
                  <a16:creationId xmlns:a16="http://schemas.microsoft.com/office/drawing/2014/main" id="{EB0EEAEE-07EE-F588-718E-D17013CB0B6C}"/>
                </a:ext>
              </a:extLst>
            </p:cNvPr>
            <p:cNvSpPr/>
            <p:nvPr/>
          </p:nvSpPr>
          <p:spPr>
            <a:xfrm rot="5400000" flipV="1">
              <a:off x="2486439" y="3577363"/>
              <a:ext cx="84403" cy="84429"/>
            </a:xfrm>
            <a:custGeom>
              <a:avLst/>
              <a:gdLst>
                <a:gd name="connsiteX0" fmla="*/ 39223 w 84403"/>
                <a:gd name="connsiteY0" fmla="*/ 77989 h 84429"/>
                <a:gd name="connsiteX1" fmla="*/ 1021 w 84403"/>
                <a:gd name="connsiteY1" fmla="*/ 39787 h 84429"/>
                <a:gd name="connsiteX2" fmla="*/ 39223 w 84403"/>
                <a:gd name="connsiteY2" fmla="*/ 1573 h 84429"/>
                <a:gd name="connsiteX3" fmla="*/ 77425 w 84403"/>
                <a:gd name="connsiteY3" fmla="*/ 39787 h 84429"/>
                <a:gd name="connsiteX4" fmla="*/ 39223 w 84403"/>
                <a:gd name="connsiteY4" fmla="*/ 77989 h 84429"/>
                <a:gd name="connsiteX5" fmla="*/ 39223 w 84403"/>
                <a:gd name="connsiteY5" fmla="*/ -2427 h 84429"/>
                <a:gd name="connsiteX6" fmla="*/ -2979 w 84403"/>
                <a:gd name="connsiteY6" fmla="*/ 39787 h 84429"/>
                <a:gd name="connsiteX7" fmla="*/ 39223 w 84403"/>
                <a:gd name="connsiteY7" fmla="*/ 82002 h 84429"/>
                <a:gd name="connsiteX8" fmla="*/ 81425 w 84403"/>
                <a:gd name="connsiteY8" fmla="*/ 39787 h 84429"/>
                <a:gd name="connsiteX9" fmla="*/ 39223 w 84403"/>
                <a:gd name="connsiteY9" fmla="*/ -2427 h 8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403" h="84429">
                  <a:moveTo>
                    <a:pt x="39223" y="77989"/>
                  </a:moveTo>
                  <a:cubicBezTo>
                    <a:pt x="18154" y="77989"/>
                    <a:pt x="1021" y="60856"/>
                    <a:pt x="1021" y="39787"/>
                  </a:cubicBezTo>
                  <a:cubicBezTo>
                    <a:pt x="1021" y="18718"/>
                    <a:pt x="18154" y="1573"/>
                    <a:pt x="39223" y="1573"/>
                  </a:cubicBezTo>
                  <a:cubicBezTo>
                    <a:pt x="60292" y="1573"/>
                    <a:pt x="77425" y="18718"/>
                    <a:pt x="77425" y="39787"/>
                  </a:cubicBezTo>
                  <a:cubicBezTo>
                    <a:pt x="77425" y="60856"/>
                    <a:pt x="60292" y="77989"/>
                    <a:pt x="39223" y="77989"/>
                  </a:cubicBezTo>
                  <a:close/>
                  <a:moveTo>
                    <a:pt x="39223" y="-2427"/>
                  </a:moveTo>
                  <a:cubicBezTo>
                    <a:pt x="15957" y="-2427"/>
                    <a:pt x="-2979" y="16508"/>
                    <a:pt x="-2979" y="39787"/>
                  </a:cubicBezTo>
                  <a:cubicBezTo>
                    <a:pt x="-2979" y="63054"/>
                    <a:pt x="15957" y="82002"/>
                    <a:pt x="39223" y="82002"/>
                  </a:cubicBezTo>
                  <a:cubicBezTo>
                    <a:pt x="62502" y="82002"/>
                    <a:pt x="81425" y="63054"/>
                    <a:pt x="81425" y="39787"/>
                  </a:cubicBezTo>
                  <a:cubicBezTo>
                    <a:pt x="81425" y="16508"/>
                    <a:pt x="62502" y="-2427"/>
                    <a:pt x="39223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76" name="Forma Livre: Forma 2875">
              <a:extLst>
                <a:ext uri="{FF2B5EF4-FFF2-40B4-BE49-F238E27FC236}">
                  <a16:creationId xmlns:a16="http://schemas.microsoft.com/office/drawing/2014/main" id="{99B510B3-E28F-2684-E61E-A82DAFBCC539}"/>
                </a:ext>
              </a:extLst>
            </p:cNvPr>
            <p:cNvSpPr/>
            <p:nvPr/>
          </p:nvSpPr>
          <p:spPr>
            <a:xfrm rot="5400000" flipV="1">
              <a:off x="2508276" y="3663871"/>
              <a:ext cx="39522" cy="1993"/>
            </a:xfrm>
            <a:custGeom>
              <a:avLst/>
              <a:gdLst>
                <a:gd name="connsiteX0" fmla="*/ 36512 w 39522"/>
                <a:gd name="connsiteY0" fmla="*/ -2427 h 1993"/>
                <a:gd name="connsiteX1" fmla="*/ -3010 w 39522"/>
                <a:gd name="connsiteY1" fmla="*/ -2427 h 1993"/>
                <a:gd name="connsiteX2" fmla="*/ -3010 w 39522"/>
                <a:gd name="connsiteY2" fmla="*/ -433 h 1993"/>
                <a:gd name="connsiteX3" fmla="*/ 36512 w 39522"/>
                <a:gd name="connsiteY3" fmla="*/ -433 h 1993"/>
                <a:gd name="connsiteX4" fmla="*/ 36512 w 39522"/>
                <a:gd name="connsiteY4" fmla="*/ -2427 h 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22" h="1993">
                  <a:moveTo>
                    <a:pt x="36512" y="-2427"/>
                  </a:moveTo>
                  <a:lnTo>
                    <a:pt x="-3010" y="-2427"/>
                  </a:lnTo>
                  <a:lnTo>
                    <a:pt x="-3010" y="-433"/>
                  </a:lnTo>
                  <a:lnTo>
                    <a:pt x="36512" y="-433"/>
                  </a:lnTo>
                  <a:lnTo>
                    <a:pt x="36512" y="-242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77" name="Forma Livre: Forma 2876">
              <a:extLst>
                <a:ext uri="{FF2B5EF4-FFF2-40B4-BE49-F238E27FC236}">
                  <a16:creationId xmlns:a16="http://schemas.microsoft.com/office/drawing/2014/main" id="{5F45C119-CDDC-B9A4-2B08-0DA705E9DE1B}"/>
                </a:ext>
              </a:extLst>
            </p:cNvPr>
            <p:cNvSpPr/>
            <p:nvPr/>
          </p:nvSpPr>
          <p:spPr>
            <a:xfrm rot="5400000" flipV="1">
              <a:off x="2533161" y="3648356"/>
              <a:ext cx="35204" cy="21488"/>
            </a:xfrm>
            <a:custGeom>
              <a:avLst/>
              <a:gdLst>
                <a:gd name="connsiteX0" fmla="*/ -2015 w 35204"/>
                <a:gd name="connsiteY0" fmla="*/ -2447 h 21488"/>
                <a:gd name="connsiteX1" fmla="*/ -3006 w 35204"/>
                <a:gd name="connsiteY1" fmla="*/ -707 h 21488"/>
                <a:gd name="connsiteX2" fmla="*/ 31208 w 35204"/>
                <a:gd name="connsiteY2" fmla="*/ 19041 h 21488"/>
                <a:gd name="connsiteX3" fmla="*/ 32198 w 35204"/>
                <a:gd name="connsiteY3" fmla="*/ 17302 h 21488"/>
                <a:gd name="connsiteX4" fmla="*/ -2015 w 35204"/>
                <a:gd name="connsiteY4" fmla="*/ -2447 h 2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4" h="21488">
                  <a:moveTo>
                    <a:pt x="-2015" y="-2447"/>
                  </a:moveTo>
                  <a:lnTo>
                    <a:pt x="-3006" y="-707"/>
                  </a:lnTo>
                  <a:lnTo>
                    <a:pt x="31208" y="19041"/>
                  </a:lnTo>
                  <a:lnTo>
                    <a:pt x="32198" y="17302"/>
                  </a:lnTo>
                  <a:lnTo>
                    <a:pt x="-2015" y="-244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78" name="Forma Livre: Forma 2877">
              <a:extLst>
                <a:ext uri="{FF2B5EF4-FFF2-40B4-BE49-F238E27FC236}">
                  <a16:creationId xmlns:a16="http://schemas.microsoft.com/office/drawing/2014/main" id="{5E3ADAC7-0FA0-4C97-F35F-91CFD9861313}"/>
                </a:ext>
              </a:extLst>
            </p:cNvPr>
            <p:cNvSpPr/>
            <p:nvPr/>
          </p:nvSpPr>
          <p:spPr>
            <a:xfrm rot="5400000" flipV="1">
              <a:off x="2556815" y="3625135"/>
              <a:ext cx="21488" cy="35217"/>
            </a:xfrm>
            <a:custGeom>
              <a:avLst/>
              <a:gdLst>
                <a:gd name="connsiteX0" fmla="*/ -1255 w 21488"/>
                <a:gd name="connsiteY0" fmla="*/ -2462 h 35217"/>
                <a:gd name="connsiteX1" fmla="*/ -2995 w 21488"/>
                <a:gd name="connsiteY1" fmla="*/ -1459 h 35217"/>
                <a:gd name="connsiteX2" fmla="*/ 16754 w 21488"/>
                <a:gd name="connsiteY2" fmla="*/ 32755 h 35217"/>
                <a:gd name="connsiteX3" fmla="*/ 18494 w 21488"/>
                <a:gd name="connsiteY3" fmla="*/ 31752 h 35217"/>
                <a:gd name="connsiteX4" fmla="*/ -1255 w 21488"/>
                <a:gd name="connsiteY4" fmla="*/ -2462 h 3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" h="35217">
                  <a:moveTo>
                    <a:pt x="-1255" y="-2462"/>
                  </a:moveTo>
                  <a:lnTo>
                    <a:pt x="-2995" y="-1459"/>
                  </a:lnTo>
                  <a:lnTo>
                    <a:pt x="16754" y="32755"/>
                  </a:lnTo>
                  <a:lnTo>
                    <a:pt x="18494" y="31752"/>
                  </a:lnTo>
                  <a:lnTo>
                    <a:pt x="-1255" y="-2462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79" name="Forma Livre: Forma 2878">
              <a:extLst>
                <a:ext uri="{FF2B5EF4-FFF2-40B4-BE49-F238E27FC236}">
                  <a16:creationId xmlns:a16="http://schemas.microsoft.com/office/drawing/2014/main" id="{895FF990-7309-A56F-9DC4-DEAC230C1FE8}"/>
                </a:ext>
              </a:extLst>
            </p:cNvPr>
            <p:cNvSpPr/>
            <p:nvPr/>
          </p:nvSpPr>
          <p:spPr>
            <a:xfrm rot="5400000" flipV="1">
              <a:off x="2572918" y="3600432"/>
              <a:ext cx="2019" cy="39497"/>
            </a:xfrm>
            <a:custGeom>
              <a:avLst/>
              <a:gdLst>
                <a:gd name="connsiteX0" fmla="*/ -960 w 2019"/>
                <a:gd name="connsiteY0" fmla="*/ -2468 h 39497"/>
                <a:gd name="connsiteX1" fmla="*/ -2979 w 2019"/>
                <a:gd name="connsiteY1" fmla="*/ -2468 h 39497"/>
                <a:gd name="connsiteX2" fmla="*/ -2979 w 2019"/>
                <a:gd name="connsiteY2" fmla="*/ 37029 h 39497"/>
                <a:gd name="connsiteX3" fmla="*/ -960 w 2019"/>
                <a:gd name="connsiteY3" fmla="*/ 37029 h 39497"/>
                <a:gd name="connsiteX4" fmla="*/ -960 w 2019"/>
                <a:gd name="connsiteY4" fmla="*/ -2468 h 3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" h="39497">
                  <a:moveTo>
                    <a:pt x="-960" y="-2468"/>
                  </a:moveTo>
                  <a:lnTo>
                    <a:pt x="-2979" y="-2468"/>
                  </a:lnTo>
                  <a:lnTo>
                    <a:pt x="-2979" y="37029"/>
                  </a:lnTo>
                  <a:lnTo>
                    <a:pt x="-960" y="37029"/>
                  </a:lnTo>
                  <a:lnTo>
                    <a:pt x="-960" y="-246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80" name="Forma Livre: Forma 2879">
              <a:extLst>
                <a:ext uri="{FF2B5EF4-FFF2-40B4-BE49-F238E27FC236}">
                  <a16:creationId xmlns:a16="http://schemas.microsoft.com/office/drawing/2014/main" id="{286D3F78-5CF3-1942-4D8D-8B045A4F0967}"/>
                </a:ext>
              </a:extLst>
            </p:cNvPr>
            <p:cNvSpPr/>
            <p:nvPr/>
          </p:nvSpPr>
          <p:spPr>
            <a:xfrm rot="5400000" flipV="1">
              <a:off x="2557412" y="3579846"/>
              <a:ext cx="21488" cy="35216"/>
            </a:xfrm>
            <a:custGeom>
              <a:avLst/>
              <a:gdLst>
                <a:gd name="connsiteX0" fmla="*/ 16784 w 21488"/>
                <a:gd name="connsiteY0" fmla="*/ -2463 h 35216"/>
                <a:gd name="connsiteX1" fmla="*/ -2964 w 21488"/>
                <a:gd name="connsiteY1" fmla="*/ 31751 h 35216"/>
                <a:gd name="connsiteX2" fmla="*/ -1237 w 21488"/>
                <a:gd name="connsiteY2" fmla="*/ 32754 h 35216"/>
                <a:gd name="connsiteX3" fmla="*/ 18524 w 21488"/>
                <a:gd name="connsiteY3" fmla="*/ -1459 h 35216"/>
                <a:gd name="connsiteX4" fmla="*/ 16784 w 21488"/>
                <a:gd name="connsiteY4" fmla="*/ -2463 h 3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" h="35216">
                  <a:moveTo>
                    <a:pt x="16784" y="-2463"/>
                  </a:moveTo>
                  <a:lnTo>
                    <a:pt x="-2964" y="31751"/>
                  </a:lnTo>
                  <a:lnTo>
                    <a:pt x="-1237" y="32754"/>
                  </a:lnTo>
                  <a:lnTo>
                    <a:pt x="18524" y="-1459"/>
                  </a:lnTo>
                  <a:lnTo>
                    <a:pt x="16784" y="-2463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81" name="Forma Livre: Forma 2880">
              <a:extLst>
                <a:ext uri="{FF2B5EF4-FFF2-40B4-BE49-F238E27FC236}">
                  <a16:creationId xmlns:a16="http://schemas.microsoft.com/office/drawing/2014/main" id="{C6AD386A-2B86-D8DB-9A4F-9BF15117F1C2}"/>
                </a:ext>
              </a:extLst>
            </p:cNvPr>
            <p:cNvSpPr/>
            <p:nvPr/>
          </p:nvSpPr>
          <p:spPr>
            <a:xfrm rot="5400000" flipV="1">
              <a:off x="2534203" y="3569908"/>
              <a:ext cx="35204" cy="21488"/>
            </a:xfrm>
            <a:custGeom>
              <a:avLst/>
              <a:gdLst>
                <a:gd name="connsiteX0" fmla="*/ 31261 w 35204"/>
                <a:gd name="connsiteY0" fmla="*/ -2448 h 21488"/>
                <a:gd name="connsiteX1" fmla="*/ -2952 w 35204"/>
                <a:gd name="connsiteY1" fmla="*/ 17301 h 21488"/>
                <a:gd name="connsiteX2" fmla="*/ -1949 w 35204"/>
                <a:gd name="connsiteY2" fmla="*/ 19041 h 21488"/>
                <a:gd name="connsiteX3" fmla="*/ 32252 w 35204"/>
                <a:gd name="connsiteY3" fmla="*/ -708 h 21488"/>
                <a:gd name="connsiteX4" fmla="*/ 31261 w 35204"/>
                <a:gd name="connsiteY4" fmla="*/ -2448 h 2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4" h="21488">
                  <a:moveTo>
                    <a:pt x="31261" y="-2448"/>
                  </a:moveTo>
                  <a:lnTo>
                    <a:pt x="-2952" y="17301"/>
                  </a:lnTo>
                  <a:lnTo>
                    <a:pt x="-1949" y="19041"/>
                  </a:lnTo>
                  <a:lnTo>
                    <a:pt x="32252" y="-708"/>
                  </a:lnTo>
                  <a:lnTo>
                    <a:pt x="31261" y="-244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82" name="Forma Livre: Forma 2881">
              <a:extLst>
                <a:ext uri="{FF2B5EF4-FFF2-40B4-BE49-F238E27FC236}">
                  <a16:creationId xmlns:a16="http://schemas.microsoft.com/office/drawing/2014/main" id="{5DE48C4C-9CF3-914A-0748-2121722BCD1C}"/>
                </a:ext>
              </a:extLst>
            </p:cNvPr>
            <p:cNvSpPr/>
            <p:nvPr/>
          </p:nvSpPr>
          <p:spPr>
            <a:xfrm rot="5400000" flipV="1">
              <a:off x="2509495" y="3573293"/>
              <a:ext cx="39497" cy="1993"/>
            </a:xfrm>
            <a:custGeom>
              <a:avLst/>
              <a:gdLst>
                <a:gd name="connsiteX0" fmla="*/ 36549 w 39497"/>
                <a:gd name="connsiteY0" fmla="*/ -2428 h 1993"/>
                <a:gd name="connsiteX1" fmla="*/ -2948 w 39497"/>
                <a:gd name="connsiteY1" fmla="*/ -2428 h 1993"/>
                <a:gd name="connsiteX2" fmla="*/ -2948 w 39497"/>
                <a:gd name="connsiteY2" fmla="*/ -434 h 1993"/>
                <a:gd name="connsiteX3" fmla="*/ 36549 w 39497"/>
                <a:gd name="connsiteY3" fmla="*/ -434 h 1993"/>
                <a:gd name="connsiteX4" fmla="*/ 36549 w 39497"/>
                <a:gd name="connsiteY4" fmla="*/ -2428 h 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97" h="1993">
                  <a:moveTo>
                    <a:pt x="36549" y="-2428"/>
                  </a:moveTo>
                  <a:lnTo>
                    <a:pt x="-2948" y="-2428"/>
                  </a:lnTo>
                  <a:lnTo>
                    <a:pt x="-2948" y="-434"/>
                  </a:lnTo>
                  <a:lnTo>
                    <a:pt x="36549" y="-434"/>
                  </a:lnTo>
                  <a:lnTo>
                    <a:pt x="36549" y="-242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83" name="Forma Livre: Forma 2882">
              <a:extLst>
                <a:ext uri="{FF2B5EF4-FFF2-40B4-BE49-F238E27FC236}">
                  <a16:creationId xmlns:a16="http://schemas.microsoft.com/office/drawing/2014/main" id="{83BED1DA-BE2D-8AE3-2F21-A8ACEB4DC8FF}"/>
                </a:ext>
              </a:extLst>
            </p:cNvPr>
            <p:cNvSpPr/>
            <p:nvPr/>
          </p:nvSpPr>
          <p:spPr>
            <a:xfrm rot="5400000" flipV="1">
              <a:off x="2488914" y="3569311"/>
              <a:ext cx="35204" cy="21488"/>
            </a:xfrm>
            <a:custGeom>
              <a:avLst/>
              <a:gdLst>
                <a:gd name="connsiteX0" fmla="*/ -1961 w 35204"/>
                <a:gd name="connsiteY0" fmla="*/ -2408 h 21488"/>
                <a:gd name="connsiteX1" fmla="*/ -2952 w 35204"/>
                <a:gd name="connsiteY1" fmla="*/ -680 h 21488"/>
                <a:gd name="connsiteX2" fmla="*/ 31262 w 35204"/>
                <a:gd name="connsiteY2" fmla="*/ 19081 h 21488"/>
                <a:gd name="connsiteX3" fmla="*/ 32252 w 35204"/>
                <a:gd name="connsiteY3" fmla="*/ 17341 h 21488"/>
                <a:gd name="connsiteX4" fmla="*/ -1961 w 35204"/>
                <a:gd name="connsiteY4" fmla="*/ -2408 h 2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4" h="21488">
                  <a:moveTo>
                    <a:pt x="-1961" y="-2408"/>
                  </a:moveTo>
                  <a:lnTo>
                    <a:pt x="-2952" y="-680"/>
                  </a:lnTo>
                  <a:lnTo>
                    <a:pt x="31262" y="19081"/>
                  </a:lnTo>
                  <a:lnTo>
                    <a:pt x="32252" y="17341"/>
                  </a:lnTo>
                  <a:lnTo>
                    <a:pt x="-1961" y="-240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84" name="Forma Livre: Forma 2883">
              <a:extLst>
                <a:ext uri="{FF2B5EF4-FFF2-40B4-BE49-F238E27FC236}">
                  <a16:creationId xmlns:a16="http://schemas.microsoft.com/office/drawing/2014/main" id="{0DD9AE5A-CE04-0C1D-0214-FF103C28C5CB}"/>
                </a:ext>
              </a:extLst>
            </p:cNvPr>
            <p:cNvSpPr/>
            <p:nvPr/>
          </p:nvSpPr>
          <p:spPr>
            <a:xfrm rot="5400000" flipV="1">
              <a:off x="2478977" y="3578805"/>
              <a:ext cx="21488" cy="35216"/>
            </a:xfrm>
            <a:custGeom>
              <a:avLst/>
              <a:gdLst>
                <a:gd name="connsiteX0" fmla="*/ -1236 w 21488"/>
                <a:gd name="connsiteY0" fmla="*/ -2393 h 35216"/>
                <a:gd name="connsiteX1" fmla="*/ -2963 w 21488"/>
                <a:gd name="connsiteY1" fmla="*/ -1389 h 35216"/>
                <a:gd name="connsiteX2" fmla="*/ 16785 w 21488"/>
                <a:gd name="connsiteY2" fmla="*/ 32824 h 35216"/>
                <a:gd name="connsiteX3" fmla="*/ 18525 w 21488"/>
                <a:gd name="connsiteY3" fmla="*/ 31821 h 35216"/>
                <a:gd name="connsiteX4" fmla="*/ -1236 w 21488"/>
                <a:gd name="connsiteY4" fmla="*/ -2393 h 3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" h="35216">
                  <a:moveTo>
                    <a:pt x="-1236" y="-2393"/>
                  </a:moveTo>
                  <a:lnTo>
                    <a:pt x="-2963" y="-1389"/>
                  </a:lnTo>
                  <a:lnTo>
                    <a:pt x="16785" y="32824"/>
                  </a:lnTo>
                  <a:lnTo>
                    <a:pt x="18525" y="31821"/>
                  </a:lnTo>
                  <a:lnTo>
                    <a:pt x="-1236" y="-2393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85" name="Forma Livre: Forma 2884">
              <a:extLst>
                <a:ext uri="{FF2B5EF4-FFF2-40B4-BE49-F238E27FC236}">
                  <a16:creationId xmlns:a16="http://schemas.microsoft.com/office/drawing/2014/main" id="{C03DC1AE-56A8-E60D-0BAB-968CE9CEDABD}"/>
                </a:ext>
              </a:extLst>
            </p:cNvPr>
            <p:cNvSpPr/>
            <p:nvPr/>
          </p:nvSpPr>
          <p:spPr>
            <a:xfrm rot="5400000" flipV="1">
              <a:off x="2482343" y="3599227"/>
              <a:ext cx="2006" cy="39509"/>
            </a:xfrm>
            <a:custGeom>
              <a:avLst/>
              <a:gdLst>
                <a:gd name="connsiteX0" fmla="*/ -972 w 2006"/>
                <a:gd name="connsiteY0" fmla="*/ -2387 h 39509"/>
                <a:gd name="connsiteX1" fmla="*/ -2979 w 2006"/>
                <a:gd name="connsiteY1" fmla="*/ -2387 h 39509"/>
                <a:gd name="connsiteX2" fmla="*/ -2979 w 2006"/>
                <a:gd name="connsiteY2" fmla="*/ 37123 h 39509"/>
                <a:gd name="connsiteX3" fmla="*/ -972 w 2006"/>
                <a:gd name="connsiteY3" fmla="*/ 37123 h 39509"/>
                <a:gd name="connsiteX4" fmla="*/ -972 w 2006"/>
                <a:gd name="connsiteY4" fmla="*/ -2387 h 3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6" h="39509">
                  <a:moveTo>
                    <a:pt x="-972" y="-2387"/>
                  </a:moveTo>
                  <a:lnTo>
                    <a:pt x="-2979" y="-2387"/>
                  </a:lnTo>
                  <a:lnTo>
                    <a:pt x="-2979" y="37123"/>
                  </a:lnTo>
                  <a:lnTo>
                    <a:pt x="-972" y="37123"/>
                  </a:lnTo>
                  <a:lnTo>
                    <a:pt x="-972" y="-238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86" name="Forma Livre: Forma 2885">
              <a:extLst>
                <a:ext uri="{FF2B5EF4-FFF2-40B4-BE49-F238E27FC236}">
                  <a16:creationId xmlns:a16="http://schemas.microsoft.com/office/drawing/2014/main" id="{F8C82043-0C17-2905-B45F-5BBD28FFD420}"/>
                </a:ext>
              </a:extLst>
            </p:cNvPr>
            <p:cNvSpPr/>
            <p:nvPr/>
          </p:nvSpPr>
          <p:spPr>
            <a:xfrm rot="5400000" flipV="1">
              <a:off x="2478368" y="3624093"/>
              <a:ext cx="21488" cy="35216"/>
            </a:xfrm>
            <a:custGeom>
              <a:avLst/>
              <a:gdLst>
                <a:gd name="connsiteX0" fmla="*/ 16767 w 21488"/>
                <a:gd name="connsiteY0" fmla="*/ -2392 h 35216"/>
                <a:gd name="connsiteX1" fmla="*/ -2994 w 21488"/>
                <a:gd name="connsiteY1" fmla="*/ 31822 h 35216"/>
                <a:gd name="connsiteX2" fmla="*/ -1254 w 21488"/>
                <a:gd name="connsiteY2" fmla="*/ 32825 h 35216"/>
                <a:gd name="connsiteX3" fmla="*/ 18495 w 21488"/>
                <a:gd name="connsiteY3" fmla="*/ -1389 h 35216"/>
                <a:gd name="connsiteX4" fmla="*/ 16767 w 21488"/>
                <a:gd name="connsiteY4" fmla="*/ -2392 h 35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88" h="35216">
                  <a:moveTo>
                    <a:pt x="16767" y="-2392"/>
                  </a:moveTo>
                  <a:lnTo>
                    <a:pt x="-2994" y="31822"/>
                  </a:lnTo>
                  <a:lnTo>
                    <a:pt x="-1254" y="32825"/>
                  </a:lnTo>
                  <a:lnTo>
                    <a:pt x="18495" y="-1389"/>
                  </a:lnTo>
                  <a:lnTo>
                    <a:pt x="16767" y="-2392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87" name="Forma Livre: Forma 2886">
              <a:extLst>
                <a:ext uri="{FF2B5EF4-FFF2-40B4-BE49-F238E27FC236}">
                  <a16:creationId xmlns:a16="http://schemas.microsoft.com/office/drawing/2014/main" id="{C6F8399B-DCC3-8761-0FC6-3A7C5CE645B9}"/>
                </a:ext>
              </a:extLst>
            </p:cNvPr>
            <p:cNvSpPr/>
            <p:nvPr/>
          </p:nvSpPr>
          <p:spPr>
            <a:xfrm rot="5400000" flipV="1">
              <a:off x="2487867" y="3647752"/>
              <a:ext cx="35216" cy="21488"/>
            </a:xfrm>
            <a:custGeom>
              <a:avLst/>
              <a:gdLst>
                <a:gd name="connsiteX0" fmla="*/ 31221 w 35216"/>
                <a:gd name="connsiteY0" fmla="*/ -2407 h 21488"/>
                <a:gd name="connsiteX1" fmla="*/ -3005 w 35216"/>
                <a:gd name="connsiteY1" fmla="*/ 17342 h 21488"/>
                <a:gd name="connsiteX2" fmla="*/ -2015 w 35216"/>
                <a:gd name="connsiteY2" fmla="*/ 19082 h 21488"/>
                <a:gd name="connsiteX3" fmla="*/ 32211 w 35216"/>
                <a:gd name="connsiteY3" fmla="*/ -667 h 21488"/>
                <a:gd name="connsiteX4" fmla="*/ 31221 w 35216"/>
                <a:gd name="connsiteY4" fmla="*/ -2407 h 2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6" h="21488">
                  <a:moveTo>
                    <a:pt x="31221" y="-2407"/>
                  </a:moveTo>
                  <a:lnTo>
                    <a:pt x="-3005" y="17342"/>
                  </a:lnTo>
                  <a:lnTo>
                    <a:pt x="-2015" y="19082"/>
                  </a:lnTo>
                  <a:lnTo>
                    <a:pt x="32211" y="-667"/>
                  </a:lnTo>
                  <a:lnTo>
                    <a:pt x="31221" y="-240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88" name="Forma Livre: Forma 2887">
              <a:extLst>
                <a:ext uri="{FF2B5EF4-FFF2-40B4-BE49-F238E27FC236}">
                  <a16:creationId xmlns:a16="http://schemas.microsoft.com/office/drawing/2014/main" id="{55EF5C92-6FCC-09B8-4312-CBC220805592}"/>
                </a:ext>
              </a:extLst>
            </p:cNvPr>
            <p:cNvSpPr/>
            <p:nvPr/>
          </p:nvSpPr>
          <p:spPr>
            <a:xfrm rot="5400000" flipV="1">
              <a:off x="2503100" y="3594038"/>
              <a:ext cx="51079" cy="51079"/>
            </a:xfrm>
            <a:custGeom>
              <a:avLst/>
              <a:gdLst>
                <a:gd name="connsiteX0" fmla="*/ 22561 w 51079"/>
                <a:gd name="connsiteY0" fmla="*/ 48652 h 51079"/>
                <a:gd name="connsiteX1" fmla="*/ 48100 w 51079"/>
                <a:gd name="connsiteY1" fmla="*/ 23113 h 51079"/>
                <a:gd name="connsiteX2" fmla="*/ 22561 w 51079"/>
                <a:gd name="connsiteY2" fmla="*/ -2427 h 51079"/>
                <a:gd name="connsiteX3" fmla="*/ -2979 w 51079"/>
                <a:gd name="connsiteY3" fmla="*/ 23113 h 51079"/>
                <a:gd name="connsiteX4" fmla="*/ 22561 w 51079"/>
                <a:gd name="connsiteY4" fmla="*/ 48652 h 5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79" h="51079">
                  <a:moveTo>
                    <a:pt x="22561" y="48652"/>
                  </a:moveTo>
                  <a:cubicBezTo>
                    <a:pt x="36670" y="48652"/>
                    <a:pt x="48100" y="37209"/>
                    <a:pt x="48100" y="23113"/>
                  </a:cubicBezTo>
                  <a:cubicBezTo>
                    <a:pt x="48100" y="9003"/>
                    <a:pt x="36670" y="-2427"/>
                    <a:pt x="22561" y="-2427"/>
                  </a:cubicBezTo>
                  <a:cubicBezTo>
                    <a:pt x="8451" y="-2427"/>
                    <a:pt x="-2979" y="9003"/>
                    <a:pt x="-2979" y="23113"/>
                  </a:cubicBezTo>
                  <a:cubicBezTo>
                    <a:pt x="-2979" y="37209"/>
                    <a:pt x="8451" y="48652"/>
                    <a:pt x="22561" y="48652"/>
                  </a:cubicBezTo>
                </a:path>
              </a:pathLst>
            </a:custGeom>
            <a:solidFill>
              <a:srgbClr val="009FDC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89" name="Forma Livre: Forma 2888">
              <a:extLst>
                <a:ext uri="{FF2B5EF4-FFF2-40B4-BE49-F238E27FC236}">
                  <a16:creationId xmlns:a16="http://schemas.microsoft.com/office/drawing/2014/main" id="{25EB5376-4290-4DA9-EBD8-CD4DA64B2C2C}"/>
                </a:ext>
              </a:extLst>
            </p:cNvPr>
            <p:cNvSpPr/>
            <p:nvPr/>
          </p:nvSpPr>
          <p:spPr>
            <a:xfrm rot="5400000" flipV="1">
              <a:off x="2519039" y="3609380"/>
              <a:ext cx="20396" cy="20396"/>
            </a:xfrm>
            <a:custGeom>
              <a:avLst/>
              <a:gdLst>
                <a:gd name="connsiteX0" fmla="*/ 7219 w 20396"/>
                <a:gd name="connsiteY0" fmla="*/ 17968 h 20396"/>
                <a:gd name="connsiteX1" fmla="*/ 17417 w 20396"/>
                <a:gd name="connsiteY1" fmla="*/ 7770 h 20396"/>
                <a:gd name="connsiteX2" fmla="*/ 7219 w 20396"/>
                <a:gd name="connsiteY2" fmla="*/ -2428 h 20396"/>
                <a:gd name="connsiteX3" fmla="*/ -2979 w 20396"/>
                <a:gd name="connsiteY3" fmla="*/ 7770 h 20396"/>
                <a:gd name="connsiteX4" fmla="*/ 7219 w 20396"/>
                <a:gd name="connsiteY4" fmla="*/ 17968 h 2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96" h="20396">
                  <a:moveTo>
                    <a:pt x="7219" y="17968"/>
                  </a:moveTo>
                  <a:cubicBezTo>
                    <a:pt x="12858" y="17968"/>
                    <a:pt x="17417" y="13409"/>
                    <a:pt x="17417" y="7770"/>
                  </a:cubicBezTo>
                  <a:cubicBezTo>
                    <a:pt x="17417" y="2131"/>
                    <a:pt x="12858" y="-2428"/>
                    <a:pt x="7219" y="-2428"/>
                  </a:cubicBezTo>
                  <a:cubicBezTo>
                    <a:pt x="1580" y="-2428"/>
                    <a:pt x="-2979" y="2131"/>
                    <a:pt x="-2979" y="7770"/>
                  </a:cubicBezTo>
                  <a:cubicBezTo>
                    <a:pt x="-2979" y="13409"/>
                    <a:pt x="1580" y="17968"/>
                    <a:pt x="7219" y="17968"/>
                  </a:cubicBez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90" name="Forma Livre: Forma 2889">
              <a:extLst>
                <a:ext uri="{FF2B5EF4-FFF2-40B4-BE49-F238E27FC236}">
                  <a16:creationId xmlns:a16="http://schemas.microsoft.com/office/drawing/2014/main" id="{BCFFC686-C2DE-9EA8-5785-52FDD219E042}"/>
                </a:ext>
              </a:extLst>
            </p:cNvPr>
            <p:cNvSpPr/>
            <p:nvPr/>
          </p:nvSpPr>
          <p:spPr>
            <a:xfrm rot="5400000" flipV="1">
              <a:off x="2459585" y="3550536"/>
              <a:ext cx="138099" cy="138086"/>
            </a:xfrm>
            <a:custGeom>
              <a:avLst/>
              <a:gdLst>
                <a:gd name="connsiteX0" fmla="*/ 66071 w 138099"/>
                <a:gd name="connsiteY0" fmla="*/ 127658 h 138086"/>
                <a:gd name="connsiteX1" fmla="*/ 5035 w 138099"/>
                <a:gd name="connsiteY1" fmla="*/ 66623 h 138086"/>
                <a:gd name="connsiteX2" fmla="*/ 66071 w 138099"/>
                <a:gd name="connsiteY2" fmla="*/ 5574 h 138086"/>
                <a:gd name="connsiteX3" fmla="*/ 127107 w 138099"/>
                <a:gd name="connsiteY3" fmla="*/ 66623 h 138086"/>
                <a:gd name="connsiteX4" fmla="*/ 66071 w 138099"/>
                <a:gd name="connsiteY4" fmla="*/ 127658 h 138086"/>
                <a:gd name="connsiteX5" fmla="*/ 66071 w 138099"/>
                <a:gd name="connsiteY5" fmla="*/ -2427 h 138086"/>
                <a:gd name="connsiteX6" fmla="*/ -2979 w 138099"/>
                <a:gd name="connsiteY6" fmla="*/ 66623 h 138086"/>
                <a:gd name="connsiteX7" fmla="*/ 66071 w 138099"/>
                <a:gd name="connsiteY7" fmla="*/ 135659 h 138086"/>
                <a:gd name="connsiteX8" fmla="*/ 135121 w 138099"/>
                <a:gd name="connsiteY8" fmla="*/ 66623 h 138086"/>
                <a:gd name="connsiteX9" fmla="*/ 66071 w 138099"/>
                <a:gd name="connsiteY9" fmla="*/ -2427 h 13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99" h="138086">
                  <a:moveTo>
                    <a:pt x="66071" y="127658"/>
                  </a:moveTo>
                  <a:cubicBezTo>
                    <a:pt x="32403" y="127658"/>
                    <a:pt x="5035" y="100278"/>
                    <a:pt x="5035" y="66623"/>
                  </a:cubicBezTo>
                  <a:cubicBezTo>
                    <a:pt x="5035" y="32955"/>
                    <a:pt x="32403" y="5574"/>
                    <a:pt x="66071" y="5574"/>
                  </a:cubicBezTo>
                  <a:cubicBezTo>
                    <a:pt x="99726" y="5574"/>
                    <a:pt x="127107" y="32955"/>
                    <a:pt x="127107" y="66623"/>
                  </a:cubicBezTo>
                  <a:cubicBezTo>
                    <a:pt x="127107" y="100278"/>
                    <a:pt x="99726" y="127658"/>
                    <a:pt x="66071" y="127658"/>
                  </a:cubicBezTo>
                  <a:close/>
                  <a:moveTo>
                    <a:pt x="66071" y="-2427"/>
                  </a:moveTo>
                  <a:cubicBezTo>
                    <a:pt x="28009" y="-2427"/>
                    <a:pt x="-2979" y="28548"/>
                    <a:pt x="-2979" y="66623"/>
                  </a:cubicBezTo>
                  <a:cubicBezTo>
                    <a:pt x="-2979" y="104684"/>
                    <a:pt x="28009" y="135659"/>
                    <a:pt x="66071" y="135659"/>
                  </a:cubicBezTo>
                  <a:cubicBezTo>
                    <a:pt x="104145" y="135659"/>
                    <a:pt x="135121" y="104684"/>
                    <a:pt x="135121" y="66623"/>
                  </a:cubicBezTo>
                  <a:cubicBezTo>
                    <a:pt x="135121" y="28548"/>
                    <a:pt x="104145" y="-2427"/>
                    <a:pt x="66071" y="-2427"/>
                  </a:cubicBez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91" name="Forma Livre: Forma 2890">
              <a:extLst>
                <a:ext uri="{FF2B5EF4-FFF2-40B4-BE49-F238E27FC236}">
                  <a16:creationId xmlns:a16="http://schemas.microsoft.com/office/drawing/2014/main" id="{713686AC-601C-A276-5D1B-E978C086FE9B}"/>
                </a:ext>
              </a:extLst>
            </p:cNvPr>
            <p:cNvSpPr/>
            <p:nvPr/>
          </p:nvSpPr>
          <p:spPr>
            <a:xfrm rot="5400000" flipV="1">
              <a:off x="2498662" y="3423866"/>
              <a:ext cx="59956" cy="59969"/>
            </a:xfrm>
            <a:custGeom>
              <a:avLst/>
              <a:gdLst>
                <a:gd name="connsiteX0" fmla="*/ 27119 w 59956"/>
                <a:gd name="connsiteY0" fmla="*/ 54024 h 59969"/>
                <a:gd name="connsiteX1" fmla="*/ 639 w 59956"/>
                <a:gd name="connsiteY1" fmla="*/ 27558 h 59969"/>
                <a:gd name="connsiteX2" fmla="*/ 27119 w 59956"/>
                <a:gd name="connsiteY2" fmla="*/ 1078 h 59969"/>
                <a:gd name="connsiteX3" fmla="*/ 53598 w 59956"/>
                <a:gd name="connsiteY3" fmla="*/ 27558 h 59969"/>
                <a:gd name="connsiteX4" fmla="*/ 27119 w 59956"/>
                <a:gd name="connsiteY4" fmla="*/ 54024 h 59969"/>
                <a:gd name="connsiteX5" fmla="*/ 27119 w 59956"/>
                <a:gd name="connsiteY5" fmla="*/ -2427 h 59969"/>
                <a:gd name="connsiteX6" fmla="*/ -2866 w 59956"/>
                <a:gd name="connsiteY6" fmla="*/ 27558 h 59969"/>
                <a:gd name="connsiteX7" fmla="*/ 27119 w 59956"/>
                <a:gd name="connsiteY7" fmla="*/ 57542 h 59969"/>
                <a:gd name="connsiteX8" fmla="*/ 57091 w 59956"/>
                <a:gd name="connsiteY8" fmla="*/ 27558 h 59969"/>
                <a:gd name="connsiteX9" fmla="*/ 27119 w 59956"/>
                <a:gd name="connsiteY9" fmla="*/ -2427 h 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956" h="59969">
                  <a:moveTo>
                    <a:pt x="27119" y="54024"/>
                  </a:moveTo>
                  <a:cubicBezTo>
                    <a:pt x="12514" y="54024"/>
                    <a:pt x="639" y="42150"/>
                    <a:pt x="639" y="27558"/>
                  </a:cubicBezTo>
                  <a:cubicBezTo>
                    <a:pt x="639" y="12953"/>
                    <a:pt x="12514" y="1078"/>
                    <a:pt x="27119" y="1078"/>
                  </a:cubicBezTo>
                  <a:cubicBezTo>
                    <a:pt x="41711" y="1078"/>
                    <a:pt x="53598" y="12953"/>
                    <a:pt x="53598" y="27558"/>
                  </a:cubicBezTo>
                  <a:cubicBezTo>
                    <a:pt x="53598" y="42150"/>
                    <a:pt x="41711" y="54024"/>
                    <a:pt x="27119" y="54024"/>
                  </a:cubicBezTo>
                  <a:close/>
                  <a:moveTo>
                    <a:pt x="27119" y="-2427"/>
                  </a:moveTo>
                  <a:cubicBezTo>
                    <a:pt x="10584" y="-2427"/>
                    <a:pt x="-2866" y="11022"/>
                    <a:pt x="-2866" y="27558"/>
                  </a:cubicBezTo>
                  <a:cubicBezTo>
                    <a:pt x="-2866" y="44093"/>
                    <a:pt x="10584" y="57542"/>
                    <a:pt x="27119" y="57542"/>
                  </a:cubicBezTo>
                  <a:cubicBezTo>
                    <a:pt x="43654" y="57542"/>
                    <a:pt x="57091" y="44093"/>
                    <a:pt x="57091" y="27558"/>
                  </a:cubicBezTo>
                  <a:cubicBezTo>
                    <a:pt x="57091" y="11022"/>
                    <a:pt x="43654" y="-2427"/>
                    <a:pt x="27119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92" name="Forma Livre: Forma 2891">
              <a:extLst>
                <a:ext uri="{FF2B5EF4-FFF2-40B4-BE49-F238E27FC236}">
                  <a16:creationId xmlns:a16="http://schemas.microsoft.com/office/drawing/2014/main" id="{D9535D75-8F5C-86EA-2492-60F1A44E0639}"/>
                </a:ext>
              </a:extLst>
            </p:cNvPr>
            <p:cNvSpPr/>
            <p:nvPr/>
          </p:nvSpPr>
          <p:spPr>
            <a:xfrm rot="5400000" flipV="1">
              <a:off x="2478063" y="3403266"/>
              <a:ext cx="101155" cy="101167"/>
            </a:xfrm>
            <a:custGeom>
              <a:avLst/>
              <a:gdLst>
                <a:gd name="connsiteX0" fmla="*/ 47718 w 101155"/>
                <a:gd name="connsiteY0" fmla="*/ 95223 h 101167"/>
                <a:gd name="connsiteX1" fmla="*/ 639 w 101155"/>
                <a:gd name="connsiteY1" fmla="*/ 48157 h 101167"/>
                <a:gd name="connsiteX2" fmla="*/ 47718 w 101155"/>
                <a:gd name="connsiteY2" fmla="*/ 1091 h 101167"/>
                <a:gd name="connsiteX3" fmla="*/ 94797 w 101155"/>
                <a:gd name="connsiteY3" fmla="*/ 48157 h 101167"/>
                <a:gd name="connsiteX4" fmla="*/ 47718 w 101155"/>
                <a:gd name="connsiteY4" fmla="*/ 95223 h 101167"/>
                <a:gd name="connsiteX5" fmla="*/ 47718 w 101155"/>
                <a:gd name="connsiteY5" fmla="*/ -2427 h 101167"/>
                <a:gd name="connsiteX6" fmla="*/ -2866 w 101155"/>
                <a:gd name="connsiteY6" fmla="*/ 48157 h 101167"/>
                <a:gd name="connsiteX7" fmla="*/ 47718 w 101155"/>
                <a:gd name="connsiteY7" fmla="*/ 98741 h 101167"/>
                <a:gd name="connsiteX8" fmla="*/ 98290 w 101155"/>
                <a:gd name="connsiteY8" fmla="*/ 48157 h 101167"/>
                <a:gd name="connsiteX9" fmla="*/ 47718 w 101155"/>
                <a:gd name="connsiteY9" fmla="*/ -2427 h 10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155" h="101167">
                  <a:moveTo>
                    <a:pt x="47718" y="95223"/>
                  </a:moveTo>
                  <a:cubicBezTo>
                    <a:pt x="21760" y="95223"/>
                    <a:pt x="639" y="74115"/>
                    <a:pt x="639" y="48157"/>
                  </a:cubicBezTo>
                  <a:cubicBezTo>
                    <a:pt x="639" y="22198"/>
                    <a:pt x="21760" y="1091"/>
                    <a:pt x="47718" y="1091"/>
                  </a:cubicBezTo>
                  <a:cubicBezTo>
                    <a:pt x="73677" y="1091"/>
                    <a:pt x="94797" y="22198"/>
                    <a:pt x="94797" y="48157"/>
                  </a:cubicBezTo>
                  <a:cubicBezTo>
                    <a:pt x="94797" y="74115"/>
                    <a:pt x="73677" y="95223"/>
                    <a:pt x="47718" y="95223"/>
                  </a:cubicBezTo>
                  <a:close/>
                  <a:moveTo>
                    <a:pt x="47718" y="-2427"/>
                  </a:moveTo>
                  <a:cubicBezTo>
                    <a:pt x="19816" y="-2427"/>
                    <a:pt x="-2866" y="20267"/>
                    <a:pt x="-2866" y="48157"/>
                  </a:cubicBezTo>
                  <a:cubicBezTo>
                    <a:pt x="-2866" y="76046"/>
                    <a:pt x="19816" y="98741"/>
                    <a:pt x="47718" y="98741"/>
                  </a:cubicBezTo>
                  <a:cubicBezTo>
                    <a:pt x="75607" y="98741"/>
                    <a:pt x="98290" y="76046"/>
                    <a:pt x="98290" y="48157"/>
                  </a:cubicBezTo>
                  <a:cubicBezTo>
                    <a:pt x="98290" y="20267"/>
                    <a:pt x="75607" y="-2427"/>
                    <a:pt x="47718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93" name="Forma Livre: Forma 2892">
              <a:extLst>
                <a:ext uri="{FF2B5EF4-FFF2-40B4-BE49-F238E27FC236}">
                  <a16:creationId xmlns:a16="http://schemas.microsoft.com/office/drawing/2014/main" id="{F0A88102-9AD2-F210-5879-E834C3160C45}"/>
                </a:ext>
              </a:extLst>
            </p:cNvPr>
            <p:cNvSpPr/>
            <p:nvPr/>
          </p:nvSpPr>
          <p:spPr>
            <a:xfrm rot="5400000" flipV="1">
              <a:off x="2484635" y="3409851"/>
              <a:ext cx="88010" cy="88010"/>
            </a:xfrm>
            <a:custGeom>
              <a:avLst/>
              <a:gdLst>
                <a:gd name="connsiteX0" fmla="*/ 41139 w 88010"/>
                <a:gd name="connsiteY0" fmla="*/ 82078 h 88010"/>
                <a:gd name="connsiteX1" fmla="*/ 627 w 88010"/>
                <a:gd name="connsiteY1" fmla="*/ 41578 h 88010"/>
                <a:gd name="connsiteX2" fmla="*/ 41139 w 88010"/>
                <a:gd name="connsiteY2" fmla="*/ 1078 h 88010"/>
                <a:gd name="connsiteX3" fmla="*/ 81639 w 88010"/>
                <a:gd name="connsiteY3" fmla="*/ 41578 h 88010"/>
                <a:gd name="connsiteX4" fmla="*/ 41139 w 88010"/>
                <a:gd name="connsiteY4" fmla="*/ 82078 h 88010"/>
                <a:gd name="connsiteX5" fmla="*/ 41139 w 88010"/>
                <a:gd name="connsiteY5" fmla="*/ -2427 h 88010"/>
                <a:gd name="connsiteX6" fmla="*/ -2866 w 88010"/>
                <a:gd name="connsiteY6" fmla="*/ 41578 h 88010"/>
                <a:gd name="connsiteX7" fmla="*/ 41139 w 88010"/>
                <a:gd name="connsiteY7" fmla="*/ 85584 h 88010"/>
                <a:gd name="connsiteX8" fmla="*/ 85145 w 88010"/>
                <a:gd name="connsiteY8" fmla="*/ 41578 h 88010"/>
                <a:gd name="connsiteX9" fmla="*/ 41139 w 88010"/>
                <a:gd name="connsiteY9" fmla="*/ -2427 h 8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010" h="88010">
                  <a:moveTo>
                    <a:pt x="41139" y="82078"/>
                  </a:moveTo>
                  <a:cubicBezTo>
                    <a:pt x="18800" y="82078"/>
                    <a:pt x="627" y="63905"/>
                    <a:pt x="627" y="41578"/>
                  </a:cubicBezTo>
                  <a:cubicBezTo>
                    <a:pt x="627" y="19239"/>
                    <a:pt x="18800" y="1078"/>
                    <a:pt x="41139" y="1078"/>
                  </a:cubicBezTo>
                  <a:cubicBezTo>
                    <a:pt x="63479" y="1078"/>
                    <a:pt x="81639" y="19239"/>
                    <a:pt x="81639" y="41578"/>
                  </a:cubicBezTo>
                  <a:cubicBezTo>
                    <a:pt x="81639" y="63905"/>
                    <a:pt x="63479" y="82078"/>
                    <a:pt x="41139" y="82078"/>
                  </a:cubicBezTo>
                  <a:close/>
                  <a:moveTo>
                    <a:pt x="41139" y="-2427"/>
                  </a:moveTo>
                  <a:cubicBezTo>
                    <a:pt x="16870" y="-2427"/>
                    <a:pt x="-2866" y="17309"/>
                    <a:pt x="-2866" y="41578"/>
                  </a:cubicBezTo>
                  <a:cubicBezTo>
                    <a:pt x="-2866" y="65835"/>
                    <a:pt x="16870" y="85584"/>
                    <a:pt x="41139" y="85584"/>
                  </a:cubicBezTo>
                  <a:cubicBezTo>
                    <a:pt x="65409" y="85584"/>
                    <a:pt x="85145" y="65835"/>
                    <a:pt x="85145" y="41578"/>
                  </a:cubicBezTo>
                  <a:cubicBezTo>
                    <a:pt x="85145" y="17309"/>
                    <a:pt x="65409" y="-2427"/>
                    <a:pt x="41139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94" name="Forma Livre: Forma 2893">
              <a:extLst>
                <a:ext uri="{FF2B5EF4-FFF2-40B4-BE49-F238E27FC236}">
                  <a16:creationId xmlns:a16="http://schemas.microsoft.com/office/drawing/2014/main" id="{496FD3B3-7FA7-DBB2-4F95-9B0EF0FC616A}"/>
                </a:ext>
              </a:extLst>
            </p:cNvPr>
            <p:cNvSpPr/>
            <p:nvPr/>
          </p:nvSpPr>
          <p:spPr>
            <a:xfrm rot="5400000" flipV="1">
              <a:off x="2491658" y="3416861"/>
              <a:ext cx="73964" cy="73990"/>
            </a:xfrm>
            <a:custGeom>
              <a:avLst/>
              <a:gdLst>
                <a:gd name="connsiteX0" fmla="*/ 34116 w 73964"/>
                <a:gd name="connsiteY0" fmla="*/ 68058 h 73990"/>
                <a:gd name="connsiteX1" fmla="*/ 627 w 73964"/>
                <a:gd name="connsiteY1" fmla="*/ 34568 h 73990"/>
                <a:gd name="connsiteX2" fmla="*/ 34116 w 73964"/>
                <a:gd name="connsiteY2" fmla="*/ 1078 h 73990"/>
                <a:gd name="connsiteX3" fmla="*/ 67594 w 73964"/>
                <a:gd name="connsiteY3" fmla="*/ 34568 h 73990"/>
                <a:gd name="connsiteX4" fmla="*/ 34116 w 73964"/>
                <a:gd name="connsiteY4" fmla="*/ 68058 h 73990"/>
                <a:gd name="connsiteX5" fmla="*/ 34116 w 73964"/>
                <a:gd name="connsiteY5" fmla="*/ -2427 h 73990"/>
                <a:gd name="connsiteX6" fmla="*/ -2866 w 73964"/>
                <a:gd name="connsiteY6" fmla="*/ 34568 h 73990"/>
                <a:gd name="connsiteX7" fmla="*/ 34116 w 73964"/>
                <a:gd name="connsiteY7" fmla="*/ 71563 h 73990"/>
                <a:gd name="connsiteX8" fmla="*/ 71099 w 73964"/>
                <a:gd name="connsiteY8" fmla="*/ 34568 h 73990"/>
                <a:gd name="connsiteX9" fmla="*/ 34116 w 73964"/>
                <a:gd name="connsiteY9" fmla="*/ -2427 h 7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64" h="73990">
                  <a:moveTo>
                    <a:pt x="34116" y="68058"/>
                  </a:moveTo>
                  <a:cubicBezTo>
                    <a:pt x="15651" y="68058"/>
                    <a:pt x="627" y="53033"/>
                    <a:pt x="627" y="34568"/>
                  </a:cubicBezTo>
                  <a:cubicBezTo>
                    <a:pt x="627" y="16102"/>
                    <a:pt x="15651" y="1078"/>
                    <a:pt x="34116" y="1078"/>
                  </a:cubicBezTo>
                  <a:cubicBezTo>
                    <a:pt x="52582" y="1078"/>
                    <a:pt x="67594" y="16102"/>
                    <a:pt x="67594" y="34568"/>
                  </a:cubicBezTo>
                  <a:cubicBezTo>
                    <a:pt x="67594" y="53033"/>
                    <a:pt x="52582" y="68058"/>
                    <a:pt x="34116" y="68058"/>
                  </a:cubicBezTo>
                  <a:close/>
                  <a:moveTo>
                    <a:pt x="34116" y="-2427"/>
                  </a:moveTo>
                  <a:cubicBezTo>
                    <a:pt x="13720" y="-2427"/>
                    <a:pt x="-2866" y="14172"/>
                    <a:pt x="-2866" y="34568"/>
                  </a:cubicBezTo>
                  <a:cubicBezTo>
                    <a:pt x="-2866" y="54964"/>
                    <a:pt x="13720" y="71563"/>
                    <a:pt x="34116" y="71563"/>
                  </a:cubicBezTo>
                  <a:cubicBezTo>
                    <a:pt x="54500" y="71563"/>
                    <a:pt x="71099" y="54964"/>
                    <a:pt x="71099" y="34568"/>
                  </a:cubicBezTo>
                  <a:cubicBezTo>
                    <a:pt x="71099" y="14172"/>
                    <a:pt x="54500" y="-2427"/>
                    <a:pt x="34116" y="-2427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95" name="Forma Livre: Forma 2894">
              <a:extLst>
                <a:ext uri="{FF2B5EF4-FFF2-40B4-BE49-F238E27FC236}">
                  <a16:creationId xmlns:a16="http://schemas.microsoft.com/office/drawing/2014/main" id="{BAB8263D-DA59-DC2D-862B-406F11DC2578}"/>
                </a:ext>
              </a:extLst>
            </p:cNvPr>
            <p:cNvSpPr/>
            <p:nvPr/>
          </p:nvSpPr>
          <p:spPr>
            <a:xfrm rot="5400000" flipV="1">
              <a:off x="2510803" y="3492675"/>
              <a:ext cx="34620" cy="1739"/>
            </a:xfrm>
            <a:custGeom>
              <a:avLst/>
              <a:gdLst>
                <a:gd name="connsiteX0" fmla="*/ 31727 w 34620"/>
                <a:gd name="connsiteY0" fmla="*/ -2427 h 1739"/>
                <a:gd name="connsiteX1" fmla="*/ -2893 w 34620"/>
                <a:gd name="connsiteY1" fmla="*/ -2427 h 1739"/>
                <a:gd name="connsiteX2" fmla="*/ -2893 w 34620"/>
                <a:gd name="connsiteY2" fmla="*/ -687 h 1739"/>
                <a:gd name="connsiteX3" fmla="*/ 31727 w 34620"/>
                <a:gd name="connsiteY3" fmla="*/ -687 h 1739"/>
                <a:gd name="connsiteX4" fmla="*/ 31727 w 34620"/>
                <a:gd name="connsiteY4" fmla="*/ -2427 h 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20" h="1739">
                  <a:moveTo>
                    <a:pt x="31727" y="-2427"/>
                  </a:moveTo>
                  <a:lnTo>
                    <a:pt x="-2893" y="-2427"/>
                  </a:lnTo>
                  <a:lnTo>
                    <a:pt x="-2893" y="-687"/>
                  </a:lnTo>
                  <a:lnTo>
                    <a:pt x="31727" y="-687"/>
                  </a:lnTo>
                  <a:lnTo>
                    <a:pt x="31727" y="-242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96" name="Forma Livre: Forma 2895">
              <a:extLst>
                <a:ext uri="{FF2B5EF4-FFF2-40B4-BE49-F238E27FC236}">
                  <a16:creationId xmlns:a16="http://schemas.microsoft.com/office/drawing/2014/main" id="{779784FA-957F-8F3B-236E-411C819719F1}"/>
                </a:ext>
              </a:extLst>
            </p:cNvPr>
            <p:cNvSpPr/>
            <p:nvPr/>
          </p:nvSpPr>
          <p:spPr>
            <a:xfrm rot="5400000" flipV="1">
              <a:off x="2532596" y="3479071"/>
              <a:ext cx="30860" cy="18834"/>
            </a:xfrm>
            <a:custGeom>
              <a:avLst/>
              <a:gdLst>
                <a:gd name="connsiteX0" fmla="*/ -2013 w 30860"/>
                <a:gd name="connsiteY0" fmla="*/ -2445 h 18834"/>
                <a:gd name="connsiteX1" fmla="*/ -2889 w 30860"/>
                <a:gd name="connsiteY1" fmla="*/ -921 h 18834"/>
                <a:gd name="connsiteX2" fmla="*/ 27108 w 30860"/>
                <a:gd name="connsiteY2" fmla="*/ 16390 h 18834"/>
                <a:gd name="connsiteX3" fmla="*/ 27971 w 30860"/>
                <a:gd name="connsiteY3" fmla="*/ 14878 h 18834"/>
                <a:gd name="connsiteX4" fmla="*/ -2013 w 30860"/>
                <a:gd name="connsiteY4" fmla="*/ -2445 h 1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0" h="18834">
                  <a:moveTo>
                    <a:pt x="-2013" y="-2445"/>
                  </a:moveTo>
                  <a:lnTo>
                    <a:pt x="-2889" y="-921"/>
                  </a:lnTo>
                  <a:lnTo>
                    <a:pt x="27108" y="16390"/>
                  </a:lnTo>
                  <a:lnTo>
                    <a:pt x="27971" y="14878"/>
                  </a:lnTo>
                  <a:lnTo>
                    <a:pt x="-2013" y="-2445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97" name="Forma Livre: Forma 2896">
              <a:extLst>
                <a:ext uri="{FF2B5EF4-FFF2-40B4-BE49-F238E27FC236}">
                  <a16:creationId xmlns:a16="http://schemas.microsoft.com/office/drawing/2014/main" id="{2D5329D5-DF09-9DB0-AD1E-39B5520E588E}"/>
                </a:ext>
              </a:extLst>
            </p:cNvPr>
            <p:cNvSpPr/>
            <p:nvPr/>
          </p:nvSpPr>
          <p:spPr>
            <a:xfrm rot="5400000" flipV="1">
              <a:off x="2553336" y="3458728"/>
              <a:ext cx="18833" cy="30860"/>
            </a:xfrm>
            <a:custGeom>
              <a:avLst/>
              <a:gdLst>
                <a:gd name="connsiteX0" fmla="*/ -1368 w 18833"/>
                <a:gd name="connsiteY0" fmla="*/ -2458 h 30860"/>
                <a:gd name="connsiteX1" fmla="*/ -2880 w 18833"/>
                <a:gd name="connsiteY1" fmla="*/ -1581 h 30860"/>
                <a:gd name="connsiteX2" fmla="*/ 14443 w 18833"/>
                <a:gd name="connsiteY2" fmla="*/ 28403 h 30860"/>
                <a:gd name="connsiteX3" fmla="*/ 15954 w 18833"/>
                <a:gd name="connsiteY3" fmla="*/ 27527 h 30860"/>
                <a:gd name="connsiteX4" fmla="*/ -1368 w 18833"/>
                <a:gd name="connsiteY4" fmla="*/ -2458 h 3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3" h="30860">
                  <a:moveTo>
                    <a:pt x="-1368" y="-2458"/>
                  </a:moveTo>
                  <a:lnTo>
                    <a:pt x="-2880" y="-1581"/>
                  </a:lnTo>
                  <a:lnTo>
                    <a:pt x="14443" y="28403"/>
                  </a:lnTo>
                  <a:lnTo>
                    <a:pt x="15954" y="27527"/>
                  </a:lnTo>
                  <a:lnTo>
                    <a:pt x="-1368" y="-245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98" name="Forma Livre: Forma 2897">
              <a:extLst>
                <a:ext uri="{FF2B5EF4-FFF2-40B4-BE49-F238E27FC236}">
                  <a16:creationId xmlns:a16="http://schemas.microsoft.com/office/drawing/2014/main" id="{E6959E0D-A18B-C3C7-3A0B-ED89755BEBFB}"/>
                </a:ext>
              </a:extLst>
            </p:cNvPr>
            <p:cNvSpPr/>
            <p:nvPr/>
          </p:nvSpPr>
          <p:spPr>
            <a:xfrm rot="5400000" flipV="1">
              <a:off x="2567452" y="3437055"/>
              <a:ext cx="1765" cy="34632"/>
            </a:xfrm>
            <a:custGeom>
              <a:avLst/>
              <a:gdLst>
                <a:gd name="connsiteX0" fmla="*/ -1101 w 1765"/>
                <a:gd name="connsiteY0" fmla="*/ -2463 h 34632"/>
                <a:gd name="connsiteX1" fmla="*/ -2866 w 1765"/>
                <a:gd name="connsiteY1" fmla="*/ -2463 h 34632"/>
                <a:gd name="connsiteX2" fmla="*/ -2866 w 1765"/>
                <a:gd name="connsiteY2" fmla="*/ 32170 h 34632"/>
                <a:gd name="connsiteX3" fmla="*/ -1101 w 1765"/>
                <a:gd name="connsiteY3" fmla="*/ 32170 h 34632"/>
                <a:gd name="connsiteX4" fmla="*/ -1101 w 1765"/>
                <a:gd name="connsiteY4" fmla="*/ -2463 h 3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" h="34632">
                  <a:moveTo>
                    <a:pt x="-1101" y="-2463"/>
                  </a:moveTo>
                  <a:lnTo>
                    <a:pt x="-2866" y="-2463"/>
                  </a:lnTo>
                  <a:lnTo>
                    <a:pt x="-2866" y="32170"/>
                  </a:lnTo>
                  <a:lnTo>
                    <a:pt x="-1101" y="32170"/>
                  </a:lnTo>
                  <a:lnTo>
                    <a:pt x="-1101" y="-2463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99" name="Forma Livre: Forma 2898">
              <a:extLst>
                <a:ext uri="{FF2B5EF4-FFF2-40B4-BE49-F238E27FC236}">
                  <a16:creationId xmlns:a16="http://schemas.microsoft.com/office/drawing/2014/main" id="{C4C951A0-7C50-7566-5D5D-15631DBB802C}"/>
                </a:ext>
              </a:extLst>
            </p:cNvPr>
            <p:cNvSpPr/>
            <p:nvPr/>
          </p:nvSpPr>
          <p:spPr>
            <a:xfrm rot="5400000" flipV="1">
              <a:off x="2553863" y="3419020"/>
              <a:ext cx="18833" cy="30873"/>
            </a:xfrm>
            <a:custGeom>
              <a:avLst/>
              <a:gdLst>
                <a:gd name="connsiteX0" fmla="*/ 14470 w 18833"/>
                <a:gd name="connsiteY0" fmla="*/ -2458 h 30873"/>
                <a:gd name="connsiteX1" fmla="*/ -2853 w 18833"/>
                <a:gd name="connsiteY1" fmla="*/ 27527 h 30873"/>
                <a:gd name="connsiteX2" fmla="*/ -1341 w 18833"/>
                <a:gd name="connsiteY2" fmla="*/ 28416 h 30873"/>
                <a:gd name="connsiteX3" fmla="*/ 15981 w 18833"/>
                <a:gd name="connsiteY3" fmla="*/ -1582 h 30873"/>
                <a:gd name="connsiteX4" fmla="*/ 14470 w 18833"/>
                <a:gd name="connsiteY4" fmla="*/ -2458 h 3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33" h="30873">
                  <a:moveTo>
                    <a:pt x="14470" y="-2458"/>
                  </a:moveTo>
                  <a:lnTo>
                    <a:pt x="-2853" y="27527"/>
                  </a:lnTo>
                  <a:lnTo>
                    <a:pt x="-1341" y="28416"/>
                  </a:lnTo>
                  <a:lnTo>
                    <a:pt x="15981" y="-1582"/>
                  </a:lnTo>
                  <a:lnTo>
                    <a:pt x="14470" y="-245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00" name="Forma Livre: Forma 2899">
              <a:extLst>
                <a:ext uri="{FF2B5EF4-FFF2-40B4-BE49-F238E27FC236}">
                  <a16:creationId xmlns:a16="http://schemas.microsoft.com/office/drawing/2014/main" id="{F96D17B7-89A0-F650-8E29-CE1E44CB92D4}"/>
                </a:ext>
              </a:extLst>
            </p:cNvPr>
            <p:cNvSpPr/>
            <p:nvPr/>
          </p:nvSpPr>
          <p:spPr>
            <a:xfrm rot="5400000" flipV="1">
              <a:off x="2533511" y="3410313"/>
              <a:ext cx="30860" cy="18834"/>
            </a:xfrm>
            <a:custGeom>
              <a:avLst/>
              <a:gdLst>
                <a:gd name="connsiteX0" fmla="*/ 27155 w 30860"/>
                <a:gd name="connsiteY0" fmla="*/ -2445 h 18834"/>
                <a:gd name="connsiteX1" fmla="*/ -2843 w 30860"/>
                <a:gd name="connsiteY1" fmla="*/ 14865 h 18834"/>
                <a:gd name="connsiteX2" fmla="*/ -1966 w 30860"/>
                <a:gd name="connsiteY2" fmla="*/ 16389 h 18834"/>
                <a:gd name="connsiteX3" fmla="*/ 28018 w 30860"/>
                <a:gd name="connsiteY3" fmla="*/ -934 h 18834"/>
                <a:gd name="connsiteX4" fmla="*/ 27155 w 30860"/>
                <a:gd name="connsiteY4" fmla="*/ -2445 h 1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0" h="18834">
                  <a:moveTo>
                    <a:pt x="27155" y="-2445"/>
                  </a:moveTo>
                  <a:lnTo>
                    <a:pt x="-2843" y="14865"/>
                  </a:lnTo>
                  <a:lnTo>
                    <a:pt x="-1966" y="16389"/>
                  </a:lnTo>
                  <a:lnTo>
                    <a:pt x="28018" y="-934"/>
                  </a:lnTo>
                  <a:lnTo>
                    <a:pt x="27155" y="-2445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01" name="Forma Livre: Forma 2900">
              <a:extLst>
                <a:ext uri="{FF2B5EF4-FFF2-40B4-BE49-F238E27FC236}">
                  <a16:creationId xmlns:a16="http://schemas.microsoft.com/office/drawing/2014/main" id="{AEC4F498-1A67-A60C-AFF7-D01D2997ED68}"/>
                </a:ext>
              </a:extLst>
            </p:cNvPr>
            <p:cNvSpPr/>
            <p:nvPr/>
          </p:nvSpPr>
          <p:spPr>
            <a:xfrm rot="5400000" flipV="1">
              <a:off x="2511851" y="3413280"/>
              <a:ext cx="34620" cy="1752"/>
            </a:xfrm>
            <a:custGeom>
              <a:avLst/>
              <a:gdLst>
                <a:gd name="connsiteX0" fmla="*/ 31781 w 34620"/>
                <a:gd name="connsiteY0" fmla="*/ -2428 h 1752"/>
                <a:gd name="connsiteX1" fmla="*/ -2839 w 34620"/>
                <a:gd name="connsiteY1" fmla="*/ -2428 h 1752"/>
                <a:gd name="connsiteX2" fmla="*/ -2839 w 34620"/>
                <a:gd name="connsiteY2" fmla="*/ -675 h 1752"/>
                <a:gd name="connsiteX3" fmla="*/ 31781 w 34620"/>
                <a:gd name="connsiteY3" fmla="*/ -675 h 1752"/>
                <a:gd name="connsiteX4" fmla="*/ 31781 w 34620"/>
                <a:gd name="connsiteY4" fmla="*/ -2428 h 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20" h="1752">
                  <a:moveTo>
                    <a:pt x="31781" y="-2428"/>
                  </a:moveTo>
                  <a:lnTo>
                    <a:pt x="-2839" y="-2428"/>
                  </a:lnTo>
                  <a:lnTo>
                    <a:pt x="-2839" y="-675"/>
                  </a:lnTo>
                  <a:lnTo>
                    <a:pt x="31781" y="-675"/>
                  </a:lnTo>
                  <a:lnTo>
                    <a:pt x="31781" y="-2428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02" name="Forma Livre: Forma 2901">
              <a:extLst>
                <a:ext uri="{FF2B5EF4-FFF2-40B4-BE49-F238E27FC236}">
                  <a16:creationId xmlns:a16="http://schemas.microsoft.com/office/drawing/2014/main" id="{46EAEC43-8956-9FB8-5614-FC0DA8A993A7}"/>
                </a:ext>
              </a:extLst>
            </p:cNvPr>
            <p:cNvSpPr/>
            <p:nvPr/>
          </p:nvSpPr>
          <p:spPr>
            <a:xfrm rot="5400000" flipV="1">
              <a:off x="2493818" y="3409801"/>
              <a:ext cx="30860" cy="18821"/>
            </a:xfrm>
            <a:custGeom>
              <a:avLst/>
              <a:gdLst>
                <a:gd name="connsiteX0" fmla="*/ -1966 w 30860"/>
                <a:gd name="connsiteY0" fmla="*/ -2410 h 18821"/>
                <a:gd name="connsiteX1" fmla="*/ -2842 w 30860"/>
                <a:gd name="connsiteY1" fmla="*/ -898 h 18821"/>
                <a:gd name="connsiteX2" fmla="*/ 27155 w 30860"/>
                <a:gd name="connsiteY2" fmla="*/ 16411 h 18821"/>
                <a:gd name="connsiteX3" fmla="*/ 28019 w 30860"/>
                <a:gd name="connsiteY3" fmla="*/ 14900 h 18821"/>
                <a:gd name="connsiteX4" fmla="*/ -1966 w 30860"/>
                <a:gd name="connsiteY4" fmla="*/ -2410 h 1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0" h="18821">
                  <a:moveTo>
                    <a:pt x="-1966" y="-2410"/>
                  </a:moveTo>
                  <a:lnTo>
                    <a:pt x="-2842" y="-898"/>
                  </a:lnTo>
                  <a:lnTo>
                    <a:pt x="27155" y="16411"/>
                  </a:lnTo>
                  <a:lnTo>
                    <a:pt x="28019" y="14900"/>
                  </a:lnTo>
                  <a:lnTo>
                    <a:pt x="-1966" y="-2410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03" name="Forma Livre: Forma 2902">
              <a:extLst>
                <a:ext uri="{FF2B5EF4-FFF2-40B4-BE49-F238E27FC236}">
                  <a16:creationId xmlns:a16="http://schemas.microsoft.com/office/drawing/2014/main" id="{DC1ECB41-2776-61E5-6FC6-78AD7B6BBB28}"/>
                </a:ext>
              </a:extLst>
            </p:cNvPr>
            <p:cNvSpPr/>
            <p:nvPr/>
          </p:nvSpPr>
          <p:spPr>
            <a:xfrm rot="5400000" flipV="1">
              <a:off x="2485118" y="3418120"/>
              <a:ext cx="18821" cy="30860"/>
            </a:xfrm>
            <a:custGeom>
              <a:avLst/>
              <a:gdLst>
                <a:gd name="connsiteX0" fmla="*/ -1341 w 18821"/>
                <a:gd name="connsiteY0" fmla="*/ -2397 h 30860"/>
                <a:gd name="connsiteX1" fmla="*/ -2852 w 18821"/>
                <a:gd name="connsiteY1" fmla="*/ -1521 h 30860"/>
                <a:gd name="connsiteX2" fmla="*/ 14458 w 18821"/>
                <a:gd name="connsiteY2" fmla="*/ 28464 h 30860"/>
                <a:gd name="connsiteX3" fmla="*/ 15969 w 18821"/>
                <a:gd name="connsiteY3" fmla="*/ 27588 h 30860"/>
                <a:gd name="connsiteX4" fmla="*/ -1341 w 18821"/>
                <a:gd name="connsiteY4" fmla="*/ -2397 h 3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21" h="30860">
                  <a:moveTo>
                    <a:pt x="-1341" y="-2397"/>
                  </a:moveTo>
                  <a:lnTo>
                    <a:pt x="-2852" y="-1521"/>
                  </a:lnTo>
                  <a:lnTo>
                    <a:pt x="14458" y="28464"/>
                  </a:lnTo>
                  <a:lnTo>
                    <a:pt x="15969" y="27588"/>
                  </a:lnTo>
                  <a:lnTo>
                    <a:pt x="-1341" y="-2397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04" name="Forma Livre: Forma 2903">
              <a:extLst>
                <a:ext uri="{FF2B5EF4-FFF2-40B4-BE49-F238E27FC236}">
                  <a16:creationId xmlns:a16="http://schemas.microsoft.com/office/drawing/2014/main" id="{1406FE3A-2500-1314-04CE-843B7A1550C8}"/>
                </a:ext>
              </a:extLst>
            </p:cNvPr>
            <p:cNvSpPr/>
            <p:nvPr/>
          </p:nvSpPr>
          <p:spPr>
            <a:xfrm rot="5400000" flipV="1">
              <a:off x="2488064" y="3436014"/>
              <a:ext cx="1765" cy="34632"/>
            </a:xfrm>
            <a:custGeom>
              <a:avLst/>
              <a:gdLst>
                <a:gd name="connsiteX0" fmla="*/ -1100 w 1765"/>
                <a:gd name="connsiteY0" fmla="*/ -2392 h 34632"/>
                <a:gd name="connsiteX1" fmla="*/ -2865 w 1765"/>
                <a:gd name="connsiteY1" fmla="*/ -2392 h 34632"/>
                <a:gd name="connsiteX2" fmla="*/ -2865 w 1765"/>
                <a:gd name="connsiteY2" fmla="*/ 32241 h 34632"/>
                <a:gd name="connsiteX3" fmla="*/ -1100 w 1765"/>
                <a:gd name="connsiteY3" fmla="*/ 32241 h 34632"/>
                <a:gd name="connsiteX4" fmla="*/ -1100 w 1765"/>
                <a:gd name="connsiteY4" fmla="*/ -2392 h 3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" h="34632">
                  <a:moveTo>
                    <a:pt x="-1100" y="-2392"/>
                  </a:moveTo>
                  <a:lnTo>
                    <a:pt x="-2865" y="-2392"/>
                  </a:lnTo>
                  <a:lnTo>
                    <a:pt x="-2865" y="32241"/>
                  </a:lnTo>
                  <a:lnTo>
                    <a:pt x="-1100" y="32241"/>
                  </a:lnTo>
                  <a:lnTo>
                    <a:pt x="-1100" y="-2392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05" name="Forma Livre: Forma 2904">
              <a:extLst>
                <a:ext uri="{FF2B5EF4-FFF2-40B4-BE49-F238E27FC236}">
                  <a16:creationId xmlns:a16="http://schemas.microsoft.com/office/drawing/2014/main" id="{DE579DF4-B533-3C09-27A3-D2C2878B7E66}"/>
                </a:ext>
              </a:extLst>
            </p:cNvPr>
            <p:cNvSpPr/>
            <p:nvPr/>
          </p:nvSpPr>
          <p:spPr>
            <a:xfrm rot="5400000" flipV="1">
              <a:off x="2484597" y="3457807"/>
              <a:ext cx="18808" cy="30873"/>
            </a:xfrm>
            <a:custGeom>
              <a:avLst/>
              <a:gdLst>
                <a:gd name="connsiteX0" fmla="*/ 14418 w 18808"/>
                <a:gd name="connsiteY0" fmla="*/ -2396 h 30873"/>
                <a:gd name="connsiteX1" fmla="*/ -2879 w 18808"/>
                <a:gd name="connsiteY1" fmla="*/ 27588 h 30873"/>
                <a:gd name="connsiteX2" fmla="*/ -1368 w 18808"/>
                <a:gd name="connsiteY2" fmla="*/ 28477 h 30873"/>
                <a:gd name="connsiteX3" fmla="*/ 15929 w 18808"/>
                <a:gd name="connsiteY3" fmla="*/ -1520 h 30873"/>
                <a:gd name="connsiteX4" fmla="*/ 14418 w 18808"/>
                <a:gd name="connsiteY4" fmla="*/ -2396 h 3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08" h="30873">
                  <a:moveTo>
                    <a:pt x="14418" y="-2396"/>
                  </a:moveTo>
                  <a:lnTo>
                    <a:pt x="-2879" y="27588"/>
                  </a:lnTo>
                  <a:lnTo>
                    <a:pt x="-1368" y="28477"/>
                  </a:lnTo>
                  <a:lnTo>
                    <a:pt x="15929" y="-1520"/>
                  </a:lnTo>
                  <a:lnTo>
                    <a:pt x="14418" y="-2396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06" name="Forma Livre: Forma 2905">
              <a:extLst>
                <a:ext uri="{FF2B5EF4-FFF2-40B4-BE49-F238E27FC236}">
                  <a16:creationId xmlns:a16="http://schemas.microsoft.com/office/drawing/2014/main" id="{5F773527-498D-A0D8-24BC-48A5DB062D85}"/>
                </a:ext>
              </a:extLst>
            </p:cNvPr>
            <p:cNvSpPr/>
            <p:nvPr/>
          </p:nvSpPr>
          <p:spPr>
            <a:xfrm rot="5400000" flipV="1">
              <a:off x="2492909" y="3478552"/>
              <a:ext cx="30848" cy="18821"/>
            </a:xfrm>
            <a:custGeom>
              <a:avLst/>
              <a:gdLst>
                <a:gd name="connsiteX0" fmla="*/ 27096 w 30848"/>
                <a:gd name="connsiteY0" fmla="*/ -2409 h 18821"/>
                <a:gd name="connsiteX1" fmla="*/ -2889 w 30848"/>
                <a:gd name="connsiteY1" fmla="*/ 14901 h 18821"/>
                <a:gd name="connsiteX2" fmla="*/ -2013 w 30848"/>
                <a:gd name="connsiteY2" fmla="*/ 16412 h 18821"/>
                <a:gd name="connsiteX3" fmla="*/ 27959 w 30848"/>
                <a:gd name="connsiteY3" fmla="*/ -898 h 18821"/>
                <a:gd name="connsiteX4" fmla="*/ 27096 w 30848"/>
                <a:gd name="connsiteY4" fmla="*/ -2409 h 1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48" h="18821">
                  <a:moveTo>
                    <a:pt x="27096" y="-2409"/>
                  </a:moveTo>
                  <a:lnTo>
                    <a:pt x="-2889" y="14901"/>
                  </a:lnTo>
                  <a:lnTo>
                    <a:pt x="-2013" y="16412"/>
                  </a:lnTo>
                  <a:lnTo>
                    <a:pt x="27959" y="-898"/>
                  </a:lnTo>
                  <a:lnTo>
                    <a:pt x="27096" y="-2409"/>
                  </a:lnTo>
                </a:path>
              </a:pathLst>
            </a:custGeom>
            <a:solidFill>
              <a:srgbClr val="FF26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07" name="Forma Livre: Forma 2906">
              <a:extLst>
                <a:ext uri="{FF2B5EF4-FFF2-40B4-BE49-F238E27FC236}">
                  <a16:creationId xmlns:a16="http://schemas.microsoft.com/office/drawing/2014/main" id="{E62E3986-D0FE-949B-40A2-12920F94ECB5}"/>
                </a:ext>
              </a:extLst>
            </p:cNvPr>
            <p:cNvSpPr/>
            <p:nvPr/>
          </p:nvSpPr>
          <p:spPr>
            <a:xfrm rot="5400000" flipV="1">
              <a:off x="2506250" y="3431466"/>
              <a:ext cx="44767" cy="44767"/>
            </a:xfrm>
            <a:custGeom>
              <a:avLst/>
              <a:gdLst>
                <a:gd name="connsiteX0" fmla="*/ 19524 w 44767"/>
                <a:gd name="connsiteY0" fmla="*/ 42340 h 44767"/>
                <a:gd name="connsiteX1" fmla="*/ 41902 w 44767"/>
                <a:gd name="connsiteY1" fmla="*/ 19963 h 44767"/>
                <a:gd name="connsiteX2" fmla="*/ 19524 w 44767"/>
                <a:gd name="connsiteY2" fmla="*/ -2427 h 44767"/>
                <a:gd name="connsiteX3" fmla="*/ -2866 w 44767"/>
                <a:gd name="connsiteY3" fmla="*/ 19963 h 44767"/>
                <a:gd name="connsiteX4" fmla="*/ 19524 w 44767"/>
                <a:gd name="connsiteY4" fmla="*/ 4234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7" h="44767">
                  <a:moveTo>
                    <a:pt x="19524" y="42340"/>
                  </a:moveTo>
                  <a:cubicBezTo>
                    <a:pt x="31881" y="42340"/>
                    <a:pt x="41902" y="32320"/>
                    <a:pt x="41902" y="19963"/>
                  </a:cubicBezTo>
                  <a:cubicBezTo>
                    <a:pt x="41902" y="7606"/>
                    <a:pt x="31881" y="-2427"/>
                    <a:pt x="19524" y="-2427"/>
                  </a:cubicBezTo>
                  <a:cubicBezTo>
                    <a:pt x="7167" y="-2427"/>
                    <a:pt x="-2866" y="7606"/>
                    <a:pt x="-2866" y="19963"/>
                  </a:cubicBezTo>
                  <a:cubicBezTo>
                    <a:pt x="-2866" y="32320"/>
                    <a:pt x="7167" y="42340"/>
                    <a:pt x="19524" y="42340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08" name="Forma Livre: Forma 2907">
              <a:extLst>
                <a:ext uri="{FF2B5EF4-FFF2-40B4-BE49-F238E27FC236}">
                  <a16:creationId xmlns:a16="http://schemas.microsoft.com/office/drawing/2014/main" id="{D1B1A454-2F4E-91DB-B583-420400E8F769}"/>
                </a:ext>
              </a:extLst>
            </p:cNvPr>
            <p:cNvSpPr/>
            <p:nvPr/>
          </p:nvSpPr>
          <p:spPr>
            <a:xfrm rot="5400000" flipV="1">
              <a:off x="2519103" y="3444915"/>
              <a:ext cx="17881" cy="17881"/>
            </a:xfrm>
            <a:custGeom>
              <a:avLst/>
              <a:gdLst>
                <a:gd name="connsiteX0" fmla="*/ 6075 w 17881"/>
                <a:gd name="connsiteY0" fmla="*/ 15455 h 17881"/>
                <a:gd name="connsiteX1" fmla="*/ 15016 w 17881"/>
                <a:gd name="connsiteY1" fmla="*/ 6514 h 17881"/>
                <a:gd name="connsiteX2" fmla="*/ 6075 w 17881"/>
                <a:gd name="connsiteY2" fmla="*/ -2427 h 17881"/>
                <a:gd name="connsiteX3" fmla="*/ -2866 w 17881"/>
                <a:gd name="connsiteY3" fmla="*/ 6514 h 17881"/>
                <a:gd name="connsiteX4" fmla="*/ 6075 w 17881"/>
                <a:gd name="connsiteY4" fmla="*/ 15455 h 1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81" h="17881">
                  <a:moveTo>
                    <a:pt x="6075" y="15455"/>
                  </a:moveTo>
                  <a:cubicBezTo>
                    <a:pt x="11015" y="15455"/>
                    <a:pt x="15016" y="11442"/>
                    <a:pt x="15016" y="6514"/>
                  </a:cubicBezTo>
                  <a:cubicBezTo>
                    <a:pt x="15016" y="1574"/>
                    <a:pt x="11015" y="-2427"/>
                    <a:pt x="6075" y="-2427"/>
                  </a:cubicBezTo>
                  <a:cubicBezTo>
                    <a:pt x="1135" y="-2427"/>
                    <a:pt x="-2866" y="1574"/>
                    <a:pt x="-2866" y="6514"/>
                  </a:cubicBezTo>
                  <a:cubicBezTo>
                    <a:pt x="-2866" y="11442"/>
                    <a:pt x="1135" y="15455"/>
                    <a:pt x="6075" y="15455"/>
                  </a:cubicBez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09" name="Forma Livre: Forma 2908">
              <a:extLst>
                <a:ext uri="{FF2B5EF4-FFF2-40B4-BE49-F238E27FC236}">
                  <a16:creationId xmlns:a16="http://schemas.microsoft.com/office/drawing/2014/main" id="{4D133A6A-6F36-60C7-30DD-78154A571C99}"/>
                </a:ext>
              </a:extLst>
            </p:cNvPr>
            <p:cNvSpPr/>
            <p:nvPr/>
          </p:nvSpPr>
          <p:spPr>
            <a:xfrm rot="5400000" flipV="1">
              <a:off x="2468125" y="3393328"/>
              <a:ext cx="121030" cy="121030"/>
            </a:xfrm>
            <a:custGeom>
              <a:avLst/>
              <a:gdLst>
                <a:gd name="connsiteX0" fmla="*/ 57662 w 121030"/>
                <a:gd name="connsiteY0" fmla="*/ 111593 h 121030"/>
                <a:gd name="connsiteX1" fmla="*/ 4157 w 121030"/>
                <a:gd name="connsiteY1" fmla="*/ 58088 h 121030"/>
                <a:gd name="connsiteX2" fmla="*/ 57662 w 121030"/>
                <a:gd name="connsiteY2" fmla="*/ 4583 h 121030"/>
                <a:gd name="connsiteX3" fmla="*/ 111155 w 121030"/>
                <a:gd name="connsiteY3" fmla="*/ 58088 h 121030"/>
                <a:gd name="connsiteX4" fmla="*/ 57662 w 121030"/>
                <a:gd name="connsiteY4" fmla="*/ 111593 h 121030"/>
                <a:gd name="connsiteX5" fmla="*/ 57662 w 121030"/>
                <a:gd name="connsiteY5" fmla="*/ -2427 h 121030"/>
                <a:gd name="connsiteX6" fmla="*/ -2866 w 121030"/>
                <a:gd name="connsiteY6" fmla="*/ 58088 h 121030"/>
                <a:gd name="connsiteX7" fmla="*/ 57662 w 121030"/>
                <a:gd name="connsiteY7" fmla="*/ 118604 h 121030"/>
                <a:gd name="connsiteX8" fmla="*/ 118165 w 121030"/>
                <a:gd name="connsiteY8" fmla="*/ 58088 h 121030"/>
                <a:gd name="connsiteX9" fmla="*/ 57662 w 121030"/>
                <a:gd name="connsiteY9" fmla="*/ -2427 h 1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030" h="121030">
                  <a:moveTo>
                    <a:pt x="57662" y="111593"/>
                  </a:moveTo>
                  <a:cubicBezTo>
                    <a:pt x="28160" y="111593"/>
                    <a:pt x="4157" y="87590"/>
                    <a:pt x="4157" y="58088"/>
                  </a:cubicBezTo>
                  <a:cubicBezTo>
                    <a:pt x="4157" y="28586"/>
                    <a:pt x="28160" y="4583"/>
                    <a:pt x="57662" y="4583"/>
                  </a:cubicBezTo>
                  <a:cubicBezTo>
                    <a:pt x="87151" y="4583"/>
                    <a:pt x="111155" y="28586"/>
                    <a:pt x="111155" y="58088"/>
                  </a:cubicBezTo>
                  <a:cubicBezTo>
                    <a:pt x="111155" y="87590"/>
                    <a:pt x="87151" y="111593"/>
                    <a:pt x="57662" y="111593"/>
                  </a:cubicBezTo>
                  <a:close/>
                  <a:moveTo>
                    <a:pt x="57662" y="-2427"/>
                  </a:moveTo>
                  <a:cubicBezTo>
                    <a:pt x="24287" y="-2427"/>
                    <a:pt x="-2866" y="24713"/>
                    <a:pt x="-2866" y="58088"/>
                  </a:cubicBezTo>
                  <a:cubicBezTo>
                    <a:pt x="-2866" y="91451"/>
                    <a:pt x="24287" y="118604"/>
                    <a:pt x="57662" y="118604"/>
                  </a:cubicBezTo>
                  <a:cubicBezTo>
                    <a:pt x="91025" y="118604"/>
                    <a:pt x="118165" y="91451"/>
                    <a:pt x="118165" y="58088"/>
                  </a:cubicBezTo>
                  <a:cubicBezTo>
                    <a:pt x="118165" y="24713"/>
                    <a:pt x="91025" y="-2427"/>
                    <a:pt x="57662" y="-2427"/>
                  </a:cubicBez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10" name="Forma Livre: Forma 2909">
              <a:extLst>
                <a:ext uri="{FF2B5EF4-FFF2-40B4-BE49-F238E27FC236}">
                  <a16:creationId xmlns:a16="http://schemas.microsoft.com/office/drawing/2014/main" id="{3C65EE34-8D3A-232F-B418-34D11AC4581D}"/>
                </a:ext>
              </a:extLst>
            </p:cNvPr>
            <p:cNvSpPr/>
            <p:nvPr/>
          </p:nvSpPr>
          <p:spPr>
            <a:xfrm rot="5400000" flipV="1">
              <a:off x="2498128" y="3968960"/>
              <a:ext cx="59715" cy="18707"/>
            </a:xfrm>
            <a:custGeom>
              <a:avLst/>
              <a:gdLst>
                <a:gd name="connsiteX0" fmla="*/ -3224 w 59715"/>
                <a:gd name="connsiteY0" fmla="*/ 16280 h 18707"/>
                <a:gd name="connsiteX1" fmla="*/ 56492 w 59715"/>
                <a:gd name="connsiteY1" fmla="*/ 10680 h 18707"/>
                <a:gd name="connsiteX2" fmla="*/ 56466 w 59715"/>
                <a:gd name="connsiteY2" fmla="*/ 3377 h 18707"/>
                <a:gd name="connsiteX3" fmla="*/ -3224 w 59715"/>
                <a:gd name="connsiteY3" fmla="*/ -2427 h 18707"/>
                <a:gd name="connsiteX4" fmla="*/ -3224 w 59715"/>
                <a:gd name="connsiteY4" fmla="*/ 16280 h 1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15" h="18707">
                  <a:moveTo>
                    <a:pt x="-3224" y="16280"/>
                  </a:moveTo>
                  <a:lnTo>
                    <a:pt x="56492" y="10680"/>
                  </a:lnTo>
                  <a:lnTo>
                    <a:pt x="56466" y="3377"/>
                  </a:lnTo>
                  <a:lnTo>
                    <a:pt x="-3224" y="-2427"/>
                  </a:lnTo>
                  <a:lnTo>
                    <a:pt x="-3224" y="1628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11" name="Forma Livre: Forma 2910">
              <a:extLst>
                <a:ext uri="{FF2B5EF4-FFF2-40B4-BE49-F238E27FC236}">
                  <a16:creationId xmlns:a16="http://schemas.microsoft.com/office/drawing/2014/main" id="{0DA66693-FDEF-C8EF-510A-5BB4FC4CBE37}"/>
                </a:ext>
              </a:extLst>
            </p:cNvPr>
            <p:cNvSpPr/>
            <p:nvPr/>
          </p:nvSpPr>
          <p:spPr>
            <a:xfrm rot="5400000" flipV="1">
              <a:off x="2518798" y="3950120"/>
              <a:ext cx="58140" cy="41198"/>
            </a:xfrm>
            <a:custGeom>
              <a:avLst/>
              <a:gdLst>
                <a:gd name="connsiteX0" fmla="*/ -3219 w 58140"/>
                <a:gd name="connsiteY0" fmla="*/ 13761 h 41198"/>
                <a:gd name="connsiteX1" fmla="*/ 51302 w 58140"/>
                <a:gd name="connsiteY1" fmla="*/ 38754 h 41198"/>
                <a:gd name="connsiteX2" fmla="*/ 54922 w 58140"/>
                <a:gd name="connsiteY2" fmla="*/ 32417 h 41198"/>
                <a:gd name="connsiteX3" fmla="*/ 6141 w 58140"/>
                <a:gd name="connsiteY3" fmla="*/ -2444 h 41198"/>
                <a:gd name="connsiteX4" fmla="*/ -3219 w 58140"/>
                <a:gd name="connsiteY4" fmla="*/ 13761 h 4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40" h="41198">
                  <a:moveTo>
                    <a:pt x="-3219" y="13761"/>
                  </a:moveTo>
                  <a:lnTo>
                    <a:pt x="51302" y="38754"/>
                  </a:lnTo>
                  <a:lnTo>
                    <a:pt x="54922" y="32417"/>
                  </a:lnTo>
                  <a:lnTo>
                    <a:pt x="6141" y="-2444"/>
                  </a:lnTo>
                  <a:lnTo>
                    <a:pt x="-3219" y="13761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12" name="Forma Livre: Forma 2911">
              <a:extLst>
                <a:ext uri="{FF2B5EF4-FFF2-40B4-BE49-F238E27FC236}">
                  <a16:creationId xmlns:a16="http://schemas.microsoft.com/office/drawing/2014/main" id="{8A92C596-1C92-6643-0ED2-94E69050194A}"/>
                </a:ext>
              </a:extLst>
            </p:cNvPr>
            <p:cNvSpPr/>
            <p:nvPr/>
          </p:nvSpPr>
          <p:spPr>
            <a:xfrm rot="5400000" flipV="1">
              <a:off x="2544636" y="3924078"/>
              <a:ext cx="41020" cy="58254"/>
            </a:xfrm>
            <a:custGeom>
              <a:avLst/>
              <a:gdLst>
                <a:gd name="connsiteX0" fmla="*/ -3207 w 41020"/>
                <a:gd name="connsiteY0" fmla="*/ 6887 h 58254"/>
                <a:gd name="connsiteX1" fmla="*/ 31503 w 41020"/>
                <a:gd name="connsiteY1" fmla="*/ 55795 h 58254"/>
                <a:gd name="connsiteX2" fmla="*/ 37814 w 41020"/>
                <a:gd name="connsiteY2" fmla="*/ 52125 h 58254"/>
                <a:gd name="connsiteX3" fmla="*/ 12999 w 41020"/>
                <a:gd name="connsiteY3" fmla="*/ -2460 h 58254"/>
                <a:gd name="connsiteX4" fmla="*/ -3207 w 41020"/>
                <a:gd name="connsiteY4" fmla="*/ 6887 h 5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20" h="58254">
                  <a:moveTo>
                    <a:pt x="-3207" y="6887"/>
                  </a:moveTo>
                  <a:lnTo>
                    <a:pt x="31503" y="55795"/>
                  </a:lnTo>
                  <a:lnTo>
                    <a:pt x="37814" y="52125"/>
                  </a:lnTo>
                  <a:lnTo>
                    <a:pt x="12999" y="-2460"/>
                  </a:lnTo>
                  <a:lnTo>
                    <a:pt x="-3207" y="688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13" name="Forma Livre: Forma 2912">
              <a:extLst>
                <a:ext uri="{FF2B5EF4-FFF2-40B4-BE49-F238E27FC236}">
                  <a16:creationId xmlns:a16="http://schemas.microsoft.com/office/drawing/2014/main" id="{A9454E3F-DD2A-A9F7-EB46-AAC121C32BE1}"/>
                </a:ext>
              </a:extLst>
            </p:cNvPr>
            <p:cNvSpPr/>
            <p:nvPr/>
          </p:nvSpPr>
          <p:spPr>
            <a:xfrm rot="5400000" flipV="1">
              <a:off x="2563051" y="3903492"/>
              <a:ext cx="18694" cy="59702"/>
            </a:xfrm>
            <a:custGeom>
              <a:avLst/>
              <a:gdLst>
                <a:gd name="connsiteX0" fmla="*/ -3193 w 18694"/>
                <a:gd name="connsiteY0" fmla="*/ -2466 h 59702"/>
                <a:gd name="connsiteX1" fmla="*/ 2408 w 18694"/>
                <a:gd name="connsiteY1" fmla="*/ 57236 h 59702"/>
                <a:gd name="connsiteX2" fmla="*/ 9698 w 18694"/>
                <a:gd name="connsiteY2" fmla="*/ 57211 h 59702"/>
                <a:gd name="connsiteX3" fmla="*/ 15501 w 18694"/>
                <a:gd name="connsiteY3" fmla="*/ -2466 h 59702"/>
                <a:gd name="connsiteX4" fmla="*/ -3193 w 18694"/>
                <a:gd name="connsiteY4" fmla="*/ -2466 h 5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4" h="59702">
                  <a:moveTo>
                    <a:pt x="-3193" y="-2466"/>
                  </a:moveTo>
                  <a:lnTo>
                    <a:pt x="2408" y="57236"/>
                  </a:lnTo>
                  <a:lnTo>
                    <a:pt x="9698" y="57211"/>
                  </a:lnTo>
                  <a:lnTo>
                    <a:pt x="15501" y="-2466"/>
                  </a:lnTo>
                  <a:lnTo>
                    <a:pt x="-3193" y="-246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14" name="Forma Livre: Forma 2913">
              <a:extLst>
                <a:ext uri="{FF2B5EF4-FFF2-40B4-BE49-F238E27FC236}">
                  <a16:creationId xmlns:a16="http://schemas.microsoft.com/office/drawing/2014/main" id="{194B053B-43CF-D02E-918E-619B1F89EA1A}"/>
                </a:ext>
              </a:extLst>
            </p:cNvPr>
            <p:cNvSpPr/>
            <p:nvPr/>
          </p:nvSpPr>
          <p:spPr>
            <a:xfrm rot="5400000" flipV="1">
              <a:off x="2544204" y="3884392"/>
              <a:ext cx="41211" cy="58140"/>
            </a:xfrm>
            <a:custGeom>
              <a:avLst/>
              <a:gdLst>
                <a:gd name="connsiteX0" fmla="*/ 21827 w 41211"/>
                <a:gd name="connsiteY0" fmla="*/ -2460 h 58140"/>
                <a:gd name="connsiteX1" fmla="*/ -3179 w 41211"/>
                <a:gd name="connsiteY1" fmla="*/ 52049 h 58140"/>
                <a:gd name="connsiteX2" fmla="*/ 3158 w 41211"/>
                <a:gd name="connsiteY2" fmla="*/ 55681 h 58140"/>
                <a:gd name="connsiteX3" fmla="*/ 38032 w 41211"/>
                <a:gd name="connsiteY3" fmla="*/ 6888 h 58140"/>
                <a:gd name="connsiteX4" fmla="*/ 21827 w 41211"/>
                <a:gd name="connsiteY4" fmla="*/ -2460 h 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11" h="58140">
                  <a:moveTo>
                    <a:pt x="21827" y="-2460"/>
                  </a:moveTo>
                  <a:lnTo>
                    <a:pt x="-3179" y="52049"/>
                  </a:lnTo>
                  <a:lnTo>
                    <a:pt x="3158" y="55681"/>
                  </a:lnTo>
                  <a:lnTo>
                    <a:pt x="38032" y="6888"/>
                  </a:lnTo>
                  <a:lnTo>
                    <a:pt x="21827" y="-246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15" name="Forma Livre: Forma 2914">
              <a:extLst>
                <a:ext uri="{FF2B5EF4-FFF2-40B4-BE49-F238E27FC236}">
                  <a16:creationId xmlns:a16="http://schemas.microsoft.com/office/drawing/2014/main" id="{DB3346AD-2B7C-E2F6-C033-641E6295CC75}"/>
                </a:ext>
              </a:extLst>
            </p:cNvPr>
            <p:cNvSpPr/>
            <p:nvPr/>
          </p:nvSpPr>
          <p:spPr>
            <a:xfrm rot="5400000" flipV="1">
              <a:off x="2518151" y="3875674"/>
              <a:ext cx="58267" cy="41020"/>
            </a:xfrm>
            <a:custGeom>
              <a:avLst/>
              <a:gdLst>
                <a:gd name="connsiteX0" fmla="*/ 45740 w 58267"/>
                <a:gd name="connsiteY0" fmla="*/ -2444 h 41020"/>
                <a:gd name="connsiteX1" fmla="*/ -3168 w 58267"/>
                <a:gd name="connsiteY1" fmla="*/ 32265 h 41020"/>
                <a:gd name="connsiteX2" fmla="*/ 502 w 58267"/>
                <a:gd name="connsiteY2" fmla="*/ 38577 h 41020"/>
                <a:gd name="connsiteX3" fmla="*/ 55100 w 58267"/>
                <a:gd name="connsiteY3" fmla="*/ 13761 h 41020"/>
                <a:gd name="connsiteX4" fmla="*/ 45740 w 58267"/>
                <a:gd name="connsiteY4" fmla="*/ -2444 h 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67" h="41020">
                  <a:moveTo>
                    <a:pt x="45740" y="-2444"/>
                  </a:moveTo>
                  <a:lnTo>
                    <a:pt x="-3168" y="32265"/>
                  </a:lnTo>
                  <a:lnTo>
                    <a:pt x="502" y="38577"/>
                  </a:lnTo>
                  <a:lnTo>
                    <a:pt x="55100" y="13761"/>
                  </a:lnTo>
                  <a:lnTo>
                    <a:pt x="45740" y="-2444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16" name="Forma Livre: Forma 2915">
              <a:extLst>
                <a:ext uri="{FF2B5EF4-FFF2-40B4-BE49-F238E27FC236}">
                  <a16:creationId xmlns:a16="http://schemas.microsoft.com/office/drawing/2014/main" id="{DABD3271-FB09-077A-83D9-30E49DD56EAC}"/>
                </a:ext>
              </a:extLst>
            </p:cNvPr>
            <p:cNvSpPr/>
            <p:nvPr/>
          </p:nvSpPr>
          <p:spPr>
            <a:xfrm rot="5400000" flipV="1">
              <a:off x="2497564" y="3879586"/>
              <a:ext cx="59715" cy="18694"/>
            </a:xfrm>
            <a:custGeom>
              <a:avLst/>
              <a:gdLst>
                <a:gd name="connsiteX0" fmla="*/ 56553 w 59715"/>
                <a:gd name="connsiteY0" fmla="*/ -2426 h 18694"/>
                <a:gd name="connsiteX1" fmla="*/ -3163 w 59715"/>
                <a:gd name="connsiteY1" fmla="*/ 3174 h 18694"/>
                <a:gd name="connsiteX2" fmla="*/ -3125 w 59715"/>
                <a:gd name="connsiteY2" fmla="*/ 10477 h 18694"/>
                <a:gd name="connsiteX3" fmla="*/ 56553 w 59715"/>
                <a:gd name="connsiteY3" fmla="*/ 16268 h 18694"/>
                <a:gd name="connsiteX4" fmla="*/ 56553 w 59715"/>
                <a:gd name="connsiteY4" fmla="*/ -2426 h 1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15" h="18694">
                  <a:moveTo>
                    <a:pt x="56553" y="-2426"/>
                  </a:moveTo>
                  <a:lnTo>
                    <a:pt x="-3163" y="3174"/>
                  </a:lnTo>
                  <a:lnTo>
                    <a:pt x="-3125" y="10477"/>
                  </a:lnTo>
                  <a:lnTo>
                    <a:pt x="56553" y="16268"/>
                  </a:lnTo>
                  <a:lnTo>
                    <a:pt x="56553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17" name="Forma Livre: Forma 2916">
              <a:extLst>
                <a:ext uri="{FF2B5EF4-FFF2-40B4-BE49-F238E27FC236}">
                  <a16:creationId xmlns:a16="http://schemas.microsoft.com/office/drawing/2014/main" id="{7A64C9ED-AD0B-B6BB-65D1-605B5D044956}"/>
                </a:ext>
              </a:extLst>
            </p:cNvPr>
            <p:cNvSpPr/>
            <p:nvPr/>
          </p:nvSpPr>
          <p:spPr>
            <a:xfrm rot="5400000" flipV="1">
              <a:off x="2478469" y="3875922"/>
              <a:ext cx="58140" cy="41211"/>
            </a:xfrm>
            <a:custGeom>
              <a:avLst/>
              <a:gdLst>
                <a:gd name="connsiteX0" fmla="*/ 54973 w 58140"/>
                <a:gd name="connsiteY0" fmla="*/ 22598 h 41211"/>
                <a:gd name="connsiteX1" fmla="*/ 464 w 58140"/>
                <a:gd name="connsiteY1" fmla="*/ -2408 h 41211"/>
                <a:gd name="connsiteX2" fmla="*/ -3168 w 58140"/>
                <a:gd name="connsiteY2" fmla="*/ 3929 h 41211"/>
                <a:gd name="connsiteX3" fmla="*/ 45613 w 58140"/>
                <a:gd name="connsiteY3" fmla="*/ 38803 h 41211"/>
                <a:gd name="connsiteX4" fmla="*/ 54973 w 58140"/>
                <a:gd name="connsiteY4" fmla="*/ 22598 h 41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40" h="41211">
                  <a:moveTo>
                    <a:pt x="54973" y="22598"/>
                  </a:moveTo>
                  <a:lnTo>
                    <a:pt x="464" y="-2408"/>
                  </a:lnTo>
                  <a:lnTo>
                    <a:pt x="-3168" y="3929"/>
                  </a:lnTo>
                  <a:lnTo>
                    <a:pt x="45613" y="38803"/>
                  </a:lnTo>
                  <a:lnTo>
                    <a:pt x="54973" y="2259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18" name="Forma Livre: Forma 2917">
              <a:extLst>
                <a:ext uri="{FF2B5EF4-FFF2-40B4-BE49-F238E27FC236}">
                  <a16:creationId xmlns:a16="http://schemas.microsoft.com/office/drawing/2014/main" id="{2A2CE4A0-E5B2-3DDE-C5E4-B95A5CDEE7AA}"/>
                </a:ext>
              </a:extLst>
            </p:cNvPr>
            <p:cNvSpPr/>
            <p:nvPr/>
          </p:nvSpPr>
          <p:spPr>
            <a:xfrm rot="5400000" flipV="1">
              <a:off x="2469757" y="3884913"/>
              <a:ext cx="41008" cy="58267"/>
            </a:xfrm>
            <a:custGeom>
              <a:avLst/>
              <a:gdLst>
                <a:gd name="connsiteX0" fmla="*/ 37828 w 41008"/>
                <a:gd name="connsiteY0" fmla="*/ 46515 h 58267"/>
                <a:gd name="connsiteX1" fmla="*/ 3119 w 41008"/>
                <a:gd name="connsiteY1" fmla="*/ -2393 h 58267"/>
                <a:gd name="connsiteX2" fmla="*/ -3180 w 41008"/>
                <a:gd name="connsiteY2" fmla="*/ 1290 h 58267"/>
                <a:gd name="connsiteX3" fmla="*/ 21636 w 41008"/>
                <a:gd name="connsiteY3" fmla="*/ 55875 h 58267"/>
                <a:gd name="connsiteX4" fmla="*/ 37828 w 41008"/>
                <a:gd name="connsiteY4" fmla="*/ 46515 h 58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08" h="58267">
                  <a:moveTo>
                    <a:pt x="37828" y="46515"/>
                  </a:moveTo>
                  <a:lnTo>
                    <a:pt x="3119" y="-2393"/>
                  </a:lnTo>
                  <a:lnTo>
                    <a:pt x="-3180" y="1290"/>
                  </a:lnTo>
                  <a:lnTo>
                    <a:pt x="21636" y="55875"/>
                  </a:lnTo>
                  <a:lnTo>
                    <a:pt x="37828" y="4651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19" name="Forma Livre: Forma 2918">
              <a:extLst>
                <a:ext uri="{FF2B5EF4-FFF2-40B4-BE49-F238E27FC236}">
                  <a16:creationId xmlns:a16="http://schemas.microsoft.com/office/drawing/2014/main" id="{37801477-0FE4-FC24-6B7A-C1699FAA587A}"/>
                </a:ext>
              </a:extLst>
            </p:cNvPr>
            <p:cNvSpPr/>
            <p:nvPr/>
          </p:nvSpPr>
          <p:spPr>
            <a:xfrm rot="5400000" flipV="1">
              <a:off x="2473662" y="3904059"/>
              <a:ext cx="18707" cy="59702"/>
            </a:xfrm>
            <a:custGeom>
              <a:avLst/>
              <a:gdLst>
                <a:gd name="connsiteX0" fmla="*/ 15514 w 18707"/>
                <a:gd name="connsiteY0" fmla="*/ 57316 h 59702"/>
                <a:gd name="connsiteX1" fmla="*/ 9913 w 18707"/>
                <a:gd name="connsiteY1" fmla="*/ -2387 h 59702"/>
                <a:gd name="connsiteX2" fmla="*/ 2610 w 18707"/>
                <a:gd name="connsiteY2" fmla="*/ -2361 h 59702"/>
                <a:gd name="connsiteX3" fmla="*/ -3193 w 18707"/>
                <a:gd name="connsiteY3" fmla="*/ 57316 h 59702"/>
                <a:gd name="connsiteX4" fmla="*/ 15514 w 18707"/>
                <a:gd name="connsiteY4" fmla="*/ 57316 h 5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7" h="59702">
                  <a:moveTo>
                    <a:pt x="15514" y="57316"/>
                  </a:moveTo>
                  <a:lnTo>
                    <a:pt x="9913" y="-2387"/>
                  </a:lnTo>
                  <a:lnTo>
                    <a:pt x="2610" y="-2361"/>
                  </a:lnTo>
                  <a:lnTo>
                    <a:pt x="-3193" y="57316"/>
                  </a:lnTo>
                  <a:lnTo>
                    <a:pt x="15514" y="5731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20" name="Forma Livre: Forma 2919">
              <a:extLst>
                <a:ext uri="{FF2B5EF4-FFF2-40B4-BE49-F238E27FC236}">
                  <a16:creationId xmlns:a16="http://schemas.microsoft.com/office/drawing/2014/main" id="{E8012761-B7A7-07F2-3D5C-3B7FFBF21577}"/>
                </a:ext>
              </a:extLst>
            </p:cNvPr>
            <p:cNvSpPr/>
            <p:nvPr/>
          </p:nvSpPr>
          <p:spPr>
            <a:xfrm rot="5400000" flipV="1">
              <a:off x="2470005" y="3924720"/>
              <a:ext cx="41198" cy="58140"/>
            </a:xfrm>
            <a:custGeom>
              <a:avLst/>
              <a:gdLst>
                <a:gd name="connsiteX0" fmla="*/ 12985 w 41198"/>
                <a:gd name="connsiteY0" fmla="*/ 55747 h 58140"/>
                <a:gd name="connsiteX1" fmla="*/ 37992 w 41198"/>
                <a:gd name="connsiteY1" fmla="*/ 1239 h 58140"/>
                <a:gd name="connsiteX2" fmla="*/ 31655 w 41198"/>
                <a:gd name="connsiteY2" fmla="*/ -2393 h 58140"/>
                <a:gd name="connsiteX3" fmla="*/ -3207 w 41198"/>
                <a:gd name="connsiteY3" fmla="*/ 46400 h 58140"/>
                <a:gd name="connsiteX4" fmla="*/ 12985 w 41198"/>
                <a:gd name="connsiteY4" fmla="*/ 55747 h 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98" h="58140">
                  <a:moveTo>
                    <a:pt x="12985" y="55747"/>
                  </a:moveTo>
                  <a:lnTo>
                    <a:pt x="37992" y="1239"/>
                  </a:lnTo>
                  <a:lnTo>
                    <a:pt x="31655" y="-2393"/>
                  </a:lnTo>
                  <a:lnTo>
                    <a:pt x="-3207" y="46400"/>
                  </a:lnTo>
                  <a:lnTo>
                    <a:pt x="12985" y="557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21" name="Forma Livre: Forma 2920">
              <a:extLst>
                <a:ext uri="{FF2B5EF4-FFF2-40B4-BE49-F238E27FC236}">
                  <a16:creationId xmlns:a16="http://schemas.microsoft.com/office/drawing/2014/main" id="{E2DF5855-BD6D-B2B0-6CDF-A3E568BBD2EF}"/>
                </a:ext>
              </a:extLst>
            </p:cNvPr>
            <p:cNvSpPr/>
            <p:nvPr/>
          </p:nvSpPr>
          <p:spPr>
            <a:xfrm rot="5400000" flipV="1">
              <a:off x="2478996" y="3950564"/>
              <a:ext cx="58254" cy="41008"/>
            </a:xfrm>
            <a:custGeom>
              <a:avLst/>
              <a:gdLst>
                <a:gd name="connsiteX0" fmla="*/ 6128 w 58254"/>
                <a:gd name="connsiteY0" fmla="*/ 38599 h 41008"/>
                <a:gd name="connsiteX1" fmla="*/ 55036 w 58254"/>
                <a:gd name="connsiteY1" fmla="*/ 3903 h 41008"/>
                <a:gd name="connsiteX2" fmla="*/ 51366 w 58254"/>
                <a:gd name="connsiteY2" fmla="*/ -2409 h 41008"/>
                <a:gd name="connsiteX3" fmla="*/ -3219 w 58254"/>
                <a:gd name="connsiteY3" fmla="*/ 22407 h 41008"/>
                <a:gd name="connsiteX4" fmla="*/ 6128 w 58254"/>
                <a:gd name="connsiteY4" fmla="*/ 38599 h 4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254" h="41008">
                  <a:moveTo>
                    <a:pt x="6128" y="38599"/>
                  </a:moveTo>
                  <a:lnTo>
                    <a:pt x="55036" y="3903"/>
                  </a:lnTo>
                  <a:lnTo>
                    <a:pt x="51366" y="-2409"/>
                  </a:lnTo>
                  <a:lnTo>
                    <a:pt x="-3219" y="22407"/>
                  </a:lnTo>
                  <a:lnTo>
                    <a:pt x="6128" y="38599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22" name="Forma Livre: Forma 2921">
              <a:extLst>
                <a:ext uri="{FF2B5EF4-FFF2-40B4-BE49-F238E27FC236}">
                  <a16:creationId xmlns:a16="http://schemas.microsoft.com/office/drawing/2014/main" id="{8B143B19-3568-7541-CFD1-40C25FBB4949}"/>
                </a:ext>
              </a:extLst>
            </p:cNvPr>
            <p:cNvSpPr/>
            <p:nvPr/>
          </p:nvSpPr>
          <p:spPr>
            <a:xfrm rot="5400000" flipV="1">
              <a:off x="2508853" y="3914776"/>
              <a:ext cx="37706" cy="37706"/>
            </a:xfrm>
            <a:custGeom>
              <a:avLst/>
              <a:gdLst>
                <a:gd name="connsiteX0" fmla="*/ 15654 w 37706"/>
                <a:gd name="connsiteY0" fmla="*/ 35280 h 37706"/>
                <a:gd name="connsiteX1" fmla="*/ 34513 w 37706"/>
                <a:gd name="connsiteY1" fmla="*/ 16420 h 37706"/>
                <a:gd name="connsiteX2" fmla="*/ 15654 w 37706"/>
                <a:gd name="connsiteY2" fmla="*/ -2426 h 37706"/>
                <a:gd name="connsiteX3" fmla="*/ -3193 w 37706"/>
                <a:gd name="connsiteY3" fmla="*/ 16420 h 37706"/>
                <a:gd name="connsiteX4" fmla="*/ 15654 w 37706"/>
                <a:gd name="connsiteY4" fmla="*/ 35280 h 3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06" h="37706">
                  <a:moveTo>
                    <a:pt x="15654" y="35280"/>
                  </a:moveTo>
                  <a:cubicBezTo>
                    <a:pt x="26068" y="35280"/>
                    <a:pt x="34513" y="26834"/>
                    <a:pt x="34513" y="16420"/>
                  </a:cubicBezTo>
                  <a:cubicBezTo>
                    <a:pt x="34513" y="6006"/>
                    <a:pt x="26068" y="-2426"/>
                    <a:pt x="15654" y="-2426"/>
                  </a:cubicBezTo>
                  <a:cubicBezTo>
                    <a:pt x="5240" y="-2426"/>
                    <a:pt x="-3193" y="6006"/>
                    <a:pt x="-3193" y="16420"/>
                  </a:cubicBezTo>
                  <a:cubicBezTo>
                    <a:pt x="-3193" y="26834"/>
                    <a:pt x="5240" y="35280"/>
                    <a:pt x="15654" y="35280"/>
                  </a:cubicBezTo>
                </a:path>
              </a:pathLst>
            </a:custGeom>
            <a:solidFill>
              <a:srgbClr val="4E9FDB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23" name="Forma Livre: Forma 2922">
              <a:extLst>
                <a:ext uri="{FF2B5EF4-FFF2-40B4-BE49-F238E27FC236}">
                  <a16:creationId xmlns:a16="http://schemas.microsoft.com/office/drawing/2014/main" id="{FBDC70C8-9037-D5ED-97CA-E5B4C12CDDFB}"/>
                </a:ext>
              </a:extLst>
            </p:cNvPr>
            <p:cNvSpPr/>
            <p:nvPr/>
          </p:nvSpPr>
          <p:spPr>
            <a:xfrm rot="5400000" flipV="1">
              <a:off x="2449780" y="3855716"/>
              <a:ext cx="155854" cy="155815"/>
            </a:xfrm>
            <a:custGeom>
              <a:avLst/>
              <a:gdLst>
                <a:gd name="connsiteX0" fmla="*/ 74734 w 155854"/>
                <a:gd name="connsiteY0" fmla="*/ 146658 h 155815"/>
                <a:gd name="connsiteX1" fmla="*/ 3563 w 155854"/>
                <a:gd name="connsiteY1" fmla="*/ 75488 h 155815"/>
                <a:gd name="connsiteX2" fmla="*/ 74734 w 155854"/>
                <a:gd name="connsiteY2" fmla="*/ 4305 h 155815"/>
                <a:gd name="connsiteX3" fmla="*/ 145917 w 155854"/>
                <a:gd name="connsiteY3" fmla="*/ 75488 h 155815"/>
                <a:gd name="connsiteX4" fmla="*/ 74734 w 155854"/>
                <a:gd name="connsiteY4" fmla="*/ 146658 h 155815"/>
                <a:gd name="connsiteX5" fmla="*/ 74734 w 155854"/>
                <a:gd name="connsiteY5" fmla="*/ -2426 h 155815"/>
                <a:gd name="connsiteX6" fmla="*/ -3193 w 155854"/>
                <a:gd name="connsiteY6" fmla="*/ 75488 h 155815"/>
                <a:gd name="connsiteX7" fmla="*/ 74734 w 155854"/>
                <a:gd name="connsiteY7" fmla="*/ 153389 h 155815"/>
                <a:gd name="connsiteX8" fmla="*/ 152661 w 155854"/>
                <a:gd name="connsiteY8" fmla="*/ 75488 h 155815"/>
                <a:gd name="connsiteX9" fmla="*/ 74734 w 155854"/>
                <a:gd name="connsiteY9" fmla="*/ -2426 h 15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854" h="155815">
                  <a:moveTo>
                    <a:pt x="74734" y="146658"/>
                  </a:moveTo>
                  <a:cubicBezTo>
                    <a:pt x="35478" y="146658"/>
                    <a:pt x="3563" y="114731"/>
                    <a:pt x="3563" y="75488"/>
                  </a:cubicBezTo>
                  <a:cubicBezTo>
                    <a:pt x="3563" y="36232"/>
                    <a:pt x="35478" y="4305"/>
                    <a:pt x="74734" y="4305"/>
                  </a:cubicBezTo>
                  <a:cubicBezTo>
                    <a:pt x="113989" y="4305"/>
                    <a:pt x="145917" y="36232"/>
                    <a:pt x="145917" y="75488"/>
                  </a:cubicBezTo>
                  <a:cubicBezTo>
                    <a:pt x="145917" y="114731"/>
                    <a:pt x="113989" y="146658"/>
                    <a:pt x="74734" y="146658"/>
                  </a:cubicBezTo>
                  <a:close/>
                  <a:moveTo>
                    <a:pt x="74734" y="-2426"/>
                  </a:moveTo>
                  <a:cubicBezTo>
                    <a:pt x="31770" y="-2426"/>
                    <a:pt x="-3193" y="32524"/>
                    <a:pt x="-3193" y="75488"/>
                  </a:cubicBezTo>
                  <a:cubicBezTo>
                    <a:pt x="-3193" y="118439"/>
                    <a:pt x="31770" y="153389"/>
                    <a:pt x="74734" y="153389"/>
                  </a:cubicBezTo>
                  <a:cubicBezTo>
                    <a:pt x="117698" y="153389"/>
                    <a:pt x="152661" y="118439"/>
                    <a:pt x="152661" y="75488"/>
                  </a:cubicBezTo>
                  <a:cubicBezTo>
                    <a:pt x="152661" y="32524"/>
                    <a:pt x="117698" y="-2426"/>
                    <a:pt x="74734" y="-2426"/>
                  </a:cubicBez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24" name="Forma Livre: Forma 2923">
              <a:extLst>
                <a:ext uri="{FF2B5EF4-FFF2-40B4-BE49-F238E27FC236}">
                  <a16:creationId xmlns:a16="http://schemas.microsoft.com/office/drawing/2014/main" id="{AF215D97-374E-77FC-F35C-C5D07CEDB6DA}"/>
                </a:ext>
              </a:extLst>
            </p:cNvPr>
            <p:cNvSpPr/>
            <p:nvPr/>
          </p:nvSpPr>
          <p:spPr>
            <a:xfrm rot="5400000" flipV="1">
              <a:off x="2487436" y="3692585"/>
              <a:ext cx="80009" cy="166026"/>
            </a:xfrm>
            <a:custGeom>
              <a:avLst/>
              <a:gdLst>
                <a:gd name="connsiteX0" fmla="*/ -3085 w 80009"/>
                <a:gd name="connsiteY0" fmla="*/ -2426 h 166026"/>
                <a:gd name="connsiteX1" fmla="*/ -3085 w 80009"/>
                <a:gd name="connsiteY1" fmla="*/ 163600 h 166026"/>
                <a:gd name="connsiteX2" fmla="*/ 76924 w 80009"/>
                <a:gd name="connsiteY2" fmla="*/ 163600 h 166026"/>
                <a:gd name="connsiteX3" fmla="*/ 76924 w 80009"/>
                <a:gd name="connsiteY3" fmla="*/ -2426 h 166026"/>
                <a:gd name="connsiteX4" fmla="*/ -3085 w 80009"/>
                <a:gd name="connsiteY4" fmla="*/ -2426 h 16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09" h="166026">
                  <a:moveTo>
                    <a:pt x="-3085" y="-2426"/>
                  </a:moveTo>
                  <a:lnTo>
                    <a:pt x="-3085" y="163600"/>
                  </a:lnTo>
                  <a:lnTo>
                    <a:pt x="76924" y="163600"/>
                  </a:lnTo>
                  <a:lnTo>
                    <a:pt x="76924" y="-2426"/>
                  </a:lnTo>
                  <a:lnTo>
                    <a:pt x="-3085" y="-2426"/>
                  </a:lnTo>
                </a:path>
              </a:pathLst>
            </a:custGeom>
            <a:solidFill>
              <a:srgbClr val="009FDC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25" name="Forma Livre: Forma 2924">
              <a:extLst>
                <a:ext uri="{FF2B5EF4-FFF2-40B4-BE49-F238E27FC236}">
                  <a16:creationId xmlns:a16="http://schemas.microsoft.com/office/drawing/2014/main" id="{953CC64E-BB16-6F03-90A9-F598E688897B}"/>
                </a:ext>
              </a:extLst>
            </p:cNvPr>
            <p:cNvSpPr/>
            <p:nvPr/>
          </p:nvSpPr>
          <p:spPr>
            <a:xfrm rot="5400000" flipV="1">
              <a:off x="2593963" y="3800191"/>
              <a:ext cx="4673" cy="17894"/>
            </a:xfrm>
            <a:custGeom>
              <a:avLst/>
              <a:gdLst>
                <a:gd name="connsiteX0" fmla="*/ -3108 w 4673"/>
                <a:gd name="connsiteY0" fmla="*/ -2488 h 17894"/>
                <a:gd name="connsiteX1" fmla="*/ -3108 w 4673"/>
                <a:gd name="connsiteY1" fmla="*/ 15406 h 17894"/>
                <a:gd name="connsiteX2" fmla="*/ 1566 w 4673"/>
                <a:gd name="connsiteY2" fmla="*/ 15406 h 17894"/>
                <a:gd name="connsiteX3" fmla="*/ 1566 w 4673"/>
                <a:gd name="connsiteY3" fmla="*/ -2488 h 17894"/>
                <a:gd name="connsiteX4" fmla="*/ -3108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8" y="-2488"/>
                  </a:moveTo>
                  <a:lnTo>
                    <a:pt x="-3108" y="15406"/>
                  </a:lnTo>
                  <a:lnTo>
                    <a:pt x="1566" y="15406"/>
                  </a:lnTo>
                  <a:lnTo>
                    <a:pt x="1566" y="-2488"/>
                  </a:lnTo>
                  <a:lnTo>
                    <a:pt x="-3108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26" name="Forma Livre: Forma 2925">
              <a:extLst>
                <a:ext uri="{FF2B5EF4-FFF2-40B4-BE49-F238E27FC236}">
                  <a16:creationId xmlns:a16="http://schemas.microsoft.com/office/drawing/2014/main" id="{920E2B58-C4A0-AAFE-FF41-BE5BCC8E1B7D}"/>
                </a:ext>
              </a:extLst>
            </p:cNvPr>
            <p:cNvSpPr/>
            <p:nvPr/>
          </p:nvSpPr>
          <p:spPr>
            <a:xfrm rot="5400000" flipV="1">
              <a:off x="2593963" y="3792724"/>
              <a:ext cx="4673" cy="17894"/>
            </a:xfrm>
            <a:custGeom>
              <a:avLst/>
              <a:gdLst>
                <a:gd name="connsiteX0" fmla="*/ -3103 w 4673"/>
                <a:gd name="connsiteY0" fmla="*/ -2488 h 17894"/>
                <a:gd name="connsiteX1" fmla="*/ -3103 w 4673"/>
                <a:gd name="connsiteY1" fmla="*/ 15406 h 17894"/>
                <a:gd name="connsiteX2" fmla="*/ 1570 w 4673"/>
                <a:gd name="connsiteY2" fmla="*/ 15406 h 17894"/>
                <a:gd name="connsiteX3" fmla="*/ 1570 w 4673"/>
                <a:gd name="connsiteY3" fmla="*/ -2488 h 17894"/>
                <a:gd name="connsiteX4" fmla="*/ -3103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3" y="-2488"/>
                  </a:moveTo>
                  <a:lnTo>
                    <a:pt x="-3103" y="15406"/>
                  </a:lnTo>
                  <a:lnTo>
                    <a:pt x="1570" y="15406"/>
                  </a:lnTo>
                  <a:lnTo>
                    <a:pt x="1570" y="-2488"/>
                  </a:lnTo>
                  <a:lnTo>
                    <a:pt x="-3103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27" name="Forma Livre: Forma 2926">
              <a:extLst>
                <a:ext uri="{FF2B5EF4-FFF2-40B4-BE49-F238E27FC236}">
                  <a16:creationId xmlns:a16="http://schemas.microsoft.com/office/drawing/2014/main" id="{A661290F-93D6-56E5-B34D-61FB7E91924E}"/>
                </a:ext>
              </a:extLst>
            </p:cNvPr>
            <p:cNvSpPr/>
            <p:nvPr/>
          </p:nvSpPr>
          <p:spPr>
            <a:xfrm rot="5400000" flipV="1">
              <a:off x="2593963" y="3785256"/>
              <a:ext cx="4673" cy="17894"/>
            </a:xfrm>
            <a:custGeom>
              <a:avLst/>
              <a:gdLst>
                <a:gd name="connsiteX0" fmla="*/ -3098 w 4673"/>
                <a:gd name="connsiteY0" fmla="*/ -2488 h 17894"/>
                <a:gd name="connsiteX1" fmla="*/ -3098 w 4673"/>
                <a:gd name="connsiteY1" fmla="*/ 15406 h 17894"/>
                <a:gd name="connsiteX2" fmla="*/ 1576 w 4673"/>
                <a:gd name="connsiteY2" fmla="*/ 15406 h 17894"/>
                <a:gd name="connsiteX3" fmla="*/ 1576 w 4673"/>
                <a:gd name="connsiteY3" fmla="*/ -2488 h 17894"/>
                <a:gd name="connsiteX4" fmla="*/ -3098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8" y="-2488"/>
                  </a:moveTo>
                  <a:lnTo>
                    <a:pt x="-3098" y="15406"/>
                  </a:lnTo>
                  <a:lnTo>
                    <a:pt x="1576" y="15406"/>
                  </a:lnTo>
                  <a:lnTo>
                    <a:pt x="1576" y="-2488"/>
                  </a:lnTo>
                  <a:lnTo>
                    <a:pt x="-3098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28" name="Forma Livre: Forma 2927">
              <a:extLst>
                <a:ext uri="{FF2B5EF4-FFF2-40B4-BE49-F238E27FC236}">
                  <a16:creationId xmlns:a16="http://schemas.microsoft.com/office/drawing/2014/main" id="{1780A458-55EA-6B47-CC74-0CB1C5ABD857}"/>
                </a:ext>
              </a:extLst>
            </p:cNvPr>
            <p:cNvSpPr/>
            <p:nvPr/>
          </p:nvSpPr>
          <p:spPr>
            <a:xfrm rot="5400000" flipV="1">
              <a:off x="2593963" y="3777789"/>
              <a:ext cx="4673" cy="17894"/>
            </a:xfrm>
            <a:custGeom>
              <a:avLst/>
              <a:gdLst>
                <a:gd name="connsiteX0" fmla="*/ -3093 w 4673"/>
                <a:gd name="connsiteY0" fmla="*/ -2488 h 17894"/>
                <a:gd name="connsiteX1" fmla="*/ -3093 w 4673"/>
                <a:gd name="connsiteY1" fmla="*/ 15406 h 17894"/>
                <a:gd name="connsiteX2" fmla="*/ 1580 w 4673"/>
                <a:gd name="connsiteY2" fmla="*/ 15406 h 17894"/>
                <a:gd name="connsiteX3" fmla="*/ 1580 w 4673"/>
                <a:gd name="connsiteY3" fmla="*/ -2488 h 17894"/>
                <a:gd name="connsiteX4" fmla="*/ -3093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3" y="-2488"/>
                  </a:moveTo>
                  <a:lnTo>
                    <a:pt x="-3093" y="15406"/>
                  </a:lnTo>
                  <a:lnTo>
                    <a:pt x="1580" y="15406"/>
                  </a:lnTo>
                  <a:lnTo>
                    <a:pt x="1580" y="-2488"/>
                  </a:lnTo>
                  <a:lnTo>
                    <a:pt x="-3093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29" name="Forma Livre: Forma 2928">
              <a:extLst>
                <a:ext uri="{FF2B5EF4-FFF2-40B4-BE49-F238E27FC236}">
                  <a16:creationId xmlns:a16="http://schemas.microsoft.com/office/drawing/2014/main" id="{2D3C3C8D-F0CD-50B7-9EB2-1ADB65E8E3EB}"/>
                </a:ext>
              </a:extLst>
            </p:cNvPr>
            <p:cNvSpPr/>
            <p:nvPr/>
          </p:nvSpPr>
          <p:spPr>
            <a:xfrm rot="5400000" flipV="1">
              <a:off x="2593963" y="3770321"/>
              <a:ext cx="4673" cy="17894"/>
            </a:xfrm>
            <a:custGeom>
              <a:avLst/>
              <a:gdLst>
                <a:gd name="connsiteX0" fmla="*/ -3088 w 4673"/>
                <a:gd name="connsiteY0" fmla="*/ -2488 h 17894"/>
                <a:gd name="connsiteX1" fmla="*/ -3088 w 4673"/>
                <a:gd name="connsiteY1" fmla="*/ 15406 h 17894"/>
                <a:gd name="connsiteX2" fmla="*/ 1586 w 4673"/>
                <a:gd name="connsiteY2" fmla="*/ 15406 h 17894"/>
                <a:gd name="connsiteX3" fmla="*/ 1586 w 4673"/>
                <a:gd name="connsiteY3" fmla="*/ -2488 h 17894"/>
                <a:gd name="connsiteX4" fmla="*/ -3088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8" y="-2488"/>
                  </a:moveTo>
                  <a:lnTo>
                    <a:pt x="-3088" y="15406"/>
                  </a:lnTo>
                  <a:lnTo>
                    <a:pt x="1586" y="15406"/>
                  </a:lnTo>
                  <a:lnTo>
                    <a:pt x="1586" y="-2488"/>
                  </a:lnTo>
                  <a:lnTo>
                    <a:pt x="-3088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30" name="Forma Livre: Forma 2929">
              <a:extLst>
                <a:ext uri="{FF2B5EF4-FFF2-40B4-BE49-F238E27FC236}">
                  <a16:creationId xmlns:a16="http://schemas.microsoft.com/office/drawing/2014/main" id="{1D17F094-76F8-A8F4-784E-C8CBCD1CDD9D}"/>
                </a:ext>
              </a:extLst>
            </p:cNvPr>
            <p:cNvSpPr/>
            <p:nvPr/>
          </p:nvSpPr>
          <p:spPr>
            <a:xfrm rot="5400000" flipV="1">
              <a:off x="2593963" y="3762854"/>
              <a:ext cx="4673" cy="17894"/>
            </a:xfrm>
            <a:custGeom>
              <a:avLst/>
              <a:gdLst>
                <a:gd name="connsiteX0" fmla="*/ -3083 w 4673"/>
                <a:gd name="connsiteY0" fmla="*/ -2488 h 17894"/>
                <a:gd name="connsiteX1" fmla="*/ -3083 w 4673"/>
                <a:gd name="connsiteY1" fmla="*/ 15406 h 17894"/>
                <a:gd name="connsiteX2" fmla="*/ 1591 w 4673"/>
                <a:gd name="connsiteY2" fmla="*/ 15406 h 17894"/>
                <a:gd name="connsiteX3" fmla="*/ 1591 w 4673"/>
                <a:gd name="connsiteY3" fmla="*/ -2488 h 17894"/>
                <a:gd name="connsiteX4" fmla="*/ -3083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3" y="-2488"/>
                  </a:moveTo>
                  <a:lnTo>
                    <a:pt x="-3083" y="15406"/>
                  </a:lnTo>
                  <a:lnTo>
                    <a:pt x="1591" y="15406"/>
                  </a:lnTo>
                  <a:lnTo>
                    <a:pt x="1591" y="-2488"/>
                  </a:lnTo>
                  <a:lnTo>
                    <a:pt x="-3083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31" name="Forma Livre: Forma 2930">
              <a:extLst>
                <a:ext uri="{FF2B5EF4-FFF2-40B4-BE49-F238E27FC236}">
                  <a16:creationId xmlns:a16="http://schemas.microsoft.com/office/drawing/2014/main" id="{CB55D754-7986-7B30-B650-79BE3217E7E2}"/>
                </a:ext>
              </a:extLst>
            </p:cNvPr>
            <p:cNvSpPr/>
            <p:nvPr/>
          </p:nvSpPr>
          <p:spPr>
            <a:xfrm rot="5400000" flipV="1">
              <a:off x="2593963" y="3755386"/>
              <a:ext cx="4673" cy="17894"/>
            </a:xfrm>
            <a:custGeom>
              <a:avLst/>
              <a:gdLst>
                <a:gd name="connsiteX0" fmla="*/ -3078 w 4673"/>
                <a:gd name="connsiteY0" fmla="*/ -2488 h 17894"/>
                <a:gd name="connsiteX1" fmla="*/ -3078 w 4673"/>
                <a:gd name="connsiteY1" fmla="*/ 15406 h 17894"/>
                <a:gd name="connsiteX2" fmla="*/ 1596 w 4673"/>
                <a:gd name="connsiteY2" fmla="*/ 15406 h 17894"/>
                <a:gd name="connsiteX3" fmla="*/ 1596 w 4673"/>
                <a:gd name="connsiteY3" fmla="*/ -2488 h 17894"/>
                <a:gd name="connsiteX4" fmla="*/ -3078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8" y="-2488"/>
                  </a:moveTo>
                  <a:lnTo>
                    <a:pt x="-3078" y="15406"/>
                  </a:lnTo>
                  <a:lnTo>
                    <a:pt x="1596" y="15406"/>
                  </a:lnTo>
                  <a:lnTo>
                    <a:pt x="1596" y="-2488"/>
                  </a:lnTo>
                  <a:lnTo>
                    <a:pt x="-3078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32" name="Forma Livre: Forma 2931">
              <a:extLst>
                <a:ext uri="{FF2B5EF4-FFF2-40B4-BE49-F238E27FC236}">
                  <a16:creationId xmlns:a16="http://schemas.microsoft.com/office/drawing/2014/main" id="{66F99D9A-D3AB-8984-E495-7C8047AA81E0}"/>
                </a:ext>
              </a:extLst>
            </p:cNvPr>
            <p:cNvSpPr/>
            <p:nvPr/>
          </p:nvSpPr>
          <p:spPr>
            <a:xfrm rot="5400000" flipV="1">
              <a:off x="2593963" y="3747919"/>
              <a:ext cx="4673" cy="17894"/>
            </a:xfrm>
            <a:custGeom>
              <a:avLst/>
              <a:gdLst>
                <a:gd name="connsiteX0" fmla="*/ -3073 w 4673"/>
                <a:gd name="connsiteY0" fmla="*/ -2488 h 17894"/>
                <a:gd name="connsiteX1" fmla="*/ -3073 w 4673"/>
                <a:gd name="connsiteY1" fmla="*/ 15406 h 17894"/>
                <a:gd name="connsiteX2" fmla="*/ 1601 w 4673"/>
                <a:gd name="connsiteY2" fmla="*/ 15406 h 17894"/>
                <a:gd name="connsiteX3" fmla="*/ 1601 w 4673"/>
                <a:gd name="connsiteY3" fmla="*/ -2488 h 17894"/>
                <a:gd name="connsiteX4" fmla="*/ -3073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3" y="-2488"/>
                  </a:moveTo>
                  <a:lnTo>
                    <a:pt x="-3073" y="15406"/>
                  </a:lnTo>
                  <a:lnTo>
                    <a:pt x="1601" y="15406"/>
                  </a:lnTo>
                  <a:lnTo>
                    <a:pt x="1601" y="-2488"/>
                  </a:lnTo>
                  <a:lnTo>
                    <a:pt x="-3073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33" name="Forma Livre: Forma 2932">
              <a:extLst>
                <a:ext uri="{FF2B5EF4-FFF2-40B4-BE49-F238E27FC236}">
                  <a16:creationId xmlns:a16="http://schemas.microsoft.com/office/drawing/2014/main" id="{6AE7334D-251E-AC1C-2EE0-38D8A045E1D8}"/>
                </a:ext>
              </a:extLst>
            </p:cNvPr>
            <p:cNvSpPr/>
            <p:nvPr/>
          </p:nvSpPr>
          <p:spPr>
            <a:xfrm rot="5400000" flipV="1">
              <a:off x="2593963" y="3740451"/>
              <a:ext cx="4673" cy="17894"/>
            </a:xfrm>
            <a:custGeom>
              <a:avLst/>
              <a:gdLst>
                <a:gd name="connsiteX0" fmla="*/ -3068 w 4673"/>
                <a:gd name="connsiteY0" fmla="*/ -2488 h 17894"/>
                <a:gd name="connsiteX1" fmla="*/ -3068 w 4673"/>
                <a:gd name="connsiteY1" fmla="*/ 15406 h 17894"/>
                <a:gd name="connsiteX2" fmla="*/ 1606 w 4673"/>
                <a:gd name="connsiteY2" fmla="*/ 15406 h 17894"/>
                <a:gd name="connsiteX3" fmla="*/ 1606 w 4673"/>
                <a:gd name="connsiteY3" fmla="*/ -2488 h 17894"/>
                <a:gd name="connsiteX4" fmla="*/ -3068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8" y="-2488"/>
                  </a:moveTo>
                  <a:lnTo>
                    <a:pt x="-3068" y="15406"/>
                  </a:lnTo>
                  <a:lnTo>
                    <a:pt x="1606" y="15406"/>
                  </a:lnTo>
                  <a:lnTo>
                    <a:pt x="1606" y="-2488"/>
                  </a:lnTo>
                  <a:lnTo>
                    <a:pt x="-3068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34" name="Forma Livre: Forma 2933">
              <a:extLst>
                <a:ext uri="{FF2B5EF4-FFF2-40B4-BE49-F238E27FC236}">
                  <a16:creationId xmlns:a16="http://schemas.microsoft.com/office/drawing/2014/main" id="{454D367A-C4F1-01B7-360C-E45A69D17EE7}"/>
                </a:ext>
              </a:extLst>
            </p:cNvPr>
            <p:cNvSpPr/>
            <p:nvPr/>
          </p:nvSpPr>
          <p:spPr>
            <a:xfrm rot="5400000" flipV="1">
              <a:off x="2593963" y="3732983"/>
              <a:ext cx="4673" cy="17894"/>
            </a:xfrm>
            <a:custGeom>
              <a:avLst/>
              <a:gdLst>
                <a:gd name="connsiteX0" fmla="*/ -3062 w 4673"/>
                <a:gd name="connsiteY0" fmla="*/ -2488 h 17894"/>
                <a:gd name="connsiteX1" fmla="*/ -3062 w 4673"/>
                <a:gd name="connsiteY1" fmla="*/ 15406 h 17894"/>
                <a:gd name="connsiteX2" fmla="*/ 1611 w 4673"/>
                <a:gd name="connsiteY2" fmla="*/ 15406 h 17894"/>
                <a:gd name="connsiteX3" fmla="*/ 1611 w 4673"/>
                <a:gd name="connsiteY3" fmla="*/ -2488 h 17894"/>
                <a:gd name="connsiteX4" fmla="*/ -3062 w 4673"/>
                <a:gd name="connsiteY4" fmla="*/ -2488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2" y="-2488"/>
                  </a:moveTo>
                  <a:lnTo>
                    <a:pt x="-3062" y="15406"/>
                  </a:lnTo>
                  <a:lnTo>
                    <a:pt x="1611" y="15406"/>
                  </a:lnTo>
                  <a:lnTo>
                    <a:pt x="1611" y="-2488"/>
                  </a:lnTo>
                  <a:lnTo>
                    <a:pt x="-3062" y="-248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35" name="Forma Livre: Forma 2934">
              <a:extLst>
                <a:ext uri="{FF2B5EF4-FFF2-40B4-BE49-F238E27FC236}">
                  <a16:creationId xmlns:a16="http://schemas.microsoft.com/office/drawing/2014/main" id="{5DE6E972-D8A3-4BCF-8A70-89A009D34CDC}"/>
                </a:ext>
              </a:extLst>
            </p:cNvPr>
            <p:cNvSpPr/>
            <p:nvPr/>
          </p:nvSpPr>
          <p:spPr>
            <a:xfrm rot="5400000" flipV="1">
              <a:off x="2570995" y="3800183"/>
              <a:ext cx="4673" cy="17907"/>
            </a:xfrm>
            <a:custGeom>
              <a:avLst/>
              <a:gdLst>
                <a:gd name="connsiteX0" fmla="*/ -3108 w 4673"/>
                <a:gd name="connsiteY0" fmla="*/ -2467 h 17907"/>
                <a:gd name="connsiteX1" fmla="*/ -3108 w 4673"/>
                <a:gd name="connsiteY1" fmla="*/ 15440 h 17907"/>
                <a:gd name="connsiteX2" fmla="*/ 1566 w 4673"/>
                <a:gd name="connsiteY2" fmla="*/ 15440 h 17907"/>
                <a:gd name="connsiteX3" fmla="*/ 1566 w 4673"/>
                <a:gd name="connsiteY3" fmla="*/ -2467 h 17907"/>
                <a:gd name="connsiteX4" fmla="*/ -3108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8" y="-2467"/>
                  </a:moveTo>
                  <a:lnTo>
                    <a:pt x="-3108" y="15440"/>
                  </a:lnTo>
                  <a:lnTo>
                    <a:pt x="1566" y="15440"/>
                  </a:lnTo>
                  <a:lnTo>
                    <a:pt x="1566" y="-2467"/>
                  </a:lnTo>
                  <a:lnTo>
                    <a:pt x="-3108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36" name="Forma Livre: Forma 2935">
              <a:extLst>
                <a:ext uri="{FF2B5EF4-FFF2-40B4-BE49-F238E27FC236}">
                  <a16:creationId xmlns:a16="http://schemas.microsoft.com/office/drawing/2014/main" id="{530727F9-BD18-C28F-7471-F6FC930CAF50}"/>
                </a:ext>
              </a:extLst>
            </p:cNvPr>
            <p:cNvSpPr/>
            <p:nvPr/>
          </p:nvSpPr>
          <p:spPr>
            <a:xfrm rot="5400000" flipV="1">
              <a:off x="2570995" y="3792716"/>
              <a:ext cx="4673" cy="17907"/>
            </a:xfrm>
            <a:custGeom>
              <a:avLst/>
              <a:gdLst>
                <a:gd name="connsiteX0" fmla="*/ -3103 w 4673"/>
                <a:gd name="connsiteY0" fmla="*/ -2467 h 17907"/>
                <a:gd name="connsiteX1" fmla="*/ -3103 w 4673"/>
                <a:gd name="connsiteY1" fmla="*/ 15440 h 17907"/>
                <a:gd name="connsiteX2" fmla="*/ 1570 w 4673"/>
                <a:gd name="connsiteY2" fmla="*/ 15440 h 17907"/>
                <a:gd name="connsiteX3" fmla="*/ 1570 w 4673"/>
                <a:gd name="connsiteY3" fmla="*/ -2467 h 17907"/>
                <a:gd name="connsiteX4" fmla="*/ -3103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3" y="-2467"/>
                  </a:moveTo>
                  <a:lnTo>
                    <a:pt x="-3103" y="15440"/>
                  </a:lnTo>
                  <a:lnTo>
                    <a:pt x="1570" y="15440"/>
                  </a:lnTo>
                  <a:lnTo>
                    <a:pt x="1570" y="-2467"/>
                  </a:lnTo>
                  <a:lnTo>
                    <a:pt x="-3103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37" name="Forma Livre: Forma 2936">
              <a:extLst>
                <a:ext uri="{FF2B5EF4-FFF2-40B4-BE49-F238E27FC236}">
                  <a16:creationId xmlns:a16="http://schemas.microsoft.com/office/drawing/2014/main" id="{3810664B-47D9-7B58-6577-F11886FFFFE6}"/>
                </a:ext>
              </a:extLst>
            </p:cNvPr>
            <p:cNvSpPr/>
            <p:nvPr/>
          </p:nvSpPr>
          <p:spPr>
            <a:xfrm rot="5400000" flipV="1">
              <a:off x="2570995" y="3785248"/>
              <a:ext cx="4673" cy="17907"/>
            </a:xfrm>
            <a:custGeom>
              <a:avLst/>
              <a:gdLst>
                <a:gd name="connsiteX0" fmla="*/ -3098 w 4673"/>
                <a:gd name="connsiteY0" fmla="*/ -2467 h 17907"/>
                <a:gd name="connsiteX1" fmla="*/ -3098 w 4673"/>
                <a:gd name="connsiteY1" fmla="*/ 15440 h 17907"/>
                <a:gd name="connsiteX2" fmla="*/ 1576 w 4673"/>
                <a:gd name="connsiteY2" fmla="*/ 15440 h 17907"/>
                <a:gd name="connsiteX3" fmla="*/ 1576 w 4673"/>
                <a:gd name="connsiteY3" fmla="*/ -2467 h 17907"/>
                <a:gd name="connsiteX4" fmla="*/ -3098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8" y="-2467"/>
                  </a:moveTo>
                  <a:lnTo>
                    <a:pt x="-3098" y="15440"/>
                  </a:lnTo>
                  <a:lnTo>
                    <a:pt x="1576" y="15440"/>
                  </a:lnTo>
                  <a:lnTo>
                    <a:pt x="1576" y="-2467"/>
                  </a:lnTo>
                  <a:lnTo>
                    <a:pt x="-3098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38" name="Forma Livre: Forma 2937">
              <a:extLst>
                <a:ext uri="{FF2B5EF4-FFF2-40B4-BE49-F238E27FC236}">
                  <a16:creationId xmlns:a16="http://schemas.microsoft.com/office/drawing/2014/main" id="{33E78236-2F09-732B-387F-06187C1F0782}"/>
                </a:ext>
              </a:extLst>
            </p:cNvPr>
            <p:cNvSpPr/>
            <p:nvPr/>
          </p:nvSpPr>
          <p:spPr>
            <a:xfrm rot="5400000" flipV="1">
              <a:off x="2570995" y="3777781"/>
              <a:ext cx="4673" cy="17907"/>
            </a:xfrm>
            <a:custGeom>
              <a:avLst/>
              <a:gdLst>
                <a:gd name="connsiteX0" fmla="*/ -3093 w 4673"/>
                <a:gd name="connsiteY0" fmla="*/ -2467 h 17907"/>
                <a:gd name="connsiteX1" fmla="*/ -3093 w 4673"/>
                <a:gd name="connsiteY1" fmla="*/ 15440 h 17907"/>
                <a:gd name="connsiteX2" fmla="*/ 1580 w 4673"/>
                <a:gd name="connsiteY2" fmla="*/ 15440 h 17907"/>
                <a:gd name="connsiteX3" fmla="*/ 1580 w 4673"/>
                <a:gd name="connsiteY3" fmla="*/ -2467 h 17907"/>
                <a:gd name="connsiteX4" fmla="*/ -3093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3" y="-2467"/>
                  </a:moveTo>
                  <a:lnTo>
                    <a:pt x="-3093" y="15440"/>
                  </a:lnTo>
                  <a:lnTo>
                    <a:pt x="1580" y="15440"/>
                  </a:lnTo>
                  <a:lnTo>
                    <a:pt x="1580" y="-2467"/>
                  </a:lnTo>
                  <a:lnTo>
                    <a:pt x="-3093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39" name="Forma Livre: Forma 2938">
              <a:extLst>
                <a:ext uri="{FF2B5EF4-FFF2-40B4-BE49-F238E27FC236}">
                  <a16:creationId xmlns:a16="http://schemas.microsoft.com/office/drawing/2014/main" id="{77A61FB6-F963-D028-1635-EB1980F68346}"/>
                </a:ext>
              </a:extLst>
            </p:cNvPr>
            <p:cNvSpPr/>
            <p:nvPr/>
          </p:nvSpPr>
          <p:spPr>
            <a:xfrm rot="5400000" flipV="1">
              <a:off x="2570995" y="3770313"/>
              <a:ext cx="4673" cy="17907"/>
            </a:xfrm>
            <a:custGeom>
              <a:avLst/>
              <a:gdLst>
                <a:gd name="connsiteX0" fmla="*/ -3088 w 4673"/>
                <a:gd name="connsiteY0" fmla="*/ -2467 h 17907"/>
                <a:gd name="connsiteX1" fmla="*/ -3088 w 4673"/>
                <a:gd name="connsiteY1" fmla="*/ 15440 h 17907"/>
                <a:gd name="connsiteX2" fmla="*/ 1586 w 4673"/>
                <a:gd name="connsiteY2" fmla="*/ 15440 h 17907"/>
                <a:gd name="connsiteX3" fmla="*/ 1586 w 4673"/>
                <a:gd name="connsiteY3" fmla="*/ -2467 h 17907"/>
                <a:gd name="connsiteX4" fmla="*/ -3088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8" y="-2467"/>
                  </a:moveTo>
                  <a:lnTo>
                    <a:pt x="-3088" y="15440"/>
                  </a:lnTo>
                  <a:lnTo>
                    <a:pt x="1586" y="15440"/>
                  </a:lnTo>
                  <a:lnTo>
                    <a:pt x="1586" y="-2467"/>
                  </a:lnTo>
                  <a:lnTo>
                    <a:pt x="-3088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40" name="Forma Livre: Forma 2939">
              <a:extLst>
                <a:ext uri="{FF2B5EF4-FFF2-40B4-BE49-F238E27FC236}">
                  <a16:creationId xmlns:a16="http://schemas.microsoft.com/office/drawing/2014/main" id="{BFAABE46-1A84-070C-D5BA-D9B6F071CF94}"/>
                </a:ext>
              </a:extLst>
            </p:cNvPr>
            <p:cNvSpPr/>
            <p:nvPr/>
          </p:nvSpPr>
          <p:spPr>
            <a:xfrm rot="5400000" flipV="1">
              <a:off x="2570995" y="3762846"/>
              <a:ext cx="4673" cy="17907"/>
            </a:xfrm>
            <a:custGeom>
              <a:avLst/>
              <a:gdLst>
                <a:gd name="connsiteX0" fmla="*/ -3083 w 4673"/>
                <a:gd name="connsiteY0" fmla="*/ -2467 h 17907"/>
                <a:gd name="connsiteX1" fmla="*/ -3083 w 4673"/>
                <a:gd name="connsiteY1" fmla="*/ 15440 h 17907"/>
                <a:gd name="connsiteX2" fmla="*/ 1591 w 4673"/>
                <a:gd name="connsiteY2" fmla="*/ 15440 h 17907"/>
                <a:gd name="connsiteX3" fmla="*/ 1591 w 4673"/>
                <a:gd name="connsiteY3" fmla="*/ -2467 h 17907"/>
                <a:gd name="connsiteX4" fmla="*/ -3083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3" y="-2467"/>
                  </a:moveTo>
                  <a:lnTo>
                    <a:pt x="-3083" y="15440"/>
                  </a:lnTo>
                  <a:lnTo>
                    <a:pt x="1591" y="15440"/>
                  </a:lnTo>
                  <a:lnTo>
                    <a:pt x="1591" y="-2467"/>
                  </a:lnTo>
                  <a:lnTo>
                    <a:pt x="-3083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41" name="Forma Livre: Forma 2940">
              <a:extLst>
                <a:ext uri="{FF2B5EF4-FFF2-40B4-BE49-F238E27FC236}">
                  <a16:creationId xmlns:a16="http://schemas.microsoft.com/office/drawing/2014/main" id="{59E7B36A-26F1-4133-EC40-5A00450AF7B1}"/>
                </a:ext>
              </a:extLst>
            </p:cNvPr>
            <p:cNvSpPr/>
            <p:nvPr/>
          </p:nvSpPr>
          <p:spPr>
            <a:xfrm rot="5400000" flipV="1">
              <a:off x="2570995" y="3755378"/>
              <a:ext cx="4673" cy="17907"/>
            </a:xfrm>
            <a:custGeom>
              <a:avLst/>
              <a:gdLst>
                <a:gd name="connsiteX0" fmla="*/ -3078 w 4673"/>
                <a:gd name="connsiteY0" fmla="*/ -2467 h 17907"/>
                <a:gd name="connsiteX1" fmla="*/ -3078 w 4673"/>
                <a:gd name="connsiteY1" fmla="*/ 15440 h 17907"/>
                <a:gd name="connsiteX2" fmla="*/ 1596 w 4673"/>
                <a:gd name="connsiteY2" fmla="*/ 15440 h 17907"/>
                <a:gd name="connsiteX3" fmla="*/ 1596 w 4673"/>
                <a:gd name="connsiteY3" fmla="*/ -2467 h 17907"/>
                <a:gd name="connsiteX4" fmla="*/ -3078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8" y="-2467"/>
                  </a:moveTo>
                  <a:lnTo>
                    <a:pt x="-3078" y="15440"/>
                  </a:lnTo>
                  <a:lnTo>
                    <a:pt x="1596" y="15440"/>
                  </a:lnTo>
                  <a:lnTo>
                    <a:pt x="1596" y="-2467"/>
                  </a:lnTo>
                  <a:lnTo>
                    <a:pt x="-3078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42" name="Forma Livre: Forma 2941">
              <a:extLst>
                <a:ext uri="{FF2B5EF4-FFF2-40B4-BE49-F238E27FC236}">
                  <a16:creationId xmlns:a16="http://schemas.microsoft.com/office/drawing/2014/main" id="{2601DF16-DEA1-F975-1779-F06EB0850D99}"/>
                </a:ext>
              </a:extLst>
            </p:cNvPr>
            <p:cNvSpPr/>
            <p:nvPr/>
          </p:nvSpPr>
          <p:spPr>
            <a:xfrm rot="5400000" flipV="1">
              <a:off x="2570995" y="3747911"/>
              <a:ext cx="4673" cy="17907"/>
            </a:xfrm>
            <a:custGeom>
              <a:avLst/>
              <a:gdLst>
                <a:gd name="connsiteX0" fmla="*/ -3073 w 4673"/>
                <a:gd name="connsiteY0" fmla="*/ -2467 h 17907"/>
                <a:gd name="connsiteX1" fmla="*/ -3073 w 4673"/>
                <a:gd name="connsiteY1" fmla="*/ 15440 h 17907"/>
                <a:gd name="connsiteX2" fmla="*/ 1601 w 4673"/>
                <a:gd name="connsiteY2" fmla="*/ 15440 h 17907"/>
                <a:gd name="connsiteX3" fmla="*/ 1601 w 4673"/>
                <a:gd name="connsiteY3" fmla="*/ -2467 h 17907"/>
                <a:gd name="connsiteX4" fmla="*/ -3073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3" y="-2467"/>
                  </a:moveTo>
                  <a:lnTo>
                    <a:pt x="-3073" y="15440"/>
                  </a:lnTo>
                  <a:lnTo>
                    <a:pt x="1601" y="15440"/>
                  </a:lnTo>
                  <a:lnTo>
                    <a:pt x="1601" y="-2467"/>
                  </a:lnTo>
                  <a:lnTo>
                    <a:pt x="-3073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43" name="Forma Livre: Forma 2942">
              <a:extLst>
                <a:ext uri="{FF2B5EF4-FFF2-40B4-BE49-F238E27FC236}">
                  <a16:creationId xmlns:a16="http://schemas.microsoft.com/office/drawing/2014/main" id="{65213AFC-4299-6A1E-F321-DBB6A56F65D0}"/>
                </a:ext>
              </a:extLst>
            </p:cNvPr>
            <p:cNvSpPr/>
            <p:nvPr/>
          </p:nvSpPr>
          <p:spPr>
            <a:xfrm rot="5400000" flipV="1">
              <a:off x="2570995" y="3740443"/>
              <a:ext cx="4673" cy="17907"/>
            </a:xfrm>
            <a:custGeom>
              <a:avLst/>
              <a:gdLst>
                <a:gd name="connsiteX0" fmla="*/ -3068 w 4673"/>
                <a:gd name="connsiteY0" fmla="*/ -2467 h 17907"/>
                <a:gd name="connsiteX1" fmla="*/ -3068 w 4673"/>
                <a:gd name="connsiteY1" fmla="*/ 15440 h 17907"/>
                <a:gd name="connsiteX2" fmla="*/ 1606 w 4673"/>
                <a:gd name="connsiteY2" fmla="*/ 15440 h 17907"/>
                <a:gd name="connsiteX3" fmla="*/ 1606 w 4673"/>
                <a:gd name="connsiteY3" fmla="*/ -2467 h 17907"/>
                <a:gd name="connsiteX4" fmla="*/ -3068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8" y="-2467"/>
                  </a:moveTo>
                  <a:lnTo>
                    <a:pt x="-3068" y="15440"/>
                  </a:lnTo>
                  <a:lnTo>
                    <a:pt x="1606" y="15440"/>
                  </a:lnTo>
                  <a:lnTo>
                    <a:pt x="1606" y="-2467"/>
                  </a:lnTo>
                  <a:lnTo>
                    <a:pt x="-3068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44" name="Forma Livre: Forma 2943">
              <a:extLst>
                <a:ext uri="{FF2B5EF4-FFF2-40B4-BE49-F238E27FC236}">
                  <a16:creationId xmlns:a16="http://schemas.microsoft.com/office/drawing/2014/main" id="{5DE21430-FF57-BA78-DAD0-A952C658D669}"/>
                </a:ext>
              </a:extLst>
            </p:cNvPr>
            <p:cNvSpPr/>
            <p:nvPr/>
          </p:nvSpPr>
          <p:spPr>
            <a:xfrm rot="5400000" flipV="1">
              <a:off x="2570995" y="3732975"/>
              <a:ext cx="4673" cy="17907"/>
            </a:xfrm>
            <a:custGeom>
              <a:avLst/>
              <a:gdLst>
                <a:gd name="connsiteX0" fmla="*/ -3062 w 4673"/>
                <a:gd name="connsiteY0" fmla="*/ -2467 h 17907"/>
                <a:gd name="connsiteX1" fmla="*/ -3062 w 4673"/>
                <a:gd name="connsiteY1" fmla="*/ 15440 h 17907"/>
                <a:gd name="connsiteX2" fmla="*/ 1611 w 4673"/>
                <a:gd name="connsiteY2" fmla="*/ 15440 h 17907"/>
                <a:gd name="connsiteX3" fmla="*/ 1611 w 4673"/>
                <a:gd name="connsiteY3" fmla="*/ -2467 h 17907"/>
                <a:gd name="connsiteX4" fmla="*/ -3062 w 4673"/>
                <a:gd name="connsiteY4" fmla="*/ -246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2" y="-2467"/>
                  </a:moveTo>
                  <a:lnTo>
                    <a:pt x="-3062" y="15440"/>
                  </a:lnTo>
                  <a:lnTo>
                    <a:pt x="1611" y="15440"/>
                  </a:lnTo>
                  <a:lnTo>
                    <a:pt x="1611" y="-2467"/>
                  </a:lnTo>
                  <a:lnTo>
                    <a:pt x="-3062" y="-246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45" name="Forma Livre: Forma 2944">
              <a:extLst>
                <a:ext uri="{FF2B5EF4-FFF2-40B4-BE49-F238E27FC236}">
                  <a16:creationId xmlns:a16="http://schemas.microsoft.com/office/drawing/2014/main" id="{9974984D-3958-0717-7340-FD8F51C3B9B8}"/>
                </a:ext>
              </a:extLst>
            </p:cNvPr>
            <p:cNvSpPr/>
            <p:nvPr/>
          </p:nvSpPr>
          <p:spPr>
            <a:xfrm rot="5400000" flipV="1">
              <a:off x="2548020" y="3800183"/>
              <a:ext cx="4673" cy="17907"/>
            </a:xfrm>
            <a:custGeom>
              <a:avLst/>
              <a:gdLst>
                <a:gd name="connsiteX0" fmla="*/ -3108 w 4673"/>
                <a:gd name="connsiteY0" fmla="*/ -2447 h 17907"/>
                <a:gd name="connsiteX1" fmla="*/ -3108 w 4673"/>
                <a:gd name="connsiteY1" fmla="*/ 15460 h 17907"/>
                <a:gd name="connsiteX2" fmla="*/ 1566 w 4673"/>
                <a:gd name="connsiteY2" fmla="*/ 15460 h 17907"/>
                <a:gd name="connsiteX3" fmla="*/ 1566 w 4673"/>
                <a:gd name="connsiteY3" fmla="*/ -2447 h 17907"/>
                <a:gd name="connsiteX4" fmla="*/ -3108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8" y="-2447"/>
                  </a:moveTo>
                  <a:lnTo>
                    <a:pt x="-3108" y="15460"/>
                  </a:lnTo>
                  <a:lnTo>
                    <a:pt x="1566" y="15460"/>
                  </a:lnTo>
                  <a:lnTo>
                    <a:pt x="1566" y="-2447"/>
                  </a:lnTo>
                  <a:lnTo>
                    <a:pt x="-3108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46" name="Forma Livre: Forma 2945">
              <a:extLst>
                <a:ext uri="{FF2B5EF4-FFF2-40B4-BE49-F238E27FC236}">
                  <a16:creationId xmlns:a16="http://schemas.microsoft.com/office/drawing/2014/main" id="{B1362D35-9B4A-2D08-6933-197C647CCE93}"/>
                </a:ext>
              </a:extLst>
            </p:cNvPr>
            <p:cNvSpPr/>
            <p:nvPr/>
          </p:nvSpPr>
          <p:spPr>
            <a:xfrm rot="5400000" flipV="1">
              <a:off x="2548020" y="3792716"/>
              <a:ext cx="4673" cy="17907"/>
            </a:xfrm>
            <a:custGeom>
              <a:avLst/>
              <a:gdLst>
                <a:gd name="connsiteX0" fmla="*/ -3103 w 4673"/>
                <a:gd name="connsiteY0" fmla="*/ -2447 h 17907"/>
                <a:gd name="connsiteX1" fmla="*/ -3103 w 4673"/>
                <a:gd name="connsiteY1" fmla="*/ 15460 h 17907"/>
                <a:gd name="connsiteX2" fmla="*/ 1570 w 4673"/>
                <a:gd name="connsiteY2" fmla="*/ 15460 h 17907"/>
                <a:gd name="connsiteX3" fmla="*/ 1570 w 4673"/>
                <a:gd name="connsiteY3" fmla="*/ -2447 h 17907"/>
                <a:gd name="connsiteX4" fmla="*/ -3103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3" y="-2447"/>
                  </a:moveTo>
                  <a:lnTo>
                    <a:pt x="-3103" y="15460"/>
                  </a:lnTo>
                  <a:lnTo>
                    <a:pt x="1570" y="15460"/>
                  </a:lnTo>
                  <a:lnTo>
                    <a:pt x="1570" y="-2447"/>
                  </a:lnTo>
                  <a:lnTo>
                    <a:pt x="-3103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47" name="Forma Livre: Forma 2946">
              <a:extLst>
                <a:ext uri="{FF2B5EF4-FFF2-40B4-BE49-F238E27FC236}">
                  <a16:creationId xmlns:a16="http://schemas.microsoft.com/office/drawing/2014/main" id="{594A1200-F5DD-30F4-DFCA-ADC141633E02}"/>
                </a:ext>
              </a:extLst>
            </p:cNvPr>
            <p:cNvSpPr/>
            <p:nvPr/>
          </p:nvSpPr>
          <p:spPr>
            <a:xfrm rot="5400000" flipV="1">
              <a:off x="2548020" y="3785248"/>
              <a:ext cx="4673" cy="17907"/>
            </a:xfrm>
            <a:custGeom>
              <a:avLst/>
              <a:gdLst>
                <a:gd name="connsiteX0" fmla="*/ -3098 w 4673"/>
                <a:gd name="connsiteY0" fmla="*/ -2447 h 17907"/>
                <a:gd name="connsiteX1" fmla="*/ -3098 w 4673"/>
                <a:gd name="connsiteY1" fmla="*/ 15460 h 17907"/>
                <a:gd name="connsiteX2" fmla="*/ 1576 w 4673"/>
                <a:gd name="connsiteY2" fmla="*/ 15460 h 17907"/>
                <a:gd name="connsiteX3" fmla="*/ 1576 w 4673"/>
                <a:gd name="connsiteY3" fmla="*/ -2447 h 17907"/>
                <a:gd name="connsiteX4" fmla="*/ -3098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8" y="-2447"/>
                  </a:moveTo>
                  <a:lnTo>
                    <a:pt x="-3098" y="15460"/>
                  </a:lnTo>
                  <a:lnTo>
                    <a:pt x="1576" y="15460"/>
                  </a:lnTo>
                  <a:lnTo>
                    <a:pt x="1576" y="-2447"/>
                  </a:lnTo>
                  <a:lnTo>
                    <a:pt x="-3098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48" name="Forma Livre: Forma 2947">
              <a:extLst>
                <a:ext uri="{FF2B5EF4-FFF2-40B4-BE49-F238E27FC236}">
                  <a16:creationId xmlns:a16="http://schemas.microsoft.com/office/drawing/2014/main" id="{8F32E814-403A-5F37-62B5-47C99F778551}"/>
                </a:ext>
              </a:extLst>
            </p:cNvPr>
            <p:cNvSpPr/>
            <p:nvPr/>
          </p:nvSpPr>
          <p:spPr>
            <a:xfrm rot="5400000" flipV="1">
              <a:off x="2548020" y="3777781"/>
              <a:ext cx="4673" cy="17907"/>
            </a:xfrm>
            <a:custGeom>
              <a:avLst/>
              <a:gdLst>
                <a:gd name="connsiteX0" fmla="*/ -3093 w 4673"/>
                <a:gd name="connsiteY0" fmla="*/ -2447 h 17907"/>
                <a:gd name="connsiteX1" fmla="*/ -3093 w 4673"/>
                <a:gd name="connsiteY1" fmla="*/ 15460 h 17907"/>
                <a:gd name="connsiteX2" fmla="*/ 1580 w 4673"/>
                <a:gd name="connsiteY2" fmla="*/ 15460 h 17907"/>
                <a:gd name="connsiteX3" fmla="*/ 1580 w 4673"/>
                <a:gd name="connsiteY3" fmla="*/ -2447 h 17907"/>
                <a:gd name="connsiteX4" fmla="*/ -3093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3" y="-2447"/>
                  </a:moveTo>
                  <a:lnTo>
                    <a:pt x="-3093" y="15460"/>
                  </a:lnTo>
                  <a:lnTo>
                    <a:pt x="1580" y="15460"/>
                  </a:lnTo>
                  <a:lnTo>
                    <a:pt x="1580" y="-2447"/>
                  </a:lnTo>
                  <a:lnTo>
                    <a:pt x="-3093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49" name="Forma Livre: Forma 2948">
              <a:extLst>
                <a:ext uri="{FF2B5EF4-FFF2-40B4-BE49-F238E27FC236}">
                  <a16:creationId xmlns:a16="http://schemas.microsoft.com/office/drawing/2014/main" id="{BABC5A8B-9EA7-973A-DC1A-DDE28FBAECE0}"/>
                </a:ext>
              </a:extLst>
            </p:cNvPr>
            <p:cNvSpPr/>
            <p:nvPr/>
          </p:nvSpPr>
          <p:spPr>
            <a:xfrm rot="5400000" flipV="1">
              <a:off x="2548020" y="3770313"/>
              <a:ext cx="4673" cy="17907"/>
            </a:xfrm>
            <a:custGeom>
              <a:avLst/>
              <a:gdLst>
                <a:gd name="connsiteX0" fmla="*/ -3088 w 4673"/>
                <a:gd name="connsiteY0" fmla="*/ -2447 h 17907"/>
                <a:gd name="connsiteX1" fmla="*/ -3088 w 4673"/>
                <a:gd name="connsiteY1" fmla="*/ 15460 h 17907"/>
                <a:gd name="connsiteX2" fmla="*/ 1586 w 4673"/>
                <a:gd name="connsiteY2" fmla="*/ 15460 h 17907"/>
                <a:gd name="connsiteX3" fmla="*/ 1586 w 4673"/>
                <a:gd name="connsiteY3" fmla="*/ -2447 h 17907"/>
                <a:gd name="connsiteX4" fmla="*/ -3088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8" y="-2447"/>
                  </a:moveTo>
                  <a:lnTo>
                    <a:pt x="-3088" y="15460"/>
                  </a:lnTo>
                  <a:lnTo>
                    <a:pt x="1586" y="15460"/>
                  </a:lnTo>
                  <a:lnTo>
                    <a:pt x="1586" y="-2447"/>
                  </a:lnTo>
                  <a:lnTo>
                    <a:pt x="-3088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50" name="Forma Livre: Forma 2949">
              <a:extLst>
                <a:ext uri="{FF2B5EF4-FFF2-40B4-BE49-F238E27FC236}">
                  <a16:creationId xmlns:a16="http://schemas.microsoft.com/office/drawing/2014/main" id="{0F16A3B1-1EF6-576B-FD58-2D61F8FD22E2}"/>
                </a:ext>
              </a:extLst>
            </p:cNvPr>
            <p:cNvSpPr/>
            <p:nvPr/>
          </p:nvSpPr>
          <p:spPr>
            <a:xfrm rot="5400000" flipV="1">
              <a:off x="2548020" y="3762846"/>
              <a:ext cx="4673" cy="17907"/>
            </a:xfrm>
            <a:custGeom>
              <a:avLst/>
              <a:gdLst>
                <a:gd name="connsiteX0" fmla="*/ -3083 w 4673"/>
                <a:gd name="connsiteY0" fmla="*/ -2447 h 17907"/>
                <a:gd name="connsiteX1" fmla="*/ -3083 w 4673"/>
                <a:gd name="connsiteY1" fmla="*/ 15460 h 17907"/>
                <a:gd name="connsiteX2" fmla="*/ 1591 w 4673"/>
                <a:gd name="connsiteY2" fmla="*/ 15460 h 17907"/>
                <a:gd name="connsiteX3" fmla="*/ 1591 w 4673"/>
                <a:gd name="connsiteY3" fmla="*/ -2447 h 17907"/>
                <a:gd name="connsiteX4" fmla="*/ -3083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3" y="-2447"/>
                  </a:moveTo>
                  <a:lnTo>
                    <a:pt x="-3083" y="15460"/>
                  </a:lnTo>
                  <a:lnTo>
                    <a:pt x="1591" y="15460"/>
                  </a:lnTo>
                  <a:lnTo>
                    <a:pt x="1591" y="-2447"/>
                  </a:lnTo>
                  <a:lnTo>
                    <a:pt x="-3083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51" name="Forma Livre: Forma 2950">
              <a:extLst>
                <a:ext uri="{FF2B5EF4-FFF2-40B4-BE49-F238E27FC236}">
                  <a16:creationId xmlns:a16="http://schemas.microsoft.com/office/drawing/2014/main" id="{DEA3DEEB-C9B5-08E8-EF3B-82338B43593B}"/>
                </a:ext>
              </a:extLst>
            </p:cNvPr>
            <p:cNvSpPr/>
            <p:nvPr/>
          </p:nvSpPr>
          <p:spPr>
            <a:xfrm rot="5400000" flipV="1">
              <a:off x="2548020" y="3755378"/>
              <a:ext cx="4673" cy="17907"/>
            </a:xfrm>
            <a:custGeom>
              <a:avLst/>
              <a:gdLst>
                <a:gd name="connsiteX0" fmla="*/ -3078 w 4673"/>
                <a:gd name="connsiteY0" fmla="*/ -2447 h 17907"/>
                <a:gd name="connsiteX1" fmla="*/ -3078 w 4673"/>
                <a:gd name="connsiteY1" fmla="*/ 15460 h 17907"/>
                <a:gd name="connsiteX2" fmla="*/ 1596 w 4673"/>
                <a:gd name="connsiteY2" fmla="*/ 15460 h 17907"/>
                <a:gd name="connsiteX3" fmla="*/ 1596 w 4673"/>
                <a:gd name="connsiteY3" fmla="*/ -2447 h 17907"/>
                <a:gd name="connsiteX4" fmla="*/ -3078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8" y="-2447"/>
                  </a:moveTo>
                  <a:lnTo>
                    <a:pt x="-3078" y="15460"/>
                  </a:lnTo>
                  <a:lnTo>
                    <a:pt x="1596" y="15460"/>
                  </a:lnTo>
                  <a:lnTo>
                    <a:pt x="1596" y="-2447"/>
                  </a:lnTo>
                  <a:lnTo>
                    <a:pt x="-3078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52" name="Forma Livre: Forma 2951">
              <a:extLst>
                <a:ext uri="{FF2B5EF4-FFF2-40B4-BE49-F238E27FC236}">
                  <a16:creationId xmlns:a16="http://schemas.microsoft.com/office/drawing/2014/main" id="{E32DAD65-9467-E26A-C19C-2F88DBE5562B}"/>
                </a:ext>
              </a:extLst>
            </p:cNvPr>
            <p:cNvSpPr/>
            <p:nvPr/>
          </p:nvSpPr>
          <p:spPr>
            <a:xfrm rot="5400000" flipV="1">
              <a:off x="2548020" y="3747911"/>
              <a:ext cx="4673" cy="17907"/>
            </a:xfrm>
            <a:custGeom>
              <a:avLst/>
              <a:gdLst>
                <a:gd name="connsiteX0" fmla="*/ -3073 w 4673"/>
                <a:gd name="connsiteY0" fmla="*/ -2447 h 17907"/>
                <a:gd name="connsiteX1" fmla="*/ -3073 w 4673"/>
                <a:gd name="connsiteY1" fmla="*/ 15460 h 17907"/>
                <a:gd name="connsiteX2" fmla="*/ 1601 w 4673"/>
                <a:gd name="connsiteY2" fmla="*/ 15460 h 17907"/>
                <a:gd name="connsiteX3" fmla="*/ 1601 w 4673"/>
                <a:gd name="connsiteY3" fmla="*/ -2447 h 17907"/>
                <a:gd name="connsiteX4" fmla="*/ -3073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3" y="-2447"/>
                  </a:moveTo>
                  <a:lnTo>
                    <a:pt x="-3073" y="15460"/>
                  </a:lnTo>
                  <a:lnTo>
                    <a:pt x="1601" y="15460"/>
                  </a:lnTo>
                  <a:lnTo>
                    <a:pt x="1601" y="-2447"/>
                  </a:lnTo>
                  <a:lnTo>
                    <a:pt x="-3073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53" name="Forma Livre: Forma 2952">
              <a:extLst>
                <a:ext uri="{FF2B5EF4-FFF2-40B4-BE49-F238E27FC236}">
                  <a16:creationId xmlns:a16="http://schemas.microsoft.com/office/drawing/2014/main" id="{10CE3CBE-ABE0-E51D-5C5D-37987CCBBAFB}"/>
                </a:ext>
              </a:extLst>
            </p:cNvPr>
            <p:cNvSpPr/>
            <p:nvPr/>
          </p:nvSpPr>
          <p:spPr>
            <a:xfrm rot="5400000" flipV="1">
              <a:off x="2548020" y="3740443"/>
              <a:ext cx="4673" cy="17907"/>
            </a:xfrm>
            <a:custGeom>
              <a:avLst/>
              <a:gdLst>
                <a:gd name="connsiteX0" fmla="*/ -3068 w 4673"/>
                <a:gd name="connsiteY0" fmla="*/ -2447 h 17907"/>
                <a:gd name="connsiteX1" fmla="*/ -3068 w 4673"/>
                <a:gd name="connsiteY1" fmla="*/ 15460 h 17907"/>
                <a:gd name="connsiteX2" fmla="*/ 1606 w 4673"/>
                <a:gd name="connsiteY2" fmla="*/ 15460 h 17907"/>
                <a:gd name="connsiteX3" fmla="*/ 1606 w 4673"/>
                <a:gd name="connsiteY3" fmla="*/ -2447 h 17907"/>
                <a:gd name="connsiteX4" fmla="*/ -3068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8" y="-2447"/>
                  </a:moveTo>
                  <a:lnTo>
                    <a:pt x="-3068" y="15460"/>
                  </a:lnTo>
                  <a:lnTo>
                    <a:pt x="1606" y="15460"/>
                  </a:lnTo>
                  <a:lnTo>
                    <a:pt x="1606" y="-2447"/>
                  </a:lnTo>
                  <a:lnTo>
                    <a:pt x="-3068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54" name="Forma Livre: Forma 2953">
              <a:extLst>
                <a:ext uri="{FF2B5EF4-FFF2-40B4-BE49-F238E27FC236}">
                  <a16:creationId xmlns:a16="http://schemas.microsoft.com/office/drawing/2014/main" id="{71352C92-AB46-ED2E-D699-B415391E5514}"/>
                </a:ext>
              </a:extLst>
            </p:cNvPr>
            <p:cNvSpPr/>
            <p:nvPr/>
          </p:nvSpPr>
          <p:spPr>
            <a:xfrm rot="5400000" flipV="1">
              <a:off x="2548020" y="3732975"/>
              <a:ext cx="4673" cy="17907"/>
            </a:xfrm>
            <a:custGeom>
              <a:avLst/>
              <a:gdLst>
                <a:gd name="connsiteX0" fmla="*/ -3062 w 4673"/>
                <a:gd name="connsiteY0" fmla="*/ -2447 h 17907"/>
                <a:gd name="connsiteX1" fmla="*/ -3062 w 4673"/>
                <a:gd name="connsiteY1" fmla="*/ 15460 h 17907"/>
                <a:gd name="connsiteX2" fmla="*/ 1611 w 4673"/>
                <a:gd name="connsiteY2" fmla="*/ 15460 h 17907"/>
                <a:gd name="connsiteX3" fmla="*/ 1611 w 4673"/>
                <a:gd name="connsiteY3" fmla="*/ -2447 h 17907"/>
                <a:gd name="connsiteX4" fmla="*/ -3062 w 4673"/>
                <a:gd name="connsiteY4" fmla="*/ -2447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2" y="-2447"/>
                  </a:moveTo>
                  <a:lnTo>
                    <a:pt x="-3062" y="15460"/>
                  </a:lnTo>
                  <a:lnTo>
                    <a:pt x="1611" y="15460"/>
                  </a:lnTo>
                  <a:lnTo>
                    <a:pt x="1611" y="-2447"/>
                  </a:lnTo>
                  <a:lnTo>
                    <a:pt x="-3062" y="-24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55" name="Forma Livre: Forma 2954">
              <a:extLst>
                <a:ext uri="{FF2B5EF4-FFF2-40B4-BE49-F238E27FC236}">
                  <a16:creationId xmlns:a16="http://schemas.microsoft.com/office/drawing/2014/main" id="{12EED246-615A-7B0B-BD2A-B2CF3867B51C}"/>
                </a:ext>
              </a:extLst>
            </p:cNvPr>
            <p:cNvSpPr/>
            <p:nvPr/>
          </p:nvSpPr>
          <p:spPr>
            <a:xfrm rot="5400000" flipV="1">
              <a:off x="2525053" y="3800191"/>
              <a:ext cx="4673" cy="17894"/>
            </a:xfrm>
            <a:custGeom>
              <a:avLst/>
              <a:gdLst>
                <a:gd name="connsiteX0" fmla="*/ -3108 w 4673"/>
                <a:gd name="connsiteY0" fmla="*/ -2426 h 17894"/>
                <a:gd name="connsiteX1" fmla="*/ -3108 w 4673"/>
                <a:gd name="connsiteY1" fmla="*/ 15468 h 17894"/>
                <a:gd name="connsiteX2" fmla="*/ 1566 w 4673"/>
                <a:gd name="connsiteY2" fmla="*/ 15468 h 17894"/>
                <a:gd name="connsiteX3" fmla="*/ 1566 w 4673"/>
                <a:gd name="connsiteY3" fmla="*/ -2426 h 17894"/>
                <a:gd name="connsiteX4" fmla="*/ -3108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8" y="-2426"/>
                  </a:moveTo>
                  <a:lnTo>
                    <a:pt x="-3108" y="15468"/>
                  </a:lnTo>
                  <a:lnTo>
                    <a:pt x="1566" y="15468"/>
                  </a:lnTo>
                  <a:lnTo>
                    <a:pt x="1566" y="-2426"/>
                  </a:lnTo>
                  <a:lnTo>
                    <a:pt x="-3108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56" name="Forma Livre: Forma 2955">
              <a:extLst>
                <a:ext uri="{FF2B5EF4-FFF2-40B4-BE49-F238E27FC236}">
                  <a16:creationId xmlns:a16="http://schemas.microsoft.com/office/drawing/2014/main" id="{BA0FB102-9129-B47C-368F-6F899BB6778D}"/>
                </a:ext>
              </a:extLst>
            </p:cNvPr>
            <p:cNvSpPr/>
            <p:nvPr/>
          </p:nvSpPr>
          <p:spPr>
            <a:xfrm rot="5400000" flipV="1">
              <a:off x="2525053" y="3792724"/>
              <a:ext cx="4673" cy="17894"/>
            </a:xfrm>
            <a:custGeom>
              <a:avLst/>
              <a:gdLst>
                <a:gd name="connsiteX0" fmla="*/ -3103 w 4673"/>
                <a:gd name="connsiteY0" fmla="*/ -2426 h 17894"/>
                <a:gd name="connsiteX1" fmla="*/ -3103 w 4673"/>
                <a:gd name="connsiteY1" fmla="*/ 15468 h 17894"/>
                <a:gd name="connsiteX2" fmla="*/ 1570 w 4673"/>
                <a:gd name="connsiteY2" fmla="*/ 15468 h 17894"/>
                <a:gd name="connsiteX3" fmla="*/ 1570 w 4673"/>
                <a:gd name="connsiteY3" fmla="*/ -2426 h 17894"/>
                <a:gd name="connsiteX4" fmla="*/ -3103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3" y="-2426"/>
                  </a:moveTo>
                  <a:lnTo>
                    <a:pt x="-3103" y="15468"/>
                  </a:lnTo>
                  <a:lnTo>
                    <a:pt x="1570" y="15468"/>
                  </a:lnTo>
                  <a:lnTo>
                    <a:pt x="1570" y="-2426"/>
                  </a:lnTo>
                  <a:lnTo>
                    <a:pt x="-3103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57" name="Forma Livre: Forma 2956">
              <a:extLst>
                <a:ext uri="{FF2B5EF4-FFF2-40B4-BE49-F238E27FC236}">
                  <a16:creationId xmlns:a16="http://schemas.microsoft.com/office/drawing/2014/main" id="{A53A29A5-DB69-355C-C5E1-32FDB3DFBC0F}"/>
                </a:ext>
              </a:extLst>
            </p:cNvPr>
            <p:cNvSpPr/>
            <p:nvPr/>
          </p:nvSpPr>
          <p:spPr>
            <a:xfrm rot="5400000" flipV="1">
              <a:off x="2525053" y="3785256"/>
              <a:ext cx="4673" cy="17894"/>
            </a:xfrm>
            <a:custGeom>
              <a:avLst/>
              <a:gdLst>
                <a:gd name="connsiteX0" fmla="*/ -3098 w 4673"/>
                <a:gd name="connsiteY0" fmla="*/ -2426 h 17894"/>
                <a:gd name="connsiteX1" fmla="*/ -3098 w 4673"/>
                <a:gd name="connsiteY1" fmla="*/ 15468 h 17894"/>
                <a:gd name="connsiteX2" fmla="*/ 1576 w 4673"/>
                <a:gd name="connsiteY2" fmla="*/ 15468 h 17894"/>
                <a:gd name="connsiteX3" fmla="*/ 1576 w 4673"/>
                <a:gd name="connsiteY3" fmla="*/ -2426 h 17894"/>
                <a:gd name="connsiteX4" fmla="*/ -3098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8" y="-2426"/>
                  </a:moveTo>
                  <a:lnTo>
                    <a:pt x="-3098" y="15468"/>
                  </a:lnTo>
                  <a:lnTo>
                    <a:pt x="1576" y="15468"/>
                  </a:lnTo>
                  <a:lnTo>
                    <a:pt x="1576" y="-2426"/>
                  </a:lnTo>
                  <a:lnTo>
                    <a:pt x="-3098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58" name="Forma Livre: Forma 2957">
              <a:extLst>
                <a:ext uri="{FF2B5EF4-FFF2-40B4-BE49-F238E27FC236}">
                  <a16:creationId xmlns:a16="http://schemas.microsoft.com/office/drawing/2014/main" id="{F22338A9-43B1-DB7A-9703-934EC6CC29FC}"/>
                </a:ext>
              </a:extLst>
            </p:cNvPr>
            <p:cNvSpPr/>
            <p:nvPr/>
          </p:nvSpPr>
          <p:spPr>
            <a:xfrm rot="5400000" flipV="1">
              <a:off x="2525053" y="3777789"/>
              <a:ext cx="4673" cy="17894"/>
            </a:xfrm>
            <a:custGeom>
              <a:avLst/>
              <a:gdLst>
                <a:gd name="connsiteX0" fmla="*/ -3093 w 4673"/>
                <a:gd name="connsiteY0" fmla="*/ -2426 h 17894"/>
                <a:gd name="connsiteX1" fmla="*/ -3093 w 4673"/>
                <a:gd name="connsiteY1" fmla="*/ 15468 h 17894"/>
                <a:gd name="connsiteX2" fmla="*/ 1580 w 4673"/>
                <a:gd name="connsiteY2" fmla="*/ 15468 h 17894"/>
                <a:gd name="connsiteX3" fmla="*/ 1580 w 4673"/>
                <a:gd name="connsiteY3" fmla="*/ -2426 h 17894"/>
                <a:gd name="connsiteX4" fmla="*/ -3093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3" y="-2426"/>
                  </a:moveTo>
                  <a:lnTo>
                    <a:pt x="-3093" y="15468"/>
                  </a:lnTo>
                  <a:lnTo>
                    <a:pt x="1580" y="15468"/>
                  </a:lnTo>
                  <a:lnTo>
                    <a:pt x="1580" y="-2426"/>
                  </a:lnTo>
                  <a:lnTo>
                    <a:pt x="-3093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59" name="Forma Livre: Forma 2958">
              <a:extLst>
                <a:ext uri="{FF2B5EF4-FFF2-40B4-BE49-F238E27FC236}">
                  <a16:creationId xmlns:a16="http://schemas.microsoft.com/office/drawing/2014/main" id="{E81A671A-6786-868D-3B6C-01E54B427A3E}"/>
                </a:ext>
              </a:extLst>
            </p:cNvPr>
            <p:cNvSpPr/>
            <p:nvPr/>
          </p:nvSpPr>
          <p:spPr>
            <a:xfrm rot="5400000" flipV="1">
              <a:off x="2525053" y="3770321"/>
              <a:ext cx="4673" cy="17894"/>
            </a:xfrm>
            <a:custGeom>
              <a:avLst/>
              <a:gdLst>
                <a:gd name="connsiteX0" fmla="*/ -3088 w 4673"/>
                <a:gd name="connsiteY0" fmla="*/ -2426 h 17894"/>
                <a:gd name="connsiteX1" fmla="*/ -3088 w 4673"/>
                <a:gd name="connsiteY1" fmla="*/ 15468 h 17894"/>
                <a:gd name="connsiteX2" fmla="*/ 1586 w 4673"/>
                <a:gd name="connsiteY2" fmla="*/ 15468 h 17894"/>
                <a:gd name="connsiteX3" fmla="*/ 1586 w 4673"/>
                <a:gd name="connsiteY3" fmla="*/ -2426 h 17894"/>
                <a:gd name="connsiteX4" fmla="*/ -3088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8" y="-2426"/>
                  </a:moveTo>
                  <a:lnTo>
                    <a:pt x="-3088" y="15468"/>
                  </a:lnTo>
                  <a:lnTo>
                    <a:pt x="1586" y="15468"/>
                  </a:lnTo>
                  <a:lnTo>
                    <a:pt x="1586" y="-2426"/>
                  </a:lnTo>
                  <a:lnTo>
                    <a:pt x="-3088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60" name="Forma Livre: Forma 2959">
              <a:extLst>
                <a:ext uri="{FF2B5EF4-FFF2-40B4-BE49-F238E27FC236}">
                  <a16:creationId xmlns:a16="http://schemas.microsoft.com/office/drawing/2014/main" id="{99E4A303-0BD7-DB72-1B97-63458DCBE9C5}"/>
                </a:ext>
              </a:extLst>
            </p:cNvPr>
            <p:cNvSpPr/>
            <p:nvPr/>
          </p:nvSpPr>
          <p:spPr>
            <a:xfrm rot="5400000" flipV="1">
              <a:off x="2525053" y="3762854"/>
              <a:ext cx="4673" cy="17894"/>
            </a:xfrm>
            <a:custGeom>
              <a:avLst/>
              <a:gdLst>
                <a:gd name="connsiteX0" fmla="*/ -3083 w 4673"/>
                <a:gd name="connsiteY0" fmla="*/ -2426 h 17894"/>
                <a:gd name="connsiteX1" fmla="*/ -3083 w 4673"/>
                <a:gd name="connsiteY1" fmla="*/ 15468 h 17894"/>
                <a:gd name="connsiteX2" fmla="*/ 1591 w 4673"/>
                <a:gd name="connsiteY2" fmla="*/ 15468 h 17894"/>
                <a:gd name="connsiteX3" fmla="*/ 1591 w 4673"/>
                <a:gd name="connsiteY3" fmla="*/ -2426 h 17894"/>
                <a:gd name="connsiteX4" fmla="*/ -3083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3" y="-2426"/>
                  </a:moveTo>
                  <a:lnTo>
                    <a:pt x="-3083" y="15468"/>
                  </a:lnTo>
                  <a:lnTo>
                    <a:pt x="1591" y="15468"/>
                  </a:lnTo>
                  <a:lnTo>
                    <a:pt x="1591" y="-2426"/>
                  </a:lnTo>
                  <a:lnTo>
                    <a:pt x="-3083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61" name="Forma Livre: Forma 2960">
              <a:extLst>
                <a:ext uri="{FF2B5EF4-FFF2-40B4-BE49-F238E27FC236}">
                  <a16:creationId xmlns:a16="http://schemas.microsoft.com/office/drawing/2014/main" id="{E479EFFC-38A9-F4FB-2F9B-985E22D9EA7D}"/>
                </a:ext>
              </a:extLst>
            </p:cNvPr>
            <p:cNvSpPr/>
            <p:nvPr/>
          </p:nvSpPr>
          <p:spPr>
            <a:xfrm rot="5400000" flipV="1">
              <a:off x="2525053" y="3755386"/>
              <a:ext cx="4673" cy="17894"/>
            </a:xfrm>
            <a:custGeom>
              <a:avLst/>
              <a:gdLst>
                <a:gd name="connsiteX0" fmla="*/ -3078 w 4673"/>
                <a:gd name="connsiteY0" fmla="*/ -2426 h 17894"/>
                <a:gd name="connsiteX1" fmla="*/ -3078 w 4673"/>
                <a:gd name="connsiteY1" fmla="*/ 15468 h 17894"/>
                <a:gd name="connsiteX2" fmla="*/ 1596 w 4673"/>
                <a:gd name="connsiteY2" fmla="*/ 15468 h 17894"/>
                <a:gd name="connsiteX3" fmla="*/ 1596 w 4673"/>
                <a:gd name="connsiteY3" fmla="*/ -2426 h 17894"/>
                <a:gd name="connsiteX4" fmla="*/ -3078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8" y="-2426"/>
                  </a:moveTo>
                  <a:lnTo>
                    <a:pt x="-3078" y="15468"/>
                  </a:lnTo>
                  <a:lnTo>
                    <a:pt x="1596" y="15468"/>
                  </a:lnTo>
                  <a:lnTo>
                    <a:pt x="1596" y="-2426"/>
                  </a:lnTo>
                  <a:lnTo>
                    <a:pt x="-3078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62" name="Forma Livre: Forma 2961">
              <a:extLst>
                <a:ext uri="{FF2B5EF4-FFF2-40B4-BE49-F238E27FC236}">
                  <a16:creationId xmlns:a16="http://schemas.microsoft.com/office/drawing/2014/main" id="{B4009FE9-EEE7-564A-DE66-ACCB5D306E0F}"/>
                </a:ext>
              </a:extLst>
            </p:cNvPr>
            <p:cNvSpPr/>
            <p:nvPr/>
          </p:nvSpPr>
          <p:spPr>
            <a:xfrm rot="5400000" flipV="1">
              <a:off x="2525053" y="3747919"/>
              <a:ext cx="4673" cy="17894"/>
            </a:xfrm>
            <a:custGeom>
              <a:avLst/>
              <a:gdLst>
                <a:gd name="connsiteX0" fmla="*/ -3073 w 4673"/>
                <a:gd name="connsiteY0" fmla="*/ -2426 h 17894"/>
                <a:gd name="connsiteX1" fmla="*/ -3073 w 4673"/>
                <a:gd name="connsiteY1" fmla="*/ 15468 h 17894"/>
                <a:gd name="connsiteX2" fmla="*/ 1601 w 4673"/>
                <a:gd name="connsiteY2" fmla="*/ 15468 h 17894"/>
                <a:gd name="connsiteX3" fmla="*/ 1601 w 4673"/>
                <a:gd name="connsiteY3" fmla="*/ -2426 h 17894"/>
                <a:gd name="connsiteX4" fmla="*/ -3073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3" y="-2426"/>
                  </a:moveTo>
                  <a:lnTo>
                    <a:pt x="-3073" y="15468"/>
                  </a:lnTo>
                  <a:lnTo>
                    <a:pt x="1601" y="15468"/>
                  </a:lnTo>
                  <a:lnTo>
                    <a:pt x="1601" y="-2426"/>
                  </a:lnTo>
                  <a:lnTo>
                    <a:pt x="-3073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63" name="Forma Livre: Forma 2962">
              <a:extLst>
                <a:ext uri="{FF2B5EF4-FFF2-40B4-BE49-F238E27FC236}">
                  <a16:creationId xmlns:a16="http://schemas.microsoft.com/office/drawing/2014/main" id="{9800DAE0-5712-F8D5-6C54-7AE678DD5622}"/>
                </a:ext>
              </a:extLst>
            </p:cNvPr>
            <p:cNvSpPr/>
            <p:nvPr/>
          </p:nvSpPr>
          <p:spPr>
            <a:xfrm rot="5400000" flipV="1">
              <a:off x="2525053" y="3740451"/>
              <a:ext cx="4673" cy="17894"/>
            </a:xfrm>
            <a:custGeom>
              <a:avLst/>
              <a:gdLst>
                <a:gd name="connsiteX0" fmla="*/ -3068 w 4673"/>
                <a:gd name="connsiteY0" fmla="*/ -2426 h 17894"/>
                <a:gd name="connsiteX1" fmla="*/ -3068 w 4673"/>
                <a:gd name="connsiteY1" fmla="*/ 15468 h 17894"/>
                <a:gd name="connsiteX2" fmla="*/ 1606 w 4673"/>
                <a:gd name="connsiteY2" fmla="*/ 15468 h 17894"/>
                <a:gd name="connsiteX3" fmla="*/ 1606 w 4673"/>
                <a:gd name="connsiteY3" fmla="*/ -2426 h 17894"/>
                <a:gd name="connsiteX4" fmla="*/ -3068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8" y="-2426"/>
                  </a:moveTo>
                  <a:lnTo>
                    <a:pt x="-3068" y="15468"/>
                  </a:lnTo>
                  <a:lnTo>
                    <a:pt x="1606" y="15468"/>
                  </a:lnTo>
                  <a:lnTo>
                    <a:pt x="1606" y="-2426"/>
                  </a:lnTo>
                  <a:lnTo>
                    <a:pt x="-3068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64" name="Forma Livre: Forma 2963">
              <a:extLst>
                <a:ext uri="{FF2B5EF4-FFF2-40B4-BE49-F238E27FC236}">
                  <a16:creationId xmlns:a16="http://schemas.microsoft.com/office/drawing/2014/main" id="{30A29704-0009-E795-D0E4-24D989EB1581}"/>
                </a:ext>
              </a:extLst>
            </p:cNvPr>
            <p:cNvSpPr/>
            <p:nvPr/>
          </p:nvSpPr>
          <p:spPr>
            <a:xfrm rot="5400000" flipV="1">
              <a:off x="2525053" y="3732983"/>
              <a:ext cx="4673" cy="17894"/>
            </a:xfrm>
            <a:custGeom>
              <a:avLst/>
              <a:gdLst>
                <a:gd name="connsiteX0" fmla="*/ -3062 w 4673"/>
                <a:gd name="connsiteY0" fmla="*/ -2426 h 17894"/>
                <a:gd name="connsiteX1" fmla="*/ -3062 w 4673"/>
                <a:gd name="connsiteY1" fmla="*/ 15468 h 17894"/>
                <a:gd name="connsiteX2" fmla="*/ 1611 w 4673"/>
                <a:gd name="connsiteY2" fmla="*/ 15468 h 17894"/>
                <a:gd name="connsiteX3" fmla="*/ 1611 w 4673"/>
                <a:gd name="connsiteY3" fmla="*/ -2426 h 17894"/>
                <a:gd name="connsiteX4" fmla="*/ -3062 w 4673"/>
                <a:gd name="connsiteY4" fmla="*/ -242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2" y="-2426"/>
                  </a:moveTo>
                  <a:lnTo>
                    <a:pt x="-3062" y="15468"/>
                  </a:lnTo>
                  <a:lnTo>
                    <a:pt x="1611" y="15468"/>
                  </a:lnTo>
                  <a:lnTo>
                    <a:pt x="1611" y="-2426"/>
                  </a:lnTo>
                  <a:lnTo>
                    <a:pt x="-3062" y="-242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65" name="Forma Livre: Forma 2964">
              <a:extLst>
                <a:ext uri="{FF2B5EF4-FFF2-40B4-BE49-F238E27FC236}">
                  <a16:creationId xmlns:a16="http://schemas.microsoft.com/office/drawing/2014/main" id="{BF8D4569-D25E-43C1-65D2-F85653D5A13A}"/>
                </a:ext>
              </a:extLst>
            </p:cNvPr>
            <p:cNvSpPr/>
            <p:nvPr/>
          </p:nvSpPr>
          <p:spPr>
            <a:xfrm rot="5400000" flipV="1">
              <a:off x="2502079" y="3800191"/>
              <a:ext cx="4673" cy="17894"/>
            </a:xfrm>
            <a:custGeom>
              <a:avLst/>
              <a:gdLst>
                <a:gd name="connsiteX0" fmla="*/ -3108 w 4673"/>
                <a:gd name="connsiteY0" fmla="*/ -2406 h 17894"/>
                <a:gd name="connsiteX1" fmla="*/ -3108 w 4673"/>
                <a:gd name="connsiteY1" fmla="*/ 15489 h 17894"/>
                <a:gd name="connsiteX2" fmla="*/ 1566 w 4673"/>
                <a:gd name="connsiteY2" fmla="*/ 15489 h 17894"/>
                <a:gd name="connsiteX3" fmla="*/ 1566 w 4673"/>
                <a:gd name="connsiteY3" fmla="*/ -2406 h 17894"/>
                <a:gd name="connsiteX4" fmla="*/ -3108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8" y="-2406"/>
                  </a:moveTo>
                  <a:lnTo>
                    <a:pt x="-3108" y="15489"/>
                  </a:lnTo>
                  <a:lnTo>
                    <a:pt x="1566" y="15489"/>
                  </a:lnTo>
                  <a:lnTo>
                    <a:pt x="1566" y="-2406"/>
                  </a:lnTo>
                  <a:lnTo>
                    <a:pt x="-3108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66" name="Forma Livre: Forma 2965">
              <a:extLst>
                <a:ext uri="{FF2B5EF4-FFF2-40B4-BE49-F238E27FC236}">
                  <a16:creationId xmlns:a16="http://schemas.microsoft.com/office/drawing/2014/main" id="{8442592D-8E96-EF69-79E7-9D5E055F9A9E}"/>
                </a:ext>
              </a:extLst>
            </p:cNvPr>
            <p:cNvSpPr/>
            <p:nvPr/>
          </p:nvSpPr>
          <p:spPr>
            <a:xfrm rot="5400000" flipV="1">
              <a:off x="2502079" y="3792724"/>
              <a:ext cx="4673" cy="17894"/>
            </a:xfrm>
            <a:custGeom>
              <a:avLst/>
              <a:gdLst>
                <a:gd name="connsiteX0" fmla="*/ -3103 w 4673"/>
                <a:gd name="connsiteY0" fmla="*/ -2406 h 17894"/>
                <a:gd name="connsiteX1" fmla="*/ -3103 w 4673"/>
                <a:gd name="connsiteY1" fmla="*/ 15489 h 17894"/>
                <a:gd name="connsiteX2" fmla="*/ 1570 w 4673"/>
                <a:gd name="connsiteY2" fmla="*/ 15489 h 17894"/>
                <a:gd name="connsiteX3" fmla="*/ 1570 w 4673"/>
                <a:gd name="connsiteY3" fmla="*/ -2406 h 17894"/>
                <a:gd name="connsiteX4" fmla="*/ -3103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3" y="-2406"/>
                  </a:moveTo>
                  <a:lnTo>
                    <a:pt x="-3103" y="15489"/>
                  </a:lnTo>
                  <a:lnTo>
                    <a:pt x="1570" y="15489"/>
                  </a:lnTo>
                  <a:lnTo>
                    <a:pt x="1570" y="-2406"/>
                  </a:lnTo>
                  <a:lnTo>
                    <a:pt x="-3103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67" name="Forma Livre: Forma 2966">
              <a:extLst>
                <a:ext uri="{FF2B5EF4-FFF2-40B4-BE49-F238E27FC236}">
                  <a16:creationId xmlns:a16="http://schemas.microsoft.com/office/drawing/2014/main" id="{C261FF73-FD33-B66E-93CB-06FADA628C3B}"/>
                </a:ext>
              </a:extLst>
            </p:cNvPr>
            <p:cNvSpPr/>
            <p:nvPr/>
          </p:nvSpPr>
          <p:spPr>
            <a:xfrm rot="5400000" flipV="1">
              <a:off x="2502079" y="3785256"/>
              <a:ext cx="4673" cy="17894"/>
            </a:xfrm>
            <a:custGeom>
              <a:avLst/>
              <a:gdLst>
                <a:gd name="connsiteX0" fmla="*/ -3098 w 4673"/>
                <a:gd name="connsiteY0" fmla="*/ -2406 h 17894"/>
                <a:gd name="connsiteX1" fmla="*/ -3098 w 4673"/>
                <a:gd name="connsiteY1" fmla="*/ 15489 h 17894"/>
                <a:gd name="connsiteX2" fmla="*/ 1576 w 4673"/>
                <a:gd name="connsiteY2" fmla="*/ 15489 h 17894"/>
                <a:gd name="connsiteX3" fmla="*/ 1576 w 4673"/>
                <a:gd name="connsiteY3" fmla="*/ -2406 h 17894"/>
                <a:gd name="connsiteX4" fmla="*/ -3098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8" y="-2406"/>
                  </a:moveTo>
                  <a:lnTo>
                    <a:pt x="-3098" y="15489"/>
                  </a:lnTo>
                  <a:lnTo>
                    <a:pt x="1576" y="15489"/>
                  </a:lnTo>
                  <a:lnTo>
                    <a:pt x="1576" y="-2406"/>
                  </a:lnTo>
                  <a:lnTo>
                    <a:pt x="-3098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68" name="Forma Livre: Forma 2967">
              <a:extLst>
                <a:ext uri="{FF2B5EF4-FFF2-40B4-BE49-F238E27FC236}">
                  <a16:creationId xmlns:a16="http://schemas.microsoft.com/office/drawing/2014/main" id="{CDA0FC39-3D3D-E00A-D971-BE60898D3776}"/>
                </a:ext>
              </a:extLst>
            </p:cNvPr>
            <p:cNvSpPr/>
            <p:nvPr/>
          </p:nvSpPr>
          <p:spPr>
            <a:xfrm rot="5400000" flipV="1">
              <a:off x="2502079" y="3777789"/>
              <a:ext cx="4673" cy="17894"/>
            </a:xfrm>
            <a:custGeom>
              <a:avLst/>
              <a:gdLst>
                <a:gd name="connsiteX0" fmla="*/ -3093 w 4673"/>
                <a:gd name="connsiteY0" fmla="*/ -2406 h 17894"/>
                <a:gd name="connsiteX1" fmla="*/ -3093 w 4673"/>
                <a:gd name="connsiteY1" fmla="*/ 15489 h 17894"/>
                <a:gd name="connsiteX2" fmla="*/ 1580 w 4673"/>
                <a:gd name="connsiteY2" fmla="*/ 15489 h 17894"/>
                <a:gd name="connsiteX3" fmla="*/ 1580 w 4673"/>
                <a:gd name="connsiteY3" fmla="*/ -2406 h 17894"/>
                <a:gd name="connsiteX4" fmla="*/ -3093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3" y="-2406"/>
                  </a:moveTo>
                  <a:lnTo>
                    <a:pt x="-3093" y="15489"/>
                  </a:lnTo>
                  <a:lnTo>
                    <a:pt x="1580" y="15489"/>
                  </a:lnTo>
                  <a:lnTo>
                    <a:pt x="1580" y="-2406"/>
                  </a:lnTo>
                  <a:lnTo>
                    <a:pt x="-3093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69" name="Forma Livre: Forma 2968">
              <a:extLst>
                <a:ext uri="{FF2B5EF4-FFF2-40B4-BE49-F238E27FC236}">
                  <a16:creationId xmlns:a16="http://schemas.microsoft.com/office/drawing/2014/main" id="{F83567E8-570A-AFDF-12D6-8CA89646AD0B}"/>
                </a:ext>
              </a:extLst>
            </p:cNvPr>
            <p:cNvSpPr/>
            <p:nvPr/>
          </p:nvSpPr>
          <p:spPr>
            <a:xfrm rot="5400000" flipV="1">
              <a:off x="2502079" y="3770321"/>
              <a:ext cx="4673" cy="17894"/>
            </a:xfrm>
            <a:custGeom>
              <a:avLst/>
              <a:gdLst>
                <a:gd name="connsiteX0" fmla="*/ -3088 w 4673"/>
                <a:gd name="connsiteY0" fmla="*/ -2406 h 17894"/>
                <a:gd name="connsiteX1" fmla="*/ -3088 w 4673"/>
                <a:gd name="connsiteY1" fmla="*/ 15489 h 17894"/>
                <a:gd name="connsiteX2" fmla="*/ 1586 w 4673"/>
                <a:gd name="connsiteY2" fmla="*/ 15489 h 17894"/>
                <a:gd name="connsiteX3" fmla="*/ 1586 w 4673"/>
                <a:gd name="connsiteY3" fmla="*/ -2406 h 17894"/>
                <a:gd name="connsiteX4" fmla="*/ -3088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8" y="-2406"/>
                  </a:moveTo>
                  <a:lnTo>
                    <a:pt x="-3088" y="15489"/>
                  </a:lnTo>
                  <a:lnTo>
                    <a:pt x="1586" y="15489"/>
                  </a:lnTo>
                  <a:lnTo>
                    <a:pt x="1586" y="-2406"/>
                  </a:lnTo>
                  <a:lnTo>
                    <a:pt x="-3088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70" name="Forma Livre: Forma 2969">
              <a:extLst>
                <a:ext uri="{FF2B5EF4-FFF2-40B4-BE49-F238E27FC236}">
                  <a16:creationId xmlns:a16="http://schemas.microsoft.com/office/drawing/2014/main" id="{98AB8143-AD9D-B4F8-0F93-AC4A79B33E4A}"/>
                </a:ext>
              </a:extLst>
            </p:cNvPr>
            <p:cNvSpPr/>
            <p:nvPr/>
          </p:nvSpPr>
          <p:spPr>
            <a:xfrm rot="5400000" flipV="1">
              <a:off x="2502079" y="3762854"/>
              <a:ext cx="4673" cy="17894"/>
            </a:xfrm>
            <a:custGeom>
              <a:avLst/>
              <a:gdLst>
                <a:gd name="connsiteX0" fmla="*/ -3083 w 4673"/>
                <a:gd name="connsiteY0" fmla="*/ -2406 h 17894"/>
                <a:gd name="connsiteX1" fmla="*/ -3083 w 4673"/>
                <a:gd name="connsiteY1" fmla="*/ 15489 h 17894"/>
                <a:gd name="connsiteX2" fmla="*/ 1591 w 4673"/>
                <a:gd name="connsiteY2" fmla="*/ 15489 h 17894"/>
                <a:gd name="connsiteX3" fmla="*/ 1591 w 4673"/>
                <a:gd name="connsiteY3" fmla="*/ -2406 h 17894"/>
                <a:gd name="connsiteX4" fmla="*/ -3083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3" y="-2406"/>
                  </a:moveTo>
                  <a:lnTo>
                    <a:pt x="-3083" y="15489"/>
                  </a:lnTo>
                  <a:lnTo>
                    <a:pt x="1591" y="15489"/>
                  </a:lnTo>
                  <a:lnTo>
                    <a:pt x="1591" y="-2406"/>
                  </a:lnTo>
                  <a:lnTo>
                    <a:pt x="-3083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71" name="Forma Livre: Forma 2970">
              <a:extLst>
                <a:ext uri="{FF2B5EF4-FFF2-40B4-BE49-F238E27FC236}">
                  <a16:creationId xmlns:a16="http://schemas.microsoft.com/office/drawing/2014/main" id="{37234A9A-26DF-140A-C8FE-0DEFB0CDE214}"/>
                </a:ext>
              </a:extLst>
            </p:cNvPr>
            <p:cNvSpPr/>
            <p:nvPr/>
          </p:nvSpPr>
          <p:spPr>
            <a:xfrm rot="5400000" flipV="1">
              <a:off x="2502079" y="3755386"/>
              <a:ext cx="4673" cy="17894"/>
            </a:xfrm>
            <a:custGeom>
              <a:avLst/>
              <a:gdLst>
                <a:gd name="connsiteX0" fmla="*/ -3078 w 4673"/>
                <a:gd name="connsiteY0" fmla="*/ -2406 h 17894"/>
                <a:gd name="connsiteX1" fmla="*/ -3078 w 4673"/>
                <a:gd name="connsiteY1" fmla="*/ 15489 h 17894"/>
                <a:gd name="connsiteX2" fmla="*/ 1596 w 4673"/>
                <a:gd name="connsiteY2" fmla="*/ 15489 h 17894"/>
                <a:gd name="connsiteX3" fmla="*/ 1596 w 4673"/>
                <a:gd name="connsiteY3" fmla="*/ -2406 h 17894"/>
                <a:gd name="connsiteX4" fmla="*/ -3078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8" y="-2406"/>
                  </a:moveTo>
                  <a:lnTo>
                    <a:pt x="-3078" y="15489"/>
                  </a:lnTo>
                  <a:lnTo>
                    <a:pt x="1596" y="15489"/>
                  </a:lnTo>
                  <a:lnTo>
                    <a:pt x="1596" y="-2406"/>
                  </a:lnTo>
                  <a:lnTo>
                    <a:pt x="-3078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72" name="Forma Livre: Forma 2971">
              <a:extLst>
                <a:ext uri="{FF2B5EF4-FFF2-40B4-BE49-F238E27FC236}">
                  <a16:creationId xmlns:a16="http://schemas.microsoft.com/office/drawing/2014/main" id="{CE0F9798-6832-8E89-0381-C857B64636AC}"/>
                </a:ext>
              </a:extLst>
            </p:cNvPr>
            <p:cNvSpPr/>
            <p:nvPr/>
          </p:nvSpPr>
          <p:spPr>
            <a:xfrm rot="5400000" flipV="1">
              <a:off x="2502079" y="3747919"/>
              <a:ext cx="4673" cy="17894"/>
            </a:xfrm>
            <a:custGeom>
              <a:avLst/>
              <a:gdLst>
                <a:gd name="connsiteX0" fmla="*/ -3073 w 4673"/>
                <a:gd name="connsiteY0" fmla="*/ -2406 h 17894"/>
                <a:gd name="connsiteX1" fmla="*/ -3073 w 4673"/>
                <a:gd name="connsiteY1" fmla="*/ 15489 h 17894"/>
                <a:gd name="connsiteX2" fmla="*/ 1601 w 4673"/>
                <a:gd name="connsiteY2" fmla="*/ 15489 h 17894"/>
                <a:gd name="connsiteX3" fmla="*/ 1601 w 4673"/>
                <a:gd name="connsiteY3" fmla="*/ -2406 h 17894"/>
                <a:gd name="connsiteX4" fmla="*/ -3073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3" y="-2406"/>
                  </a:moveTo>
                  <a:lnTo>
                    <a:pt x="-3073" y="15489"/>
                  </a:lnTo>
                  <a:lnTo>
                    <a:pt x="1601" y="15489"/>
                  </a:lnTo>
                  <a:lnTo>
                    <a:pt x="1601" y="-2406"/>
                  </a:lnTo>
                  <a:lnTo>
                    <a:pt x="-3073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73" name="Forma Livre: Forma 2972">
              <a:extLst>
                <a:ext uri="{FF2B5EF4-FFF2-40B4-BE49-F238E27FC236}">
                  <a16:creationId xmlns:a16="http://schemas.microsoft.com/office/drawing/2014/main" id="{E4D479F9-8E41-BCF2-24B6-79C271331374}"/>
                </a:ext>
              </a:extLst>
            </p:cNvPr>
            <p:cNvSpPr/>
            <p:nvPr/>
          </p:nvSpPr>
          <p:spPr>
            <a:xfrm rot="5400000" flipV="1">
              <a:off x="2502079" y="3740451"/>
              <a:ext cx="4673" cy="17894"/>
            </a:xfrm>
            <a:custGeom>
              <a:avLst/>
              <a:gdLst>
                <a:gd name="connsiteX0" fmla="*/ -3068 w 4673"/>
                <a:gd name="connsiteY0" fmla="*/ -2406 h 17894"/>
                <a:gd name="connsiteX1" fmla="*/ -3068 w 4673"/>
                <a:gd name="connsiteY1" fmla="*/ 15489 h 17894"/>
                <a:gd name="connsiteX2" fmla="*/ 1606 w 4673"/>
                <a:gd name="connsiteY2" fmla="*/ 15489 h 17894"/>
                <a:gd name="connsiteX3" fmla="*/ 1606 w 4673"/>
                <a:gd name="connsiteY3" fmla="*/ -2406 h 17894"/>
                <a:gd name="connsiteX4" fmla="*/ -3068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8" y="-2406"/>
                  </a:moveTo>
                  <a:lnTo>
                    <a:pt x="-3068" y="15489"/>
                  </a:lnTo>
                  <a:lnTo>
                    <a:pt x="1606" y="15489"/>
                  </a:lnTo>
                  <a:lnTo>
                    <a:pt x="1606" y="-2406"/>
                  </a:lnTo>
                  <a:lnTo>
                    <a:pt x="-3068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74" name="Forma Livre: Forma 2973">
              <a:extLst>
                <a:ext uri="{FF2B5EF4-FFF2-40B4-BE49-F238E27FC236}">
                  <a16:creationId xmlns:a16="http://schemas.microsoft.com/office/drawing/2014/main" id="{505D66A9-573F-7278-6377-587DEDF18FD9}"/>
                </a:ext>
              </a:extLst>
            </p:cNvPr>
            <p:cNvSpPr/>
            <p:nvPr/>
          </p:nvSpPr>
          <p:spPr>
            <a:xfrm rot="5400000" flipV="1">
              <a:off x="2502079" y="3732983"/>
              <a:ext cx="4673" cy="17894"/>
            </a:xfrm>
            <a:custGeom>
              <a:avLst/>
              <a:gdLst>
                <a:gd name="connsiteX0" fmla="*/ -3062 w 4673"/>
                <a:gd name="connsiteY0" fmla="*/ -2406 h 17894"/>
                <a:gd name="connsiteX1" fmla="*/ -3062 w 4673"/>
                <a:gd name="connsiteY1" fmla="*/ 15489 h 17894"/>
                <a:gd name="connsiteX2" fmla="*/ 1611 w 4673"/>
                <a:gd name="connsiteY2" fmla="*/ 15489 h 17894"/>
                <a:gd name="connsiteX3" fmla="*/ 1611 w 4673"/>
                <a:gd name="connsiteY3" fmla="*/ -2406 h 17894"/>
                <a:gd name="connsiteX4" fmla="*/ -3062 w 4673"/>
                <a:gd name="connsiteY4" fmla="*/ -2406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2" y="-2406"/>
                  </a:moveTo>
                  <a:lnTo>
                    <a:pt x="-3062" y="15489"/>
                  </a:lnTo>
                  <a:lnTo>
                    <a:pt x="1611" y="15489"/>
                  </a:lnTo>
                  <a:lnTo>
                    <a:pt x="1611" y="-2406"/>
                  </a:lnTo>
                  <a:lnTo>
                    <a:pt x="-3062" y="-240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75" name="Forma Livre: Forma 2974">
              <a:extLst>
                <a:ext uri="{FF2B5EF4-FFF2-40B4-BE49-F238E27FC236}">
                  <a16:creationId xmlns:a16="http://schemas.microsoft.com/office/drawing/2014/main" id="{43C1E0C1-91E4-8910-090E-3874092A7560}"/>
                </a:ext>
              </a:extLst>
            </p:cNvPr>
            <p:cNvSpPr/>
            <p:nvPr/>
          </p:nvSpPr>
          <p:spPr>
            <a:xfrm rot="5400000" flipV="1">
              <a:off x="2479110" y="3800183"/>
              <a:ext cx="4673" cy="17907"/>
            </a:xfrm>
            <a:custGeom>
              <a:avLst/>
              <a:gdLst>
                <a:gd name="connsiteX0" fmla="*/ -3108 w 4673"/>
                <a:gd name="connsiteY0" fmla="*/ -2385 h 17907"/>
                <a:gd name="connsiteX1" fmla="*/ -3108 w 4673"/>
                <a:gd name="connsiteY1" fmla="*/ 15522 h 17907"/>
                <a:gd name="connsiteX2" fmla="*/ 1566 w 4673"/>
                <a:gd name="connsiteY2" fmla="*/ 15522 h 17907"/>
                <a:gd name="connsiteX3" fmla="*/ 1566 w 4673"/>
                <a:gd name="connsiteY3" fmla="*/ -2385 h 17907"/>
                <a:gd name="connsiteX4" fmla="*/ -3108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8" y="-2385"/>
                  </a:moveTo>
                  <a:lnTo>
                    <a:pt x="-3108" y="15522"/>
                  </a:lnTo>
                  <a:lnTo>
                    <a:pt x="1566" y="15522"/>
                  </a:lnTo>
                  <a:lnTo>
                    <a:pt x="1566" y="-2385"/>
                  </a:lnTo>
                  <a:lnTo>
                    <a:pt x="-3108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76" name="Forma Livre: Forma 2975">
              <a:extLst>
                <a:ext uri="{FF2B5EF4-FFF2-40B4-BE49-F238E27FC236}">
                  <a16:creationId xmlns:a16="http://schemas.microsoft.com/office/drawing/2014/main" id="{DB1E0DCC-EFB7-F8E3-8861-4BE2F48A6594}"/>
                </a:ext>
              </a:extLst>
            </p:cNvPr>
            <p:cNvSpPr/>
            <p:nvPr/>
          </p:nvSpPr>
          <p:spPr>
            <a:xfrm rot="5400000" flipV="1">
              <a:off x="2479110" y="3792716"/>
              <a:ext cx="4673" cy="17907"/>
            </a:xfrm>
            <a:custGeom>
              <a:avLst/>
              <a:gdLst>
                <a:gd name="connsiteX0" fmla="*/ -3103 w 4673"/>
                <a:gd name="connsiteY0" fmla="*/ -2385 h 17907"/>
                <a:gd name="connsiteX1" fmla="*/ -3103 w 4673"/>
                <a:gd name="connsiteY1" fmla="*/ 15522 h 17907"/>
                <a:gd name="connsiteX2" fmla="*/ 1570 w 4673"/>
                <a:gd name="connsiteY2" fmla="*/ 15522 h 17907"/>
                <a:gd name="connsiteX3" fmla="*/ 1570 w 4673"/>
                <a:gd name="connsiteY3" fmla="*/ -2385 h 17907"/>
                <a:gd name="connsiteX4" fmla="*/ -3103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103" y="-2385"/>
                  </a:moveTo>
                  <a:lnTo>
                    <a:pt x="-3103" y="15522"/>
                  </a:lnTo>
                  <a:lnTo>
                    <a:pt x="1570" y="15522"/>
                  </a:lnTo>
                  <a:lnTo>
                    <a:pt x="1570" y="-2385"/>
                  </a:lnTo>
                  <a:lnTo>
                    <a:pt x="-3103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77" name="Forma Livre: Forma 2976">
              <a:extLst>
                <a:ext uri="{FF2B5EF4-FFF2-40B4-BE49-F238E27FC236}">
                  <a16:creationId xmlns:a16="http://schemas.microsoft.com/office/drawing/2014/main" id="{6CBFA5B4-253E-E6D0-A5D1-C7DFE07E7D6B}"/>
                </a:ext>
              </a:extLst>
            </p:cNvPr>
            <p:cNvSpPr/>
            <p:nvPr/>
          </p:nvSpPr>
          <p:spPr>
            <a:xfrm rot="5400000" flipV="1">
              <a:off x="2479110" y="3785248"/>
              <a:ext cx="4673" cy="17907"/>
            </a:xfrm>
            <a:custGeom>
              <a:avLst/>
              <a:gdLst>
                <a:gd name="connsiteX0" fmla="*/ -3098 w 4673"/>
                <a:gd name="connsiteY0" fmla="*/ -2385 h 17907"/>
                <a:gd name="connsiteX1" fmla="*/ -3098 w 4673"/>
                <a:gd name="connsiteY1" fmla="*/ 15522 h 17907"/>
                <a:gd name="connsiteX2" fmla="*/ 1576 w 4673"/>
                <a:gd name="connsiteY2" fmla="*/ 15522 h 17907"/>
                <a:gd name="connsiteX3" fmla="*/ 1576 w 4673"/>
                <a:gd name="connsiteY3" fmla="*/ -2385 h 17907"/>
                <a:gd name="connsiteX4" fmla="*/ -3098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8" y="-2385"/>
                  </a:moveTo>
                  <a:lnTo>
                    <a:pt x="-3098" y="15522"/>
                  </a:lnTo>
                  <a:lnTo>
                    <a:pt x="1576" y="15522"/>
                  </a:lnTo>
                  <a:lnTo>
                    <a:pt x="1576" y="-2385"/>
                  </a:lnTo>
                  <a:lnTo>
                    <a:pt x="-3098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78" name="Forma Livre: Forma 2977">
              <a:extLst>
                <a:ext uri="{FF2B5EF4-FFF2-40B4-BE49-F238E27FC236}">
                  <a16:creationId xmlns:a16="http://schemas.microsoft.com/office/drawing/2014/main" id="{EEB0AA7A-AE97-AF48-F0DF-4A20C178067B}"/>
                </a:ext>
              </a:extLst>
            </p:cNvPr>
            <p:cNvSpPr/>
            <p:nvPr/>
          </p:nvSpPr>
          <p:spPr>
            <a:xfrm rot="5400000" flipV="1">
              <a:off x="2479110" y="3777781"/>
              <a:ext cx="4673" cy="17907"/>
            </a:xfrm>
            <a:custGeom>
              <a:avLst/>
              <a:gdLst>
                <a:gd name="connsiteX0" fmla="*/ -3093 w 4673"/>
                <a:gd name="connsiteY0" fmla="*/ -2385 h 17907"/>
                <a:gd name="connsiteX1" fmla="*/ -3093 w 4673"/>
                <a:gd name="connsiteY1" fmla="*/ 15522 h 17907"/>
                <a:gd name="connsiteX2" fmla="*/ 1580 w 4673"/>
                <a:gd name="connsiteY2" fmla="*/ 15522 h 17907"/>
                <a:gd name="connsiteX3" fmla="*/ 1580 w 4673"/>
                <a:gd name="connsiteY3" fmla="*/ -2385 h 17907"/>
                <a:gd name="connsiteX4" fmla="*/ -3093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93" y="-2385"/>
                  </a:moveTo>
                  <a:lnTo>
                    <a:pt x="-3093" y="15522"/>
                  </a:lnTo>
                  <a:lnTo>
                    <a:pt x="1580" y="15522"/>
                  </a:lnTo>
                  <a:lnTo>
                    <a:pt x="1580" y="-2385"/>
                  </a:lnTo>
                  <a:lnTo>
                    <a:pt x="-3093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79" name="Forma Livre: Forma 2978">
              <a:extLst>
                <a:ext uri="{FF2B5EF4-FFF2-40B4-BE49-F238E27FC236}">
                  <a16:creationId xmlns:a16="http://schemas.microsoft.com/office/drawing/2014/main" id="{BA94B56E-3661-0393-6411-A478D69271F8}"/>
                </a:ext>
              </a:extLst>
            </p:cNvPr>
            <p:cNvSpPr/>
            <p:nvPr/>
          </p:nvSpPr>
          <p:spPr>
            <a:xfrm rot="5400000" flipV="1">
              <a:off x="2479110" y="3770313"/>
              <a:ext cx="4673" cy="17907"/>
            </a:xfrm>
            <a:custGeom>
              <a:avLst/>
              <a:gdLst>
                <a:gd name="connsiteX0" fmla="*/ -3088 w 4673"/>
                <a:gd name="connsiteY0" fmla="*/ -2385 h 17907"/>
                <a:gd name="connsiteX1" fmla="*/ -3088 w 4673"/>
                <a:gd name="connsiteY1" fmla="*/ 15522 h 17907"/>
                <a:gd name="connsiteX2" fmla="*/ 1586 w 4673"/>
                <a:gd name="connsiteY2" fmla="*/ 15522 h 17907"/>
                <a:gd name="connsiteX3" fmla="*/ 1586 w 4673"/>
                <a:gd name="connsiteY3" fmla="*/ -2385 h 17907"/>
                <a:gd name="connsiteX4" fmla="*/ -3088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8" y="-2385"/>
                  </a:moveTo>
                  <a:lnTo>
                    <a:pt x="-3088" y="15522"/>
                  </a:lnTo>
                  <a:lnTo>
                    <a:pt x="1586" y="15522"/>
                  </a:lnTo>
                  <a:lnTo>
                    <a:pt x="1586" y="-2385"/>
                  </a:lnTo>
                  <a:lnTo>
                    <a:pt x="-3088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80" name="Forma Livre: Forma 2979">
              <a:extLst>
                <a:ext uri="{FF2B5EF4-FFF2-40B4-BE49-F238E27FC236}">
                  <a16:creationId xmlns:a16="http://schemas.microsoft.com/office/drawing/2014/main" id="{5864F5CB-F01C-4E09-CF18-B9BF8F85C0DD}"/>
                </a:ext>
              </a:extLst>
            </p:cNvPr>
            <p:cNvSpPr/>
            <p:nvPr/>
          </p:nvSpPr>
          <p:spPr>
            <a:xfrm rot="5400000" flipV="1">
              <a:off x="2479110" y="3762846"/>
              <a:ext cx="4673" cy="17907"/>
            </a:xfrm>
            <a:custGeom>
              <a:avLst/>
              <a:gdLst>
                <a:gd name="connsiteX0" fmla="*/ -3083 w 4673"/>
                <a:gd name="connsiteY0" fmla="*/ -2385 h 17907"/>
                <a:gd name="connsiteX1" fmla="*/ -3083 w 4673"/>
                <a:gd name="connsiteY1" fmla="*/ 15522 h 17907"/>
                <a:gd name="connsiteX2" fmla="*/ 1591 w 4673"/>
                <a:gd name="connsiteY2" fmla="*/ 15522 h 17907"/>
                <a:gd name="connsiteX3" fmla="*/ 1591 w 4673"/>
                <a:gd name="connsiteY3" fmla="*/ -2385 h 17907"/>
                <a:gd name="connsiteX4" fmla="*/ -3083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83" y="-2385"/>
                  </a:moveTo>
                  <a:lnTo>
                    <a:pt x="-3083" y="15522"/>
                  </a:lnTo>
                  <a:lnTo>
                    <a:pt x="1591" y="15522"/>
                  </a:lnTo>
                  <a:lnTo>
                    <a:pt x="1591" y="-2385"/>
                  </a:lnTo>
                  <a:lnTo>
                    <a:pt x="-3083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81" name="Forma Livre: Forma 2980">
              <a:extLst>
                <a:ext uri="{FF2B5EF4-FFF2-40B4-BE49-F238E27FC236}">
                  <a16:creationId xmlns:a16="http://schemas.microsoft.com/office/drawing/2014/main" id="{E513AFA1-597B-23E6-F8EB-7C15EEEBA242}"/>
                </a:ext>
              </a:extLst>
            </p:cNvPr>
            <p:cNvSpPr/>
            <p:nvPr/>
          </p:nvSpPr>
          <p:spPr>
            <a:xfrm rot="5400000" flipV="1">
              <a:off x="2479110" y="3755378"/>
              <a:ext cx="4673" cy="17907"/>
            </a:xfrm>
            <a:custGeom>
              <a:avLst/>
              <a:gdLst>
                <a:gd name="connsiteX0" fmla="*/ -3078 w 4673"/>
                <a:gd name="connsiteY0" fmla="*/ -2385 h 17907"/>
                <a:gd name="connsiteX1" fmla="*/ -3078 w 4673"/>
                <a:gd name="connsiteY1" fmla="*/ 15522 h 17907"/>
                <a:gd name="connsiteX2" fmla="*/ 1596 w 4673"/>
                <a:gd name="connsiteY2" fmla="*/ 15522 h 17907"/>
                <a:gd name="connsiteX3" fmla="*/ 1596 w 4673"/>
                <a:gd name="connsiteY3" fmla="*/ -2385 h 17907"/>
                <a:gd name="connsiteX4" fmla="*/ -3078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8" y="-2385"/>
                  </a:moveTo>
                  <a:lnTo>
                    <a:pt x="-3078" y="15522"/>
                  </a:lnTo>
                  <a:lnTo>
                    <a:pt x="1596" y="15522"/>
                  </a:lnTo>
                  <a:lnTo>
                    <a:pt x="1596" y="-2385"/>
                  </a:lnTo>
                  <a:lnTo>
                    <a:pt x="-3078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82" name="Forma Livre: Forma 2981">
              <a:extLst>
                <a:ext uri="{FF2B5EF4-FFF2-40B4-BE49-F238E27FC236}">
                  <a16:creationId xmlns:a16="http://schemas.microsoft.com/office/drawing/2014/main" id="{90006B31-E1D5-A278-5AFF-E01CC141219A}"/>
                </a:ext>
              </a:extLst>
            </p:cNvPr>
            <p:cNvSpPr/>
            <p:nvPr/>
          </p:nvSpPr>
          <p:spPr>
            <a:xfrm rot="5400000" flipV="1">
              <a:off x="2479110" y="3747911"/>
              <a:ext cx="4673" cy="17907"/>
            </a:xfrm>
            <a:custGeom>
              <a:avLst/>
              <a:gdLst>
                <a:gd name="connsiteX0" fmla="*/ -3073 w 4673"/>
                <a:gd name="connsiteY0" fmla="*/ -2385 h 17907"/>
                <a:gd name="connsiteX1" fmla="*/ -3073 w 4673"/>
                <a:gd name="connsiteY1" fmla="*/ 15522 h 17907"/>
                <a:gd name="connsiteX2" fmla="*/ 1601 w 4673"/>
                <a:gd name="connsiteY2" fmla="*/ 15522 h 17907"/>
                <a:gd name="connsiteX3" fmla="*/ 1601 w 4673"/>
                <a:gd name="connsiteY3" fmla="*/ -2385 h 17907"/>
                <a:gd name="connsiteX4" fmla="*/ -3073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73" y="-2385"/>
                  </a:moveTo>
                  <a:lnTo>
                    <a:pt x="-3073" y="15522"/>
                  </a:lnTo>
                  <a:lnTo>
                    <a:pt x="1601" y="15522"/>
                  </a:lnTo>
                  <a:lnTo>
                    <a:pt x="1601" y="-2385"/>
                  </a:lnTo>
                  <a:lnTo>
                    <a:pt x="-3073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83" name="Forma Livre: Forma 2982">
              <a:extLst>
                <a:ext uri="{FF2B5EF4-FFF2-40B4-BE49-F238E27FC236}">
                  <a16:creationId xmlns:a16="http://schemas.microsoft.com/office/drawing/2014/main" id="{E19969E4-E058-2401-840C-5238617206C8}"/>
                </a:ext>
              </a:extLst>
            </p:cNvPr>
            <p:cNvSpPr/>
            <p:nvPr/>
          </p:nvSpPr>
          <p:spPr>
            <a:xfrm rot="5400000" flipV="1">
              <a:off x="2479110" y="3740443"/>
              <a:ext cx="4673" cy="17907"/>
            </a:xfrm>
            <a:custGeom>
              <a:avLst/>
              <a:gdLst>
                <a:gd name="connsiteX0" fmla="*/ -3068 w 4673"/>
                <a:gd name="connsiteY0" fmla="*/ -2385 h 17907"/>
                <a:gd name="connsiteX1" fmla="*/ -3068 w 4673"/>
                <a:gd name="connsiteY1" fmla="*/ 15522 h 17907"/>
                <a:gd name="connsiteX2" fmla="*/ 1606 w 4673"/>
                <a:gd name="connsiteY2" fmla="*/ 15522 h 17907"/>
                <a:gd name="connsiteX3" fmla="*/ 1606 w 4673"/>
                <a:gd name="connsiteY3" fmla="*/ -2385 h 17907"/>
                <a:gd name="connsiteX4" fmla="*/ -3068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8" y="-2385"/>
                  </a:moveTo>
                  <a:lnTo>
                    <a:pt x="-3068" y="15522"/>
                  </a:lnTo>
                  <a:lnTo>
                    <a:pt x="1606" y="15522"/>
                  </a:lnTo>
                  <a:lnTo>
                    <a:pt x="1606" y="-2385"/>
                  </a:lnTo>
                  <a:lnTo>
                    <a:pt x="-3068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84" name="Forma Livre: Forma 2983">
              <a:extLst>
                <a:ext uri="{FF2B5EF4-FFF2-40B4-BE49-F238E27FC236}">
                  <a16:creationId xmlns:a16="http://schemas.microsoft.com/office/drawing/2014/main" id="{81E61BAC-AF11-BF33-EB0A-AB40BB5BAD79}"/>
                </a:ext>
              </a:extLst>
            </p:cNvPr>
            <p:cNvSpPr/>
            <p:nvPr/>
          </p:nvSpPr>
          <p:spPr>
            <a:xfrm rot="5400000" flipV="1">
              <a:off x="2479110" y="3732975"/>
              <a:ext cx="4673" cy="17907"/>
            </a:xfrm>
            <a:custGeom>
              <a:avLst/>
              <a:gdLst>
                <a:gd name="connsiteX0" fmla="*/ -3062 w 4673"/>
                <a:gd name="connsiteY0" fmla="*/ -2385 h 17907"/>
                <a:gd name="connsiteX1" fmla="*/ -3062 w 4673"/>
                <a:gd name="connsiteY1" fmla="*/ 15522 h 17907"/>
                <a:gd name="connsiteX2" fmla="*/ 1611 w 4673"/>
                <a:gd name="connsiteY2" fmla="*/ 15522 h 17907"/>
                <a:gd name="connsiteX3" fmla="*/ 1611 w 4673"/>
                <a:gd name="connsiteY3" fmla="*/ -2385 h 17907"/>
                <a:gd name="connsiteX4" fmla="*/ -3062 w 4673"/>
                <a:gd name="connsiteY4" fmla="*/ -2385 h 1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907">
                  <a:moveTo>
                    <a:pt x="-3062" y="-2385"/>
                  </a:moveTo>
                  <a:lnTo>
                    <a:pt x="-3062" y="15522"/>
                  </a:lnTo>
                  <a:lnTo>
                    <a:pt x="1611" y="15522"/>
                  </a:lnTo>
                  <a:lnTo>
                    <a:pt x="1611" y="-2385"/>
                  </a:lnTo>
                  <a:lnTo>
                    <a:pt x="-3062" y="-238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85" name="Forma Livre: Forma 2984">
              <a:extLst>
                <a:ext uri="{FF2B5EF4-FFF2-40B4-BE49-F238E27FC236}">
                  <a16:creationId xmlns:a16="http://schemas.microsoft.com/office/drawing/2014/main" id="{84BDF697-C91A-8DDB-8CD6-4AA99D9F5FF1}"/>
                </a:ext>
              </a:extLst>
            </p:cNvPr>
            <p:cNvSpPr/>
            <p:nvPr/>
          </p:nvSpPr>
          <p:spPr>
            <a:xfrm rot="5400000" flipV="1">
              <a:off x="2456143" y="3800191"/>
              <a:ext cx="4673" cy="17894"/>
            </a:xfrm>
            <a:custGeom>
              <a:avLst/>
              <a:gdLst>
                <a:gd name="connsiteX0" fmla="*/ -3108 w 4673"/>
                <a:gd name="connsiteY0" fmla="*/ -2365 h 17894"/>
                <a:gd name="connsiteX1" fmla="*/ -3108 w 4673"/>
                <a:gd name="connsiteY1" fmla="*/ 15529 h 17894"/>
                <a:gd name="connsiteX2" fmla="*/ 1566 w 4673"/>
                <a:gd name="connsiteY2" fmla="*/ 15529 h 17894"/>
                <a:gd name="connsiteX3" fmla="*/ 1566 w 4673"/>
                <a:gd name="connsiteY3" fmla="*/ -2365 h 17894"/>
                <a:gd name="connsiteX4" fmla="*/ -3108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8" y="-2365"/>
                  </a:moveTo>
                  <a:lnTo>
                    <a:pt x="-3108" y="15529"/>
                  </a:lnTo>
                  <a:lnTo>
                    <a:pt x="1566" y="15529"/>
                  </a:lnTo>
                  <a:lnTo>
                    <a:pt x="1566" y="-2365"/>
                  </a:lnTo>
                  <a:lnTo>
                    <a:pt x="-3108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86" name="Forma Livre: Forma 2985">
              <a:extLst>
                <a:ext uri="{FF2B5EF4-FFF2-40B4-BE49-F238E27FC236}">
                  <a16:creationId xmlns:a16="http://schemas.microsoft.com/office/drawing/2014/main" id="{E5B3FC1A-0D8E-037E-3E87-65A73D96E3F8}"/>
                </a:ext>
              </a:extLst>
            </p:cNvPr>
            <p:cNvSpPr/>
            <p:nvPr/>
          </p:nvSpPr>
          <p:spPr>
            <a:xfrm rot="5400000" flipV="1">
              <a:off x="2456143" y="3792724"/>
              <a:ext cx="4673" cy="17894"/>
            </a:xfrm>
            <a:custGeom>
              <a:avLst/>
              <a:gdLst>
                <a:gd name="connsiteX0" fmla="*/ -3103 w 4673"/>
                <a:gd name="connsiteY0" fmla="*/ -2365 h 17894"/>
                <a:gd name="connsiteX1" fmla="*/ -3103 w 4673"/>
                <a:gd name="connsiteY1" fmla="*/ 15529 h 17894"/>
                <a:gd name="connsiteX2" fmla="*/ 1570 w 4673"/>
                <a:gd name="connsiteY2" fmla="*/ 15529 h 17894"/>
                <a:gd name="connsiteX3" fmla="*/ 1570 w 4673"/>
                <a:gd name="connsiteY3" fmla="*/ -2365 h 17894"/>
                <a:gd name="connsiteX4" fmla="*/ -3103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103" y="-2365"/>
                  </a:moveTo>
                  <a:lnTo>
                    <a:pt x="-3103" y="15529"/>
                  </a:lnTo>
                  <a:lnTo>
                    <a:pt x="1570" y="15529"/>
                  </a:lnTo>
                  <a:lnTo>
                    <a:pt x="1570" y="-2365"/>
                  </a:lnTo>
                  <a:lnTo>
                    <a:pt x="-3103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87" name="Forma Livre: Forma 2986">
              <a:extLst>
                <a:ext uri="{FF2B5EF4-FFF2-40B4-BE49-F238E27FC236}">
                  <a16:creationId xmlns:a16="http://schemas.microsoft.com/office/drawing/2014/main" id="{613CF579-5418-2AD1-BBC8-9A32DE3DA091}"/>
                </a:ext>
              </a:extLst>
            </p:cNvPr>
            <p:cNvSpPr/>
            <p:nvPr/>
          </p:nvSpPr>
          <p:spPr>
            <a:xfrm rot="5400000" flipV="1">
              <a:off x="2456143" y="3785256"/>
              <a:ext cx="4673" cy="17894"/>
            </a:xfrm>
            <a:custGeom>
              <a:avLst/>
              <a:gdLst>
                <a:gd name="connsiteX0" fmla="*/ -3098 w 4673"/>
                <a:gd name="connsiteY0" fmla="*/ -2365 h 17894"/>
                <a:gd name="connsiteX1" fmla="*/ -3098 w 4673"/>
                <a:gd name="connsiteY1" fmla="*/ 15529 h 17894"/>
                <a:gd name="connsiteX2" fmla="*/ 1576 w 4673"/>
                <a:gd name="connsiteY2" fmla="*/ 15529 h 17894"/>
                <a:gd name="connsiteX3" fmla="*/ 1576 w 4673"/>
                <a:gd name="connsiteY3" fmla="*/ -2365 h 17894"/>
                <a:gd name="connsiteX4" fmla="*/ -3098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8" y="-2365"/>
                  </a:moveTo>
                  <a:lnTo>
                    <a:pt x="-3098" y="15529"/>
                  </a:lnTo>
                  <a:lnTo>
                    <a:pt x="1576" y="15529"/>
                  </a:lnTo>
                  <a:lnTo>
                    <a:pt x="1576" y="-2365"/>
                  </a:lnTo>
                  <a:lnTo>
                    <a:pt x="-3098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88" name="Forma Livre: Forma 2987">
              <a:extLst>
                <a:ext uri="{FF2B5EF4-FFF2-40B4-BE49-F238E27FC236}">
                  <a16:creationId xmlns:a16="http://schemas.microsoft.com/office/drawing/2014/main" id="{C9DD1A99-E996-2C83-3CC9-B0078163F782}"/>
                </a:ext>
              </a:extLst>
            </p:cNvPr>
            <p:cNvSpPr/>
            <p:nvPr/>
          </p:nvSpPr>
          <p:spPr>
            <a:xfrm rot="5400000" flipV="1">
              <a:off x="2456143" y="3777789"/>
              <a:ext cx="4673" cy="17894"/>
            </a:xfrm>
            <a:custGeom>
              <a:avLst/>
              <a:gdLst>
                <a:gd name="connsiteX0" fmla="*/ -3093 w 4673"/>
                <a:gd name="connsiteY0" fmla="*/ -2365 h 17894"/>
                <a:gd name="connsiteX1" fmla="*/ -3093 w 4673"/>
                <a:gd name="connsiteY1" fmla="*/ 15529 h 17894"/>
                <a:gd name="connsiteX2" fmla="*/ 1580 w 4673"/>
                <a:gd name="connsiteY2" fmla="*/ 15529 h 17894"/>
                <a:gd name="connsiteX3" fmla="*/ 1580 w 4673"/>
                <a:gd name="connsiteY3" fmla="*/ -2365 h 17894"/>
                <a:gd name="connsiteX4" fmla="*/ -3093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93" y="-2365"/>
                  </a:moveTo>
                  <a:lnTo>
                    <a:pt x="-3093" y="15529"/>
                  </a:lnTo>
                  <a:lnTo>
                    <a:pt x="1580" y="15529"/>
                  </a:lnTo>
                  <a:lnTo>
                    <a:pt x="1580" y="-2365"/>
                  </a:lnTo>
                  <a:lnTo>
                    <a:pt x="-3093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89" name="Forma Livre: Forma 2988">
              <a:extLst>
                <a:ext uri="{FF2B5EF4-FFF2-40B4-BE49-F238E27FC236}">
                  <a16:creationId xmlns:a16="http://schemas.microsoft.com/office/drawing/2014/main" id="{D571690A-E958-3820-27BD-AB97E045C19B}"/>
                </a:ext>
              </a:extLst>
            </p:cNvPr>
            <p:cNvSpPr/>
            <p:nvPr/>
          </p:nvSpPr>
          <p:spPr>
            <a:xfrm rot="5400000" flipV="1">
              <a:off x="2456143" y="3770321"/>
              <a:ext cx="4673" cy="17894"/>
            </a:xfrm>
            <a:custGeom>
              <a:avLst/>
              <a:gdLst>
                <a:gd name="connsiteX0" fmla="*/ -3088 w 4673"/>
                <a:gd name="connsiteY0" fmla="*/ -2365 h 17894"/>
                <a:gd name="connsiteX1" fmla="*/ -3088 w 4673"/>
                <a:gd name="connsiteY1" fmla="*/ 15529 h 17894"/>
                <a:gd name="connsiteX2" fmla="*/ 1586 w 4673"/>
                <a:gd name="connsiteY2" fmla="*/ 15529 h 17894"/>
                <a:gd name="connsiteX3" fmla="*/ 1586 w 4673"/>
                <a:gd name="connsiteY3" fmla="*/ -2365 h 17894"/>
                <a:gd name="connsiteX4" fmla="*/ -3088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8" y="-2365"/>
                  </a:moveTo>
                  <a:lnTo>
                    <a:pt x="-3088" y="15529"/>
                  </a:lnTo>
                  <a:lnTo>
                    <a:pt x="1586" y="15529"/>
                  </a:lnTo>
                  <a:lnTo>
                    <a:pt x="1586" y="-2365"/>
                  </a:lnTo>
                  <a:lnTo>
                    <a:pt x="-3088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90" name="Forma Livre: Forma 2989">
              <a:extLst>
                <a:ext uri="{FF2B5EF4-FFF2-40B4-BE49-F238E27FC236}">
                  <a16:creationId xmlns:a16="http://schemas.microsoft.com/office/drawing/2014/main" id="{D10502BA-E8D1-624F-8E06-3F815596E398}"/>
                </a:ext>
              </a:extLst>
            </p:cNvPr>
            <p:cNvSpPr/>
            <p:nvPr/>
          </p:nvSpPr>
          <p:spPr>
            <a:xfrm rot="5400000" flipV="1">
              <a:off x="2456143" y="3762854"/>
              <a:ext cx="4673" cy="17894"/>
            </a:xfrm>
            <a:custGeom>
              <a:avLst/>
              <a:gdLst>
                <a:gd name="connsiteX0" fmla="*/ -3083 w 4673"/>
                <a:gd name="connsiteY0" fmla="*/ -2365 h 17894"/>
                <a:gd name="connsiteX1" fmla="*/ -3083 w 4673"/>
                <a:gd name="connsiteY1" fmla="*/ 15529 h 17894"/>
                <a:gd name="connsiteX2" fmla="*/ 1591 w 4673"/>
                <a:gd name="connsiteY2" fmla="*/ 15529 h 17894"/>
                <a:gd name="connsiteX3" fmla="*/ 1591 w 4673"/>
                <a:gd name="connsiteY3" fmla="*/ -2365 h 17894"/>
                <a:gd name="connsiteX4" fmla="*/ -3083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83" y="-2365"/>
                  </a:moveTo>
                  <a:lnTo>
                    <a:pt x="-3083" y="15529"/>
                  </a:lnTo>
                  <a:lnTo>
                    <a:pt x="1591" y="15529"/>
                  </a:lnTo>
                  <a:lnTo>
                    <a:pt x="1591" y="-2365"/>
                  </a:lnTo>
                  <a:lnTo>
                    <a:pt x="-3083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91" name="Forma Livre: Forma 2990">
              <a:extLst>
                <a:ext uri="{FF2B5EF4-FFF2-40B4-BE49-F238E27FC236}">
                  <a16:creationId xmlns:a16="http://schemas.microsoft.com/office/drawing/2014/main" id="{244638EF-82A0-649E-5EF0-B3DB44F8701B}"/>
                </a:ext>
              </a:extLst>
            </p:cNvPr>
            <p:cNvSpPr/>
            <p:nvPr/>
          </p:nvSpPr>
          <p:spPr>
            <a:xfrm rot="5400000" flipV="1">
              <a:off x="2456143" y="3755386"/>
              <a:ext cx="4673" cy="17894"/>
            </a:xfrm>
            <a:custGeom>
              <a:avLst/>
              <a:gdLst>
                <a:gd name="connsiteX0" fmla="*/ -3078 w 4673"/>
                <a:gd name="connsiteY0" fmla="*/ -2365 h 17894"/>
                <a:gd name="connsiteX1" fmla="*/ -3078 w 4673"/>
                <a:gd name="connsiteY1" fmla="*/ 15529 h 17894"/>
                <a:gd name="connsiteX2" fmla="*/ 1596 w 4673"/>
                <a:gd name="connsiteY2" fmla="*/ 15529 h 17894"/>
                <a:gd name="connsiteX3" fmla="*/ 1596 w 4673"/>
                <a:gd name="connsiteY3" fmla="*/ -2365 h 17894"/>
                <a:gd name="connsiteX4" fmla="*/ -3078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8" y="-2365"/>
                  </a:moveTo>
                  <a:lnTo>
                    <a:pt x="-3078" y="15529"/>
                  </a:lnTo>
                  <a:lnTo>
                    <a:pt x="1596" y="15529"/>
                  </a:lnTo>
                  <a:lnTo>
                    <a:pt x="1596" y="-2365"/>
                  </a:lnTo>
                  <a:lnTo>
                    <a:pt x="-3078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92" name="Forma Livre: Forma 2991">
              <a:extLst>
                <a:ext uri="{FF2B5EF4-FFF2-40B4-BE49-F238E27FC236}">
                  <a16:creationId xmlns:a16="http://schemas.microsoft.com/office/drawing/2014/main" id="{AB1717FC-CAB0-FBCB-5A72-93BDE62AE1E0}"/>
                </a:ext>
              </a:extLst>
            </p:cNvPr>
            <p:cNvSpPr/>
            <p:nvPr/>
          </p:nvSpPr>
          <p:spPr>
            <a:xfrm rot="5400000" flipV="1">
              <a:off x="2456143" y="3747919"/>
              <a:ext cx="4673" cy="17894"/>
            </a:xfrm>
            <a:custGeom>
              <a:avLst/>
              <a:gdLst>
                <a:gd name="connsiteX0" fmla="*/ -3073 w 4673"/>
                <a:gd name="connsiteY0" fmla="*/ -2365 h 17894"/>
                <a:gd name="connsiteX1" fmla="*/ -3073 w 4673"/>
                <a:gd name="connsiteY1" fmla="*/ 15529 h 17894"/>
                <a:gd name="connsiteX2" fmla="*/ 1601 w 4673"/>
                <a:gd name="connsiteY2" fmla="*/ 15529 h 17894"/>
                <a:gd name="connsiteX3" fmla="*/ 1601 w 4673"/>
                <a:gd name="connsiteY3" fmla="*/ -2365 h 17894"/>
                <a:gd name="connsiteX4" fmla="*/ -3073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73" y="-2365"/>
                  </a:moveTo>
                  <a:lnTo>
                    <a:pt x="-3073" y="15529"/>
                  </a:lnTo>
                  <a:lnTo>
                    <a:pt x="1601" y="15529"/>
                  </a:lnTo>
                  <a:lnTo>
                    <a:pt x="1601" y="-2365"/>
                  </a:lnTo>
                  <a:lnTo>
                    <a:pt x="-3073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93" name="Forma Livre: Forma 2992">
              <a:extLst>
                <a:ext uri="{FF2B5EF4-FFF2-40B4-BE49-F238E27FC236}">
                  <a16:creationId xmlns:a16="http://schemas.microsoft.com/office/drawing/2014/main" id="{522EF84C-76B8-1A34-3FA3-465A8423E83D}"/>
                </a:ext>
              </a:extLst>
            </p:cNvPr>
            <p:cNvSpPr/>
            <p:nvPr/>
          </p:nvSpPr>
          <p:spPr>
            <a:xfrm rot="5400000" flipV="1">
              <a:off x="2456143" y="3740451"/>
              <a:ext cx="4673" cy="17894"/>
            </a:xfrm>
            <a:custGeom>
              <a:avLst/>
              <a:gdLst>
                <a:gd name="connsiteX0" fmla="*/ -3068 w 4673"/>
                <a:gd name="connsiteY0" fmla="*/ -2365 h 17894"/>
                <a:gd name="connsiteX1" fmla="*/ -3068 w 4673"/>
                <a:gd name="connsiteY1" fmla="*/ 15529 h 17894"/>
                <a:gd name="connsiteX2" fmla="*/ 1606 w 4673"/>
                <a:gd name="connsiteY2" fmla="*/ 15529 h 17894"/>
                <a:gd name="connsiteX3" fmla="*/ 1606 w 4673"/>
                <a:gd name="connsiteY3" fmla="*/ -2365 h 17894"/>
                <a:gd name="connsiteX4" fmla="*/ -3068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8" y="-2365"/>
                  </a:moveTo>
                  <a:lnTo>
                    <a:pt x="-3068" y="15529"/>
                  </a:lnTo>
                  <a:lnTo>
                    <a:pt x="1606" y="15529"/>
                  </a:lnTo>
                  <a:lnTo>
                    <a:pt x="1606" y="-2365"/>
                  </a:lnTo>
                  <a:lnTo>
                    <a:pt x="-3068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94" name="Forma Livre: Forma 2993">
              <a:extLst>
                <a:ext uri="{FF2B5EF4-FFF2-40B4-BE49-F238E27FC236}">
                  <a16:creationId xmlns:a16="http://schemas.microsoft.com/office/drawing/2014/main" id="{35140EF9-39D7-B396-AF29-C907AB037BA6}"/>
                </a:ext>
              </a:extLst>
            </p:cNvPr>
            <p:cNvSpPr/>
            <p:nvPr/>
          </p:nvSpPr>
          <p:spPr>
            <a:xfrm rot="5400000" flipV="1">
              <a:off x="2456143" y="3732983"/>
              <a:ext cx="4673" cy="17894"/>
            </a:xfrm>
            <a:custGeom>
              <a:avLst/>
              <a:gdLst>
                <a:gd name="connsiteX0" fmla="*/ -3062 w 4673"/>
                <a:gd name="connsiteY0" fmla="*/ -2365 h 17894"/>
                <a:gd name="connsiteX1" fmla="*/ -3062 w 4673"/>
                <a:gd name="connsiteY1" fmla="*/ 15529 h 17894"/>
                <a:gd name="connsiteX2" fmla="*/ 1611 w 4673"/>
                <a:gd name="connsiteY2" fmla="*/ 15529 h 17894"/>
                <a:gd name="connsiteX3" fmla="*/ 1611 w 4673"/>
                <a:gd name="connsiteY3" fmla="*/ -2365 h 17894"/>
                <a:gd name="connsiteX4" fmla="*/ -3062 w 4673"/>
                <a:gd name="connsiteY4" fmla="*/ -2365 h 1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3" h="17894">
                  <a:moveTo>
                    <a:pt x="-3062" y="-2365"/>
                  </a:moveTo>
                  <a:lnTo>
                    <a:pt x="-3062" y="15529"/>
                  </a:lnTo>
                  <a:lnTo>
                    <a:pt x="1611" y="15529"/>
                  </a:lnTo>
                  <a:lnTo>
                    <a:pt x="1611" y="-2365"/>
                  </a:lnTo>
                  <a:lnTo>
                    <a:pt x="-3062" y="-236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95" name="Forma Livre: Forma 2994">
              <a:extLst>
                <a:ext uri="{FF2B5EF4-FFF2-40B4-BE49-F238E27FC236}">
                  <a16:creationId xmlns:a16="http://schemas.microsoft.com/office/drawing/2014/main" id="{110A43C8-B3D8-1C61-E3C5-3BB2C29A230C}"/>
                </a:ext>
              </a:extLst>
            </p:cNvPr>
            <p:cNvSpPr/>
            <p:nvPr/>
          </p:nvSpPr>
          <p:spPr>
            <a:xfrm rot="5400000" flipV="1">
              <a:off x="2625459" y="4215608"/>
              <a:ext cx="24002" cy="12001"/>
            </a:xfrm>
            <a:custGeom>
              <a:avLst/>
              <a:gdLst>
                <a:gd name="connsiteX0" fmla="*/ -3390 w 24002"/>
                <a:gd name="connsiteY0" fmla="*/ -2524 h 12001"/>
                <a:gd name="connsiteX1" fmla="*/ -3390 w 24002"/>
                <a:gd name="connsiteY1" fmla="*/ 9477 h 12001"/>
                <a:gd name="connsiteX2" fmla="*/ 20613 w 24002"/>
                <a:gd name="connsiteY2" fmla="*/ 9477 h 12001"/>
                <a:gd name="connsiteX3" fmla="*/ 20613 w 24002"/>
                <a:gd name="connsiteY3" fmla="*/ -2524 h 12001"/>
                <a:gd name="connsiteX4" fmla="*/ -3390 w 24002"/>
                <a:gd name="connsiteY4" fmla="*/ -2524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524"/>
                  </a:moveTo>
                  <a:lnTo>
                    <a:pt x="-3390" y="9477"/>
                  </a:lnTo>
                  <a:lnTo>
                    <a:pt x="20613" y="9477"/>
                  </a:lnTo>
                  <a:lnTo>
                    <a:pt x="20613" y="-2524"/>
                  </a:lnTo>
                  <a:lnTo>
                    <a:pt x="-3390" y="-2524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96" name="Forma Livre: Forma 2995">
              <a:extLst>
                <a:ext uri="{FF2B5EF4-FFF2-40B4-BE49-F238E27FC236}">
                  <a16:creationId xmlns:a16="http://schemas.microsoft.com/office/drawing/2014/main" id="{66538EFA-B0A6-CBEE-9286-68FEAA1F9018}"/>
                </a:ext>
              </a:extLst>
            </p:cNvPr>
            <p:cNvSpPr/>
            <p:nvPr/>
          </p:nvSpPr>
          <p:spPr>
            <a:xfrm rot="5400000" flipV="1">
              <a:off x="2625459" y="4182600"/>
              <a:ext cx="24002" cy="12001"/>
            </a:xfrm>
            <a:custGeom>
              <a:avLst/>
              <a:gdLst>
                <a:gd name="connsiteX0" fmla="*/ -3367 w 24002"/>
                <a:gd name="connsiteY0" fmla="*/ -2524 h 12001"/>
                <a:gd name="connsiteX1" fmla="*/ -3367 w 24002"/>
                <a:gd name="connsiteY1" fmla="*/ 9477 h 12001"/>
                <a:gd name="connsiteX2" fmla="*/ 20636 w 24002"/>
                <a:gd name="connsiteY2" fmla="*/ 9477 h 12001"/>
                <a:gd name="connsiteX3" fmla="*/ 20636 w 24002"/>
                <a:gd name="connsiteY3" fmla="*/ -2524 h 12001"/>
                <a:gd name="connsiteX4" fmla="*/ -3367 w 24002"/>
                <a:gd name="connsiteY4" fmla="*/ -2524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524"/>
                  </a:moveTo>
                  <a:lnTo>
                    <a:pt x="-3367" y="9477"/>
                  </a:lnTo>
                  <a:lnTo>
                    <a:pt x="20636" y="9477"/>
                  </a:lnTo>
                  <a:lnTo>
                    <a:pt x="20636" y="-2524"/>
                  </a:lnTo>
                  <a:lnTo>
                    <a:pt x="-3367" y="-2524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97" name="Forma Livre: Forma 2996">
              <a:extLst>
                <a:ext uri="{FF2B5EF4-FFF2-40B4-BE49-F238E27FC236}">
                  <a16:creationId xmlns:a16="http://schemas.microsoft.com/office/drawing/2014/main" id="{7F1198DA-9634-DE3C-0D6D-756146AE63DF}"/>
                </a:ext>
              </a:extLst>
            </p:cNvPr>
            <p:cNvSpPr/>
            <p:nvPr/>
          </p:nvSpPr>
          <p:spPr>
            <a:xfrm rot="5400000" flipV="1">
              <a:off x="2625459" y="4149593"/>
              <a:ext cx="24002" cy="12001"/>
            </a:xfrm>
            <a:custGeom>
              <a:avLst/>
              <a:gdLst>
                <a:gd name="connsiteX0" fmla="*/ -3345 w 24002"/>
                <a:gd name="connsiteY0" fmla="*/ -2524 h 12001"/>
                <a:gd name="connsiteX1" fmla="*/ -3345 w 24002"/>
                <a:gd name="connsiteY1" fmla="*/ 9477 h 12001"/>
                <a:gd name="connsiteX2" fmla="*/ 20658 w 24002"/>
                <a:gd name="connsiteY2" fmla="*/ 9477 h 12001"/>
                <a:gd name="connsiteX3" fmla="*/ 20658 w 24002"/>
                <a:gd name="connsiteY3" fmla="*/ -2524 h 12001"/>
                <a:gd name="connsiteX4" fmla="*/ -3345 w 24002"/>
                <a:gd name="connsiteY4" fmla="*/ -2524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524"/>
                  </a:moveTo>
                  <a:lnTo>
                    <a:pt x="-3345" y="9477"/>
                  </a:lnTo>
                  <a:lnTo>
                    <a:pt x="20658" y="9477"/>
                  </a:lnTo>
                  <a:lnTo>
                    <a:pt x="20658" y="-2524"/>
                  </a:lnTo>
                  <a:lnTo>
                    <a:pt x="-3345" y="-2524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98" name="Forma Livre: Forma 2997">
              <a:extLst>
                <a:ext uri="{FF2B5EF4-FFF2-40B4-BE49-F238E27FC236}">
                  <a16:creationId xmlns:a16="http://schemas.microsoft.com/office/drawing/2014/main" id="{1E3F4CEB-44C5-2F33-FB55-4DA5E38246A0}"/>
                </a:ext>
              </a:extLst>
            </p:cNvPr>
            <p:cNvSpPr/>
            <p:nvPr/>
          </p:nvSpPr>
          <p:spPr>
            <a:xfrm rot="5400000" flipV="1">
              <a:off x="2601253" y="4215608"/>
              <a:ext cx="24002" cy="12001"/>
            </a:xfrm>
            <a:custGeom>
              <a:avLst/>
              <a:gdLst>
                <a:gd name="connsiteX0" fmla="*/ -3390 w 24002"/>
                <a:gd name="connsiteY0" fmla="*/ -2503 h 12001"/>
                <a:gd name="connsiteX1" fmla="*/ -3390 w 24002"/>
                <a:gd name="connsiteY1" fmla="*/ 9499 h 12001"/>
                <a:gd name="connsiteX2" fmla="*/ 20613 w 24002"/>
                <a:gd name="connsiteY2" fmla="*/ 9499 h 12001"/>
                <a:gd name="connsiteX3" fmla="*/ 20613 w 24002"/>
                <a:gd name="connsiteY3" fmla="*/ -2503 h 12001"/>
                <a:gd name="connsiteX4" fmla="*/ -3390 w 24002"/>
                <a:gd name="connsiteY4" fmla="*/ -250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503"/>
                  </a:moveTo>
                  <a:lnTo>
                    <a:pt x="-3390" y="9499"/>
                  </a:lnTo>
                  <a:lnTo>
                    <a:pt x="20613" y="9499"/>
                  </a:lnTo>
                  <a:lnTo>
                    <a:pt x="20613" y="-2503"/>
                  </a:lnTo>
                  <a:lnTo>
                    <a:pt x="-3390" y="-250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999" name="Forma Livre: Forma 2998">
              <a:extLst>
                <a:ext uri="{FF2B5EF4-FFF2-40B4-BE49-F238E27FC236}">
                  <a16:creationId xmlns:a16="http://schemas.microsoft.com/office/drawing/2014/main" id="{5F8F2EAB-BEC0-6EC0-C330-A5AA7B75BBBA}"/>
                </a:ext>
              </a:extLst>
            </p:cNvPr>
            <p:cNvSpPr/>
            <p:nvPr/>
          </p:nvSpPr>
          <p:spPr>
            <a:xfrm rot="5400000" flipV="1">
              <a:off x="2601253" y="4182600"/>
              <a:ext cx="24002" cy="12001"/>
            </a:xfrm>
            <a:custGeom>
              <a:avLst/>
              <a:gdLst>
                <a:gd name="connsiteX0" fmla="*/ -3367 w 24002"/>
                <a:gd name="connsiteY0" fmla="*/ -2503 h 12001"/>
                <a:gd name="connsiteX1" fmla="*/ -3367 w 24002"/>
                <a:gd name="connsiteY1" fmla="*/ 9499 h 12001"/>
                <a:gd name="connsiteX2" fmla="*/ 20636 w 24002"/>
                <a:gd name="connsiteY2" fmla="*/ 9499 h 12001"/>
                <a:gd name="connsiteX3" fmla="*/ 20636 w 24002"/>
                <a:gd name="connsiteY3" fmla="*/ -2503 h 12001"/>
                <a:gd name="connsiteX4" fmla="*/ -3367 w 24002"/>
                <a:gd name="connsiteY4" fmla="*/ -250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503"/>
                  </a:moveTo>
                  <a:lnTo>
                    <a:pt x="-3367" y="9499"/>
                  </a:lnTo>
                  <a:lnTo>
                    <a:pt x="20636" y="9499"/>
                  </a:lnTo>
                  <a:lnTo>
                    <a:pt x="20636" y="-2503"/>
                  </a:lnTo>
                  <a:lnTo>
                    <a:pt x="-3367" y="-250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00" name="Forma Livre: Forma 2999">
              <a:extLst>
                <a:ext uri="{FF2B5EF4-FFF2-40B4-BE49-F238E27FC236}">
                  <a16:creationId xmlns:a16="http://schemas.microsoft.com/office/drawing/2014/main" id="{CAC0026E-222F-AE37-B7B8-38F1BB573FDA}"/>
                </a:ext>
              </a:extLst>
            </p:cNvPr>
            <p:cNvSpPr/>
            <p:nvPr/>
          </p:nvSpPr>
          <p:spPr>
            <a:xfrm rot="5400000" flipV="1">
              <a:off x="2601253" y="4149593"/>
              <a:ext cx="24002" cy="12001"/>
            </a:xfrm>
            <a:custGeom>
              <a:avLst/>
              <a:gdLst>
                <a:gd name="connsiteX0" fmla="*/ -3345 w 24002"/>
                <a:gd name="connsiteY0" fmla="*/ -2503 h 12001"/>
                <a:gd name="connsiteX1" fmla="*/ -3345 w 24002"/>
                <a:gd name="connsiteY1" fmla="*/ 9499 h 12001"/>
                <a:gd name="connsiteX2" fmla="*/ 20658 w 24002"/>
                <a:gd name="connsiteY2" fmla="*/ 9499 h 12001"/>
                <a:gd name="connsiteX3" fmla="*/ 20658 w 24002"/>
                <a:gd name="connsiteY3" fmla="*/ -2503 h 12001"/>
                <a:gd name="connsiteX4" fmla="*/ -3345 w 24002"/>
                <a:gd name="connsiteY4" fmla="*/ -250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503"/>
                  </a:moveTo>
                  <a:lnTo>
                    <a:pt x="-3345" y="9499"/>
                  </a:lnTo>
                  <a:lnTo>
                    <a:pt x="20658" y="9499"/>
                  </a:lnTo>
                  <a:lnTo>
                    <a:pt x="20658" y="-2503"/>
                  </a:lnTo>
                  <a:lnTo>
                    <a:pt x="-3345" y="-250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01" name="Forma Livre: Forma 3000">
              <a:extLst>
                <a:ext uri="{FF2B5EF4-FFF2-40B4-BE49-F238E27FC236}">
                  <a16:creationId xmlns:a16="http://schemas.microsoft.com/office/drawing/2014/main" id="{98A08AE9-DE87-638D-1AFC-885BF1850566}"/>
                </a:ext>
              </a:extLst>
            </p:cNvPr>
            <p:cNvSpPr/>
            <p:nvPr/>
          </p:nvSpPr>
          <p:spPr>
            <a:xfrm rot="5400000" flipV="1">
              <a:off x="2577047" y="4215608"/>
              <a:ext cx="24002" cy="12001"/>
            </a:xfrm>
            <a:custGeom>
              <a:avLst/>
              <a:gdLst>
                <a:gd name="connsiteX0" fmla="*/ -3390 w 24002"/>
                <a:gd name="connsiteY0" fmla="*/ -2481 h 12001"/>
                <a:gd name="connsiteX1" fmla="*/ -3390 w 24002"/>
                <a:gd name="connsiteY1" fmla="*/ 9520 h 12001"/>
                <a:gd name="connsiteX2" fmla="*/ 20613 w 24002"/>
                <a:gd name="connsiteY2" fmla="*/ 9520 h 12001"/>
                <a:gd name="connsiteX3" fmla="*/ 20613 w 24002"/>
                <a:gd name="connsiteY3" fmla="*/ -2481 h 12001"/>
                <a:gd name="connsiteX4" fmla="*/ -3390 w 24002"/>
                <a:gd name="connsiteY4" fmla="*/ -2481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481"/>
                  </a:moveTo>
                  <a:lnTo>
                    <a:pt x="-3390" y="9520"/>
                  </a:lnTo>
                  <a:lnTo>
                    <a:pt x="20613" y="9520"/>
                  </a:lnTo>
                  <a:lnTo>
                    <a:pt x="20613" y="-2481"/>
                  </a:lnTo>
                  <a:lnTo>
                    <a:pt x="-3390" y="-2481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02" name="Forma Livre: Forma 3001">
              <a:extLst>
                <a:ext uri="{FF2B5EF4-FFF2-40B4-BE49-F238E27FC236}">
                  <a16:creationId xmlns:a16="http://schemas.microsoft.com/office/drawing/2014/main" id="{D65AEE74-D028-7398-43A6-47B4E63F0512}"/>
                </a:ext>
              </a:extLst>
            </p:cNvPr>
            <p:cNvSpPr/>
            <p:nvPr/>
          </p:nvSpPr>
          <p:spPr>
            <a:xfrm rot="5400000" flipV="1">
              <a:off x="2577047" y="4182600"/>
              <a:ext cx="24002" cy="12001"/>
            </a:xfrm>
            <a:custGeom>
              <a:avLst/>
              <a:gdLst>
                <a:gd name="connsiteX0" fmla="*/ -3367 w 24002"/>
                <a:gd name="connsiteY0" fmla="*/ -2481 h 12001"/>
                <a:gd name="connsiteX1" fmla="*/ -3367 w 24002"/>
                <a:gd name="connsiteY1" fmla="*/ 9520 h 12001"/>
                <a:gd name="connsiteX2" fmla="*/ 20636 w 24002"/>
                <a:gd name="connsiteY2" fmla="*/ 9520 h 12001"/>
                <a:gd name="connsiteX3" fmla="*/ 20636 w 24002"/>
                <a:gd name="connsiteY3" fmla="*/ -2481 h 12001"/>
                <a:gd name="connsiteX4" fmla="*/ -3367 w 24002"/>
                <a:gd name="connsiteY4" fmla="*/ -2481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481"/>
                  </a:moveTo>
                  <a:lnTo>
                    <a:pt x="-3367" y="9520"/>
                  </a:lnTo>
                  <a:lnTo>
                    <a:pt x="20636" y="9520"/>
                  </a:lnTo>
                  <a:lnTo>
                    <a:pt x="20636" y="-2481"/>
                  </a:lnTo>
                  <a:lnTo>
                    <a:pt x="-3367" y="-2481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03" name="Forma Livre: Forma 3002">
              <a:extLst>
                <a:ext uri="{FF2B5EF4-FFF2-40B4-BE49-F238E27FC236}">
                  <a16:creationId xmlns:a16="http://schemas.microsoft.com/office/drawing/2014/main" id="{8AD08684-D24A-9DF7-F37B-B3FFBA7E811B}"/>
                </a:ext>
              </a:extLst>
            </p:cNvPr>
            <p:cNvSpPr/>
            <p:nvPr/>
          </p:nvSpPr>
          <p:spPr>
            <a:xfrm rot="5400000" flipV="1">
              <a:off x="2577047" y="4149593"/>
              <a:ext cx="24002" cy="12001"/>
            </a:xfrm>
            <a:custGeom>
              <a:avLst/>
              <a:gdLst>
                <a:gd name="connsiteX0" fmla="*/ -3345 w 24002"/>
                <a:gd name="connsiteY0" fmla="*/ -2481 h 12001"/>
                <a:gd name="connsiteX1" fmla="*/ -3345 w 24002"/>
                <a:gd name="connsiteY1" fmla="*/ 9520 h 12001"/>
                <a:gd name="connsiteX2" fmla="*/ 20658 w 24002"/>
                <a:gd name="connsiteY2" fmla="*/ 9520 h 12001"/>
                <a:gd name="connsiteX3" fmla="*/ 20658 w 24002"/>
                <a:gd name="connsiteY3" fmla="*/ -2481 h 12001"/>
                <a:gd name="connsiteX4" fmla="*/ -3345 w 24002"/>
                <a:gd name="connsiteY4" fmla="*/ -2481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481"/>
                  </a:moveTo>
                  <a:lnTo>
                    <a:pt x="-3345" y="9520"/>
                  </a:lnTo>
                  <a:lnTo>
                    <a:pt x="20658" y="9520"/>
                  </a:lnTo>
                  <a:lnTo>
                    <a:pt x="20658" y="-2481"/>
                  </a:lnTo>
                  <a:lnTo>
                    <a:pt x="-3345" y="-2481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04" name="Forma Livre: Forma 3003">
              <a:extLst>
                <a:ext uri="{FF2B5EF4-FFF2-40B4-BE49-F238E27FC236}">
                  <a16:creationId xmlns:a16="http://schemas.microsoft.com/office/drawing/2014/main" id="{EAC95520-5849-F5E0-5B4B-D91439F62AF2}"/>
                </a:ext>
              </a:extLst>
            </p:cNvPr>
            <p:cNvSpPr/>
            <p:nvPr/>
          </p:nvSpPr>
          <p:spPr>
            <a:xfrm rot="5400000" flipV="1">
              <a:off x="2552841" y="4215608"/>
              <a:ext cx="24002" cy="12001"/>
            </a:xfrm>
            <a:custGeom>
              <a:avLst/>
              <a:gdLst>
                <a:gd name="connsiteX0" fmla="*/ -3390 w 24002"/>
                <a:gd name="connsiteY0" fmla="*/ -2460 h 12001"/>
                <a:gd name="connsiteX1" fmla="*/ -3390 w 24002"/>
                <a:gd name="connsiteY1" fmla="*/ 9542 h 12001"/>
                <a:gd name="connsiteX2" fmla="*/ 20613 w 24002"/>
                <a:gd name="connsiteY2" fmla="*/ 9542 h 12001"/>
                <a:gd name="connsiteX3" fmla="*/ 20613 w 24002"/>
                <a:gd name="connsiteY3" fmla="*/ -2460 h 12001"/>
                <a:gd name="connsiteX4" fmla="*/ -3390 w 24002"/>
                <a:gd name="connsiteY4" fmla="*/ -246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460"/>
                  </a:moveTo>
                  <a:lnTo>
                    <a:pt x="-3390" y="9542"/>
                  </a:lnTo>
                  <a:lnTo>
                    <a:pt x="20613" y="9542"/>
                  </a:lnTo>
                  <a:lnTo>
                    <a:pt x="20613" y="-2460"/>
                  </a:lnTo>
                  <a:lnTo>
                    <a:pt x="-3390" y="-246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05" name="Forma Livre: Forma 3004">
              <a:extLst>
                <a:ext uri="{FF2B5EF4-FFF2-40B4-BE49-F238E27FC236}">
                  <a16:creationId xmlns:a16="http://schemas.microsoft.com/office/drawing/2014/main" id="{91367606-44D6-4646-2849-9BC0F7E6ED38}"/>
                </a:ext>
              </a:extLst>
            </p:cNvPr>
            <p:cNvSpPr/>
            <p:nvPr/>
          </p:nvSpPr>
          <p:spPr>
            <a:xfrm rot="5400000" flipV="1">
              <a:off x="2552841" y="4182600"/>
              <a:ext cx="24002" cy="12001"/>
            </a:xfrm>
            <a:custGeom>
              <a:avLst/>
              <a:gdLst>
                <a:gd name="connsiteX0" fmla="*/ -3367 w 24002"/>
                <a:gd name="connsiteY0" fmla="*/ -2460 h 12001"/>
                <a:gd name="connsiteX1" fmla="*/ -3367 w 24002"/>
                <a:gd name="connsiteY1" fmla="*/ 9542 h 12001"/>
                <a:gd name="connsiteX2" fmla="*/ 20636 w 24002"/>
                <a:gd name="connsiteY2" fmla="*/ 9542 h 12001"/>
                <a:gd name="connsiteX3" fmla="*/ 20636 w 24002"/>
                <a:gd name="connsiteY3" fmla="*/ -2460 h 12001"/>
                <a:gd name="connsiteX4" fmla="*/ -3367 w 24002"/>
                <a:gd name="connsiteY4" fmla="*/ -246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460"/>
                  </a:moveTo>
                  <a:lnTo>
                    <a:pt x="-3367" y="9542"/>
                  </a:lnTo>
                  <a:lnTo>
                    <a:pt x="20636" y="9542"/>
                  </a:lnTo>
                  <a:lnTo>
                    <a:pt x="20636" y="-2460"/>
                  </a:lnTo>
                  <a:lnTo>
                    <a:pt x="-3367" y="-246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06" name="Forma Livre: Forma 3005">
              <a:extLst>
                <a:ext uri="{FF2B5EF4-FFF2-40B4-BE49-F238E27FC236}">
                  <a16:creationId xmlns:a16="http://schemas.microsoft.com/office/drawing/2014/main" id="{310FDA5E-FB9D-A687-59DC-750D09D58DCF}"/>
                </a:ext>
              </a:extLst>
            </p:cNvPr>
            <p:cNvSpPr/>
            <p:nvPr/>
          </p:nvSpPr>
          <p:spPr>
            <a:xfrm rot="5400000" flipV="1">
              <a:off x="2552841" y="4149593"/>
              <a:ext cx="24002" cy="12001"/>
            </a:xfrm>
            <a:custGeom>
              <a:avLst/>
              <a:gdLst>
                <a:gd name="connsiteX0" fmla="*/ -3345 w 24002"/>
                <a:gd name="connsiteY0" fmla="*/ -2460 h 12001"/>
                <a:gd name="connsiteX1" fmla="*/ -3345 w 24002"/>
                <a:gd name="connsiteY1" fmla="*/ 9542 h 12001"/>
                <a:gd name="connsiteX2" fmla="*/ 20658 w 24002"/>
                <a:gd name="connsiteY2" fmla="*/ 9542 h 12001"/>
                <a:gd name="connsiteX3" fmla="*/ 20658 w 24002"/>
                <a:gd name="connsiteY3" fmla="*/ -2460 h 12001"/>
                <a:gd name="connsiteX4" fmla="*/ -3345 w 24002"/>
                <a:gd name="connsiteY4" fmla="*/ -246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460"/>
                  </a:moveTo>
                  <a:lnTo>
                    <a:pt x="-3345" y="9542"/>
                  </a:lnTo>
                  <a:lnTo>
                    <a:pt x="20658" y="9542"/>
                  </a:lnTo>
                  <a:lnTo>
                    <a:pt x="20658" y="-2460"/>
                  </a:lnTo>
                  <a:lnTo>
                    <a:pt x="-3345" y="-246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07" name="Forma Livre: Forma 3006">
              <a:extLst>
                <a:ext uri="{FF2B5EF4-FFF2-40B4-BE49-F238E27FC236}">
                  <a16:creationId xmlns:a16="http://schemas.microsoft.com/office/drawing/2014/main" id="{A08DFE26-3CC5-EBA0-1AEF-26B2CDF2D56B}"/>
                </a:ext>
              </a:extLst>
            </p:cNvPr>
            <p:cNvSpPr/>
            <p:nvPr/>
          </p:nvSpPr>
          <p:spPr>
            <a:xfrm rot="5400000" flipV="1">
              <a:off x="2528635" y="4215608"/>
              <a:ext cx="24002" cy="12001"/>
            </a:xfrm>
            <a:custGeom>
              <a:avLst/>
              <a:gdLst>
                <a:gd name="connsiteX0" fmla="*/ -3390 w 24002"/>
                <a:gd name="connsiteY0" fmla="*/ -2438 h 12001"/>
                <a:gd name="connsiteX1" fmla="*/ -3390 w 24002"/>
                <a:gd name="connsiteY1" fmla="*/ 9563 h 12001"/>
                <a:gd name="connsiteX2" fmla="*/ 20613 w 24002"/>
                <a:gd name="connsiteY2" fmla="*/ 9563 h 12001"/>
                <a:gd name="connsiteX3" fmla="*/ 20613 w 24002"/>
                <a:gd name="connsiteY3" fmla="*/ -2438 h 12001"/>
                <a:gd name="connsiteX4" fmla="*/ -3390 w 24002"/>
                <a:gd name="connsiteY4" fmla="*/ -2438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438"/>
                  </a:moveTo>
                  <a:lnTo>
                    <a:pt x="-3390" y="9563"/>
                  </a:lnTo>
                  <a:lnTo>
                    <a:pt x="20613" y="9563"/>
                  </a:lnTo>
                  <a:lnTo>
                    <a:pt x="20613" y="-2438"/>
                  </a:lnTo>
                  <a:lnTo>
                    <a:pt x="-3390" y="-243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08" name="Forma Livre: Forma 3007">
              <a:extLst>
                <a:ext uri="{FF2B5EF4-FFF2-40B4-BE49-F238E27FC236}">
                  <a16:creationId xmlns:a16="http://schemas.microsoft.com/office/drawing/2014/main" id="{7908277C-1B85-C6B0-DDDD-ED04BDE951E7}"/>
                </a:ext>
              </a:extLst>
            </p:cNvPr>
            <p:cNvSpPr/>
            <p:nvPr/>
          </p:nvSpPr>
          <p:spPr>
            <a:xfrm rot="5400000" flipV="1">
              <a:off x="2528635" y="4182600"/>
              <a:ext cx="24002" cy="12001"/>
            </a:xfrm>
            <a:custGeom>
              <a:avLst/>
              <a:gdLst>
                <a:gd name="connsiteX0" fmla="*/ -3367 w 24002"/>
                <a:gd name="connsiteY0" fmla="*/ -2438 h 12001"/>
                <a:gd name="connsiteX1" fmla="*/ -3367 w 24002"/>
                <a:gd name="connsiteY1" fmla="*/ 9563 h 12001"/>
                <a:gd name="connsiteX2" fmla="*/ 20636 w 24002"/>
                <a:gd name="connsiteY2" fmla="*/ 9563 h 12001"/>
                <a:gd name="connsiteX3" fmla="*/ 20636 w 24002"/>
                <a:gd name="connsiteY3" fmla="*/ -2438 h 12001"/>
                <a:gd name="connsiteX4" fmla="*/ -3367 w 24002"/>
                <a:gd name="connsiteY4" fmla="*/ -2438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438"/>
                  </a:moveTo>
                  <a:lnTo>
                    <a:pt x="-3367" y="9563"/>
                  </a:lnTo>
                  <a:lnTo>
                    <a:pt x="20636" y="9563"/>
                  </a:lnTo>
                  <a:lnTo>
                    <a:pt x="20636" y="-2438"/>
                  </a:lnTo>
                  <a:lnTo>
                    <a:pt x="-3367" y="-243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09" name="Forma Livre: Forma 3008">
              <a:extLst>
                <a:ext uri="{FF2B5EF4-FFF2-40B4-BE49-F238E27FC236}">
                  <a16:creationId xmlns:a16="http://schemas.microsoft.com/office/drawing/2014/main" id="{533B7C74-1F77-ACD9-BEB8-9B6E94D347B7}"/>
                </a:ext>
              </a:extLst>
            </p:cNvPr>
            <p:cNvSpPr/>
            <p:nvPr/>
          </p:nvSpPr>
          <p:spPr>
            <a:xfrm rot="5400000" flipV="1">
              <a:off x="2528635" y="4149593"/>
              <a:ext cx="24002" cy="12001"/>
            </a:xfrm>
            <a:custGeom>
              <a:avLst/>
              <a:gdLst>
                <a:gd name="connsiteX0" fmla="*/ -3345 w 24002"/>
                <a:gd name="connsiteY0" fmla="*/ -2438 h 12001"/>
                <a:gd name="connsiteX1" fmla="*/ -3345 w 24002"/>
                <a:gd name="connsiteY1" fmla="*/ 9563 h 12001"/>
                <a:gd name="connsiteX2" fmla="*/ 20658 w 24002"/>
                <a:gd name="connsiteY2" fmla="*/ 9563 h 12001"/>
                <a:gd name="connsiteX3" fmla="*/ 20658 w 24002"/>
                <a:gd name="connsiteY3" fmla="*/ -2438 h 12001"/>
                <a:gd name="connsiteX4" fmla="*/ -3345 w 24002"/>
                <a:gd name="connsiteY4" fmla="*/ -2438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438"/>
                  </a:moveTo>
                  <a:lnTo>
                    <a:pt x="-3345" y="9563"/>
                  </a:lnTo>
                  <a:lnTo>
                    <a:pt x="20658" y="9563"/>
                  </a:lnTo>
                  <a:lnTo>
                    <a:pt x="20658" y="-2438"/>
                  </a:lnTo>
                  <a:lnTo>
                    <a:pt x="-3345" y="-2438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10" name="Forma Livre: Forma 3009">
              <a:extLst>
                <a:ext uri="{FF2B5EF4-FFF2-40B4-BE49-F238E27FC236}">
                  <a16:creationId xmlns:a16="http://schemas.microsoft.com/office/drawing/2014/main" id="{16A4C0A5-B1C9-0986-016A-838DF6A53C62}"/>
                </a:ext>
              </a:extLst>
            </p:cNvPr>
            <p:cNvSpPr/>
            <p:nvPr/>
          </p:nvSpPr>
          <p:spPr>
            <a:xfrm rot="5400000" flipV="1">
              <a:off x="2504441" y="4215608"/>
              <a:ext cx="24002" cy="12001"/>
            </a:xfrm>
            <a:custGeom>
              <a:avLst/>
              <a:gdLst>
                <a:gd name="connsiteX0" fmla="*/ -3390 w 24002"/>
                <a:gd name="connsiteY0" fmla="*/ -2416 h 12001"/>
                <a:gd name="connsiteX1" fmla="*/ -3390 w 24002"/>
                <a:gd name="connsiteY1" fmla="*/ 9585 h 12001"/>
                <a:gd name="connsiteX2" fmla="*/ 20613 w 24002"/>
                <a:gd name="connsiteY2" fmla="*/ 9585 h 12001"/>
                <a:gd name="connsiteX3" fmla="*/ 20613 w 24002"/>
                <a:gd name="connsiteY3" fmla="*/ -2416 h 12001"/>
                <a:gd name="connsiteX4" fmla="*/ -3390 w 24002"/>
                <a:gd name="connsiteY4" fmla="*/ -2416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416"/>
                  </a:moveTo>
                  <a:lnTo>
                    <a:pt x="-3390" y="9585"/>
                  </a:lnTo>
                  <a:lnTo>
                    <a:pt x="20613" y="9585"/>
                  </a:lnTo>
                  <a:lnTo>
                    <a:pt x="20613" y="-2416"/>
                  </a:lnTo>
                  <a:lnTo>
                    <a:pt x="-3390" y="-241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11" name="Forma Livre: Forma 3010">
              <a:extLst>
                <a:ext uri="{FF2B5EF4-FFF2-40B4-BE49-F238E27FC236}">
                  <a16:creationId xmlns:a16="http://schemas.microsoft.com/office/drawing/2014/main" id="{4BB5EEB2-20CA-7EA1-51D5-9F9D1DED1257}"/>
                </a:ext>
              </a:extLst>
            </p:cNvPr>
            <p:cNvSpPr/>
            <p:nvPr/>
          </p:nvSpPr>
          <p:spPr>
            <a:xfrm rot="5400000" flipV="1">
              <a:off x="2504441" y="4182600"/>
              <a:ext cx="24002" cy="12001"/>
            </a:xfrm>
            <a:custGeom>
              <a:avLst/>
              <a:gdLst>
                <a:gd name="connsiteX0" fmla="*/ -3367 w 24002"/>
                <a:gd name="connsiteY0" fmla="*/ -2416 h 12001"/>
                <a:gd name="connsiteX1" fmla="*/ -3367 w 24002"/>
                <a:gd name="connsiteY1" fmla="*/ 9585 h 12001"/>
                <a:gd name="connsiteX2" fmla="*/ 20636 w 24002"/>
                <a:gd name="connsiteY2" fmla="*/ 9585 h 12001"/>
                <a:gd name="connsiteX3" fmla="*/ 20636 w 24002"/>
                <a:gd name="connsiteY3" fmla="*/ -2416 h 12001"/>
                <a:gd name="connsiteX4" fmla="*/ -3367 w 24002"/>
                <a:gd name="connsiteY4" fmla="*/ -2416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416"/>
                  </a:moveTo>
                  <a:lnTo>
                    <a:pt x="-3367" y="9585"/>
                  </a:lnTo>
                  <a:lnTo>
                    <a:pt x="20636" y="9585"/>
                  </a:lnTo>
                  <a:lnTo>
                    <a:pt x="20636" y="-2416"/>
                  </a:lnTo>
                  <a:lnTo>
                    <a:pt x="-3367" y="-241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12" name="Forma Livre: Forma 3011">
              <a:extLst>
                <a:ext uri="{FF2B5EF4-FFF2-40B4-BE49-F238E27FC236}">
                  <a16:creationId xmlns:a16="http://schemas.microsoft.com/office/drawing/2014/main" id="{9E60F701-78A4-F38F-5188-BC2CC99062F8}"/>
                </a:ext>
              </a:extLst>
            </p:cNvPr>
            <p:cNvSpPr/>
            <p:nvPr/>
          </p:nvSpPr>
          <p:spPr>
            <a:xfrm rot="5400000" flipV="1">
              <a:off x="2504441" y="4149593"/>
              <a:ext cx="24002" cy="12001"/>
            </a:xfrm>
            <a:custGeom>
              <a:avLst/>
              <a:gdLst>
                <a:gd name="connsiteX0" fmla="*/ -3345 w 24002"/>
                <a:gd name="connsiteY0" fmla="*/ -2416 h 12001"/>
                <a:gd name="connsiteX1" fmla="*/ -3345 w 24002"/>
                <a:gd name="connsiteY1" fmla="*/ 9585 h 12001"/>
                <a:gd name="connsiteX2" fmla="*/ 20658 w 24002"/>
                <a:gd name="connsiteY2" fmla="*/ 9585 h 12001"/>
                <a:gd name="connsiteX3" fmla="*/ 20658 w 24002"/>
                <a:gd name="connsiteY3" fmla="*/ -2416 h 12001"/>
                <a:gd name="connsiteX4" fmla="*/ -3345 w 24002"/>
                <a:gd name="connsiteY4" fmla="*/ -2416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416"/>
                  </a:moveTo>
                  <a:lnTo>
                    <a:pt x="-3345" y="9585"/>
                  </a:lnTo>
                  <a:lnTo>
                    <a:pt x="20658" y="9585"/>
                  </a:lnTo>
                  <a:lnTo>
                    <a:pt x="20658" y="-2416"/>
                  </a:lnTo>
                  <a:lnTo>
                    <a:pt x="-3345" y="-2416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13" name="Forma Livre: Forma 3012">
              <a:extLst>
                <a:ext uri="{FF2B5EF4-FFF2-40B4-BE49-F238E27FC236}">
                  <a16:creationId xmlns:a16="http://schemas.microsoft.com/office/drawing/2014/main" id="{55F3CFA1-FDB1-4948-4D04-38A9E72B527D}"/>
                </a:ext>
              </a:extLst>
            </p:cNvPr>
            <p:cNvSpPr/>
            <p:nvPr/>
          </p:nvSpPr>
          <p:spPr>
            <a:xfrm rot="5400000" flipV="1">
              <a:off x="2480235" y="4215608"/>
              <a:ext cx="24002" cy="12001"/>
            </a:xfrm>
            <a:custGeom>
              <a:avLst/>
              <a:gdLst>
                <a:gd name="connsiteX0" fmla="*/ -3390 w 24002"/>
                <a:gd name="connsiteY0" fmla="*/ -2395 h 12001"/>
                <a:gd name="connsiteX1" fmla="*/ -3390 w 24002"/>
                <a:gd name="connsiteY1" fmla="*/ 9607 h 12001"/>
                <a:gd name="connsiteX2" fmla="*/ 20613 w 24002"/>
                <a:gd name="connsiteY2" fmla="*/ 9607 h 12001"/>
                <a:gd name="connsiteX3" fmla="*/ 20613 w 24002"/>
                <a:gd name="connsiteY3" fmla="*/ -2395 h 12001"/>
                <a:gd name="connsiteX4" fmla="*/ -3390 w 24002"/>
                <a:gd name="connsiteY4" fmla="*/ -2395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395"/>
                  </a:moveTo>
                  <a:lnTo>
                    <a:pt x="-3390" y="9607"/>
                  </a:lnTo>
                  <a:lnTo>
                    <a:pt x="20613" y="9607"/>
                  </a:lnTo>
                  <a:lnTo>
                    <a:pt x="20613" y="-2395"/>
                  </a:lnTo>
                  <a:lnTo>
                    <a:pt x="-3390" y="-239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14" name="Forma Livre: Forma 3013">
              <a:extLst>
                <a:ext uri="{FF2B5EF4-FFF2-40B4-BE49-F238E27FC236}">
                  <a16:creationId xmlns:a16="http://schemas.microsoft.com/office/drawing/2014/main" id="{A4E9910E-8966-9577-6594-9044A201B012}"/>
                </a:ext>
              </a:extLst>
            </p:cNvPr>
            <p:cNvSpPr/>
            <p:nvPr/>
          </p:nvSpPr>
          <p:spPr>
            <a:xfrm rot="5400000" flipV="1">
              <a:off x="2480235" y="4182600"/>
              <a:ext cx="24002" cy="12001"/>
            </a:xfrm>
            <a:custGeom>
              <a:avLst/>
              <a:gdLst>
                <a:gd name="connsiteX0" fmla="*/ -3367 w 24002"/>
                <a:gd name="connsiteY0" fmla="*/ -2395 h 12001"/>
                <a:gd name="connsiteX1" fmla="*/ -3367 w 24002"/>
                <a:gd name="connsiteY1" fmla="*/ 9607 h 12001"/>
                <a:gd name="connsiteX2" fmla="*/ 20636 w 24002"/>
                <a:gd name="connsiteY2" fmla="*/ 9607 h 12001"/>
                <a:gd name="connsiteX3" fmla="*/ 20636 w 24002"/>
                <a:gd name="connsiteY3" fmla="*/ -2395 h 12001"/>
                <a:gd name="connsiteX4" fmla="*/ -3367 w 24002"/>
                <a:gd name="connsiteY4" fmla="*/ -2395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395"/>
                  </a:moveTo>
                  <a:lnTo>
                    <a:pt x="-3367" y="9607"/>
                  </a:lnTo>
                  <a:lnTo>
                    <a:pt x="20636" y="9607"/>
                  </a:lnTo>
                  <a:lnTo>
                    <a:pt x="20636" y="-2395"/>
                  </a:lnTo>
                  <a:lnTo>
                    <a:pt x="-3367" y="-239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15" name="Forma Livre: Forma 3014">
              <a:extLst>
                <a:ext uri="{FF2B5EF4-FFF2-40B4-BE49-F238E27FC236}">
                  <a16:creationId xmlns:a16="http://schemas.microsoft.com/office/drawing/2014/main" id="{5970A070-801A-D998-9EF8-0FE53BD23FCB}"/>
                </a:ext>
              </a:extLst>
            </p:cNvPr>
            <p:cNvSpPr/>
            <p:nvPr/>
          </p:nvSpPr>
          <p:spPr>
            <a:xfrm rot="5400000" flipV="1">
              <a:off x="2480235" y="4149593"/>
              <a:ext cx="24002" cy="12001"/>
            </a:xfrm>
            <a:custGeom>
              <a:avLst/>
              <a:gdLst>
                <a:gd name="connsiteX0" fmla="*/ -3345 w 24002"/>
                <a:gd name="connsiteY0" fmla="*/ -2395 h 12001"/>
                <a:gd name="connsiteX1" fmla="*/ -3345 w 24002"/>
                <a:gd name="connsiteY1" fmla="*/ 9607 h 12001"/>
                <a:gd name="connsiteX2" fmla="*/ 20658 w 24002"/>
                <a:gd name="connsiteY2" fmla="*/ 9607 h 12001"/>
                <a:gd name="connsiteX3" fmla="*/ 20658 w 24002"/>
                <a:gd name="connsiteY3" fmla="*/ -2395 h 12001"/>
                <a:gd name="connsiteX4" fmla="*/ -3345 w 24002"/>
                <a:gd name="connsiteY4" fmla="*/ -2395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395"/>
                  </a:moveTo>
                  <a:lnTo>
                    <a:pt x="-3345" y="9607"/>
                  </a:lnTo>
                  <a:lnTo>
                    <a:pt x="20658" y="9607"/>
                  </a:lnTo>
                  <a:lnTo>
                    <a:pt x="20658" y="-2395"/>
                  </a:lnTo>
                  <a:lnTo>
                    <a:pt x="-3345" y="-2395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16" name="Forma Livre: Forma 3015">
              <a:extLst>
                <a:ext uri="{FF2B5EF4-FFF2-40B4-BE49-F238E27FC236}">
                  <a16:creationId xmlns:a16="http://schemas.microsoft.com/office/drawing/2014/main" id="{FC573C4F-0CAF-3248-2E1E-C1FB739DEAC9}"/>
                </a:ext>
              </a:extLst>
            </p:cNvPr>
            <p:cNvSpPr/>
            <p:nvPr/>
          </p:nvSpPr>
          <p:spPr>
            <a:xfrm rot="5400000" flipV="1">
              <a:off x="2456029" y="4215608"/>
              <a:ext cx="24002" cy="12001"/>
            </a:xfrm>
            <a:custGeom>
              <a:avLst/>
              <a:gdLst>
                <a:gd name="connsiteX0" fmla="*/ -3390 w 24002"/>
                <a:gd name="connsiteY0" fmla="*/ -2373 h 12001"/>
                <a:gd name="connsiteX1" fmla="*/ -3390 w 24002"/>
                <a:gd name="connsiteY1" fmla="*/ 9629 h 12001"/>
                <a:gd name="connsiteX2" fmla="*/ 20613 w 24002"/>
                <a:gd name="connsiteY2" fmla="*/ 9629 h 12001"/>
                <a:gd name="connsiteX3" fmla="*/ 20613 w 24002"/>
                <a:gd name="connsiteY3" fmla="*/ -2373 h 12001"/>
                <a:gd name="connsiteX4" fmla="*/ -3390 w 24002"/>
                <a:gd name="connsiteY4" fmla="*/ -237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373"/>
                  </a:moveTo>
                  <a:lnTo>
                    <a:pt x="-3390" y="9629"/>
                  </a:lnTo>
                  <a:lnTo>
                    <a:pt x="20613" y="9629"/>
                  </a:lnTo>
                  <a:lnTo>
                    <a:pt x="20613" y="-2373"/>
                  </a:lnTo>
                  <a:lnTo>
                    <a:pt x="-3390" y="-237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17" name="Forma Livre: Forma 3016">
              <a:extLst>
                <a:ext uri="{FF2B5EF4-FFF2-40B4-BE49-F238E27FC236}">
                  <a16:creationId xmlns:a16="http://schemas.microsoft.com/office/drawing/2014/main" id="{E6BA2064-44C8-270E-BD8C-A31C82F19741}"/>
                </a:ext>
              </a:extLst>
            </p:cNvPr>
            <p:cNvSpPr/>
            <p:nvPr/>
          </p:nvSpPr>
          <p:spPr>
            <a:xfrm rot="5400000" flipV="1">
              <a:off x="2456029" y="4182600"/>
              <a:ext cx="24002" cy="12001"/>
            </a:xfrm>
            <a:custGeom>
              <a:avLst/>
              <a:gdLst>
                <a:gd name="connsiteX0" fmla="*/ -3367 w 24002"/>
                <a:gd name="connsiteY0" fmla="*/ -2373 h 12001"/>
                <a:gd name="connsiteX1" fmla="*/ -3367 w 24002"/>
                <a:gd name="connsiteY1" fmla="*/ 9629 h 12001"/>
                <a:gd name="connsiteX2" fmla="*/ 20636 w 24002"/>
                <a:gd name="connsiteY2" fmla="*/ 9629 h 12001"/>
                <a:gd name="connsiteX3" fmla="*/ 20636 w 24002"/>
                <a:gd name="connsiteY3" fmla="*/ -2373 h 12001"/>
                <a:gd name="connsiteX4" fmla="*/ -3367 w 24002"/>
                <a:gd name="connsiteY4" fmla="*/ -237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373"/>
                  </a:moveTo>
                  <a:lnTo>
                    <a:pt x="-3367" y="9629"/>
                  </a:lnTo>
                  <a:lnTo>
                    <a:pt x="20636" y="9629"/>
                  </a:lnTo>
                  <a:lnTo>
                    <a:pt x="20636" y="-2373"/>
                  </a:lnTo>
                  <a:lnTo>
                    <a:pt x="-3367" y="-237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18" name="Forma Livre: Forma 3017">
              <a:extLst>
                <a:ext uri="{FF2B5EF4-FFF2-40B4-BE49-F238E27FC236}">
                  <a16:creationId xmlns:a16="http://schemas.microsoft.com/office/drawing/2014/main" id="{6CA06AE8-81AC-249A-0DB2-E6D37C206845}"/>
                </a:ext>
              </a:extLst>
            </p:cNvPr>
            <p:cNvSpPr/>
            <p:nvPr/>
          </p:nvSpPr>
          <p:spPr>
            <a:xfrm rot="5400000" flipV="1">
              <a:off x="2456029" y="4149593"/>
              <a:ext cx="24002" cy="12001"/>
            </a:xfrm>
            <a:custGeom>
              <a:avLst/>
              <a:gdLst>
                <a:gd name="connsiteX0" fmla="*/ -3345 w 24002"/>
                <a:gd name="connsiteY0" fmla="*/ -2373 h 12001"/>
                <a:gd name="connsiteX1" fmla="*/ -3345 w 24002"/>
                <a:gd name="connsiteY1" fmla="*/ 9629 h 12001"/>
                <a:gd name="connsiteX2" fmla="*/ 20658 w 24002"/>
                <a:gd name="connsiteY2" fmla="*/ 9629 h 12001"/>
                <a:gd name="connsiteX3" fmla="*/ 20658 w 24002"/>
                <a:gd name="connsiteY3" fmla="*/ -2373 h 12001"/>
                <a:gd name="connsiteX4" fmla="*/ -3345 w 24002"/>
                <a:gd name="connsiteY4" fmla="*/ -2373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373"/>
                  </a:moveTo>
                  <a:lnTo>
                    <a:pt x="-3345" y="9629"/>
                  </a:lnTo>
                  <a:lnTo>
                    <a:pt x="20658" y="9629"/>
                  </a:lnTo>
                  <a:lnTo>
                    <a:pt x="20658" y="-2373"/>
                  </a:lnTo>
                  <a:lnTo>
                    <a:pt x="-3345" y="-2373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19" name="Forma Livre: Forma 3018">
              <a:extLst>
                <a:ext uri="{FF2B5EF4-FFF2-40B4-BE49-F238E27FC236}">
                  <a16:creationId xmlns:a16="http://schemas.microsoft.com/office/drawing/2014/main" id="{6EF3C72E-ABF6-F24A-5306-8631C9E2642D}"/>
                </a:ext>
              </a:extLst>
            </p:cNvPr>
            <p:cNvSpPr/>
            <p:nvPr/>
          </p:nvSpPr>
          <p:spPr>
            <a:xfrm rot="5400000" flipV="1">
              <a:off x="2431823" y="4215608"/>
              <a:ext cx="24002" cy="12001"/>
            </a:xfrm>
            <a:custGeom>
              <a:avLst/>
              <a:gdLst>
                <a:gd name="connsiteX0" fmla="*/ -3390 w 24002"/>
                <a:gd name="connsiteY0" fmla="*/ -2352 h 12001"/>
                <a:gd name="connsiteX1" fmla="*/ -3390 w 24002"/>
                <a:gd name="connsiteY1" fmla="*/ 9650 h 12001"/>
                <a:gd name="connsiteX2" fmla="*/ 20613 w 24002"/>
                <a:gd name="connsiteY2" fmla="*/ 9650 h 12001"/>
                <a:gd name="connsiteX3" fmla="*/ 20613 w 24002"/>
                <a:gd name="connsiteY3" fmla="*/ -2352 h 12001"/>
                <a:gd name="connsiteX4" fmla="*/ -3390 w 24002"/>
                <a:gd name="connsiteY4" fmla="*/ -235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352"/>
                  </a:moveTo>
                  <a:lnTo>
                    <a:pt x="-3390" y="9650"/>
                  </a:lnTo>
                  <a:lnTo>
                    <a:pt x="20613" y="9650"/>
                  </a:lnTo>
                  <a:lnTo>
                    <a:pt x="20613" y="-2352"/>
                  </a:lnTo>
                  <a:lnTo>
                    <a:pt x="-3390" y="-2352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20" name="Forma Livre: Forma 3019">
              <a:extLst>
                <a:ext uri="{FF2B5EF4-FFF2-40B4-BE49-F238E27FC236}">
                  <a16:creationId xmlns:a16="http://schemas.microsoft.com/office/drawing/2014/main" id="{EF5EA594-9D81-73C9-895B-B351F775D482}"/>
                </a:ext>
              </a:extLst>
            </p:cNvPr>
            <p:cNvSpPr/>
            <p:nvPr/>
          </p:nvSpPr>
          <p:spPr>
            <a:xfrm rot="5400000" flipV="1">
              <a:off x="2431823" y="4182600"/>
              <a:ext cx="24002" cy="12001"/>
            </a:xfrm>
            <a:custGeom>
              <a:avLst/>
              <a:gdLst>
                <a:gd name="connsiteX0" fmla="*/ -3367 w 24002"/>
                <a:gd name="connsiteY0" fmla="*/ -2352 h 12001"/>
                <a:gd name="connsiteX1" fmla="*/ -3367 w 24002"/>
                <a:gd name="connsiteY1" fmla="*/ 9650 h 12001"/>
                <a:gd name="connsiteX2" fmla="*/ 20636 w 24002"/>
                <a:gd name="connsiteY2" fmla="*/ 9650 h 12001"/>
                <a:gd name="connsiteX3" fmla="*/ 20636 w 24002"/>
                <a:gd name="connsiteY3" fmla="*/ -2352 h 12001"/>
                <a:gd name="connsiteX4" fmla="*/ -3367 w 24002"/>
                <a:gd name="connsiteY4" fmla="*/ -235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352"/>
                  </a:moveTo>
                  <a:lnTo>
                    <a:pt x="-3367" y="9650"/>
                  </a:lnTo>
                  <a:lnTo>
                    <a:pt x="20636" y="9650"/>
                  </a:lnTo>
                  <a:lnTo>
                    <a:pt x="20636" y="-2352"/>
                  </a:lnTo>
                  <a:lnTo>
                    <a:pt x="-3367" y="-2352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21" name="Forma Livre: Forma 3020">
              <a:extLst>
                <a:ext uri="{FF2B5EF4-FFF2-40B4-BE49-F238E27FC236}">
                  <a16:creationId xmlns:a16="http://schemas.microsoft.com/office/drawing/2014/main" id="{90440428-EB3B-53FB-4074-B2A90CBD175D}"/>
                </a:ext>
              </a:extLst>
            </p:cNvPr>
            <p:cNvSpPr/>
            <p:nvPr/>
          </p:nvSpPr>
          <p:spPr>
            <a:xfrm rot="5400000" flipV="1">
              <a:off x="2431823" y="4149593"/>
              <a:ext cx="24002" cy="12001"/>
            </a:xfrm>
            <a:custGeom>
              <a:avLst/>
              <a:gdLst>
                <a:gd name="connsiteX0" fmla="*/ -3345 w 24002"/>
                <a:gd name="connsiteY0" fmla="*/ -2352 h 12001"/>
                <a:gd name="connsiteX1" fmla="*/ -3345 w 24002"/>
                <a:gd name="connsiteY1" fmla="*/ 9650 h 12001"/>
                <a:gd name="connsiteX2" fmla="*/ 20658 w 24002"/>
                <a:gd name="connsiteY2" fmla="*/ 9650 h 12001"/>
                <a:gd name="connsiteX3" fmla="*/ 20658 w 24002"/>
                <a:gd name="connsiteY3" fmla="*/ -2352 h 12001"/>
                <a:gd name="connsiteX4" fmla="*/ -3345 w 24002"/>
                <a:gd name="connsiteY4" fmla="*/ -2352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352"/>
                  </a:moveTo>
                  <a:lnTo>
                    <a:pt x="-3345" y="9650"/>
                  </a:lnTo>
                  <a:lnTo>
                    <a:pt x="20658" y="9650"/>
                  </a:lnTo>
                  <a:lnTo>
                    <a:pt x="20658" y="-2352"/>
                  </a:lnTo>
                  <a:lnTo>
                    <a:pt x="-3345" y="-2352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22" name="Forma Livre: Forma 3021">
              <a:extLst>
                <a:ext uri="{FF2B5EF4-FFF2-40B4-BE49-F238E27FC236}">
                  <a16:creationId xmlns:a16="http://schemas.microsoft.com/office/drawing/2014/main" id="{F44FD67D-7756-F574-BC4C-39FA39FCAA82}"/>
                </a:ext>
              </a:extLst>
            </p:cNvPr>
            <p:cNvSpPr/>
            <p:nvPr/>
          </p:nvSpPr>
          <p:spPr>
            <a:xfrm rot="5400000" flipV="1">
              <a:off x="2407617" y="4215608"/>
              <a:ext cx="24002" cy="12001"/>
            </a:xfrm>
            <a:custGeom>
              <a:avLst/>
              <a:gdLst>
                <a:gd name="connsiteX0" fmla="*/ -3390 w 24002"/>
                <a:gd name="connsiteY0" fmla="*/ -2330 h 12001"/>
                <a:gd name="connsiteX1" fmla="*/ -3390 w 24002"/>
                <a:gd name="connsiteY1" fmla="*/ 9671 h 12001"/>
                <a:gd name="connsiteX2" fmla="*/ 20613 w 24002"/>
                <a:gd name="connsiteY2" fmla="*/ 9671 h 12001"/>
                <a:gd name="connsiteX3" fmla="*/ 20613 w 24002"/>
                <a:gd name="connsiteY3" fmla="*/ -2330 h 12001"/>
                <a:gd name="connsiteX4" fmla="*/ -3390 w 24002"/>
                <a:gd name="connsiteY4" fmla="*/ -233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90" y="-2330"/>
                  </a:moveTo>
                  <a:lnTo>
                    <a:pt x="-3390" y="9671"/>
                  </a:lnTo>
                  <a:lnTo>
                    <a:pt x="20613" y="9671"/>
                  </a:lnTo>
                  <a:lnTo>
                    <a:pt x="20613" y="-2330"/>
                  </a:lnTo>
                  <a:lnTo>
                    <a:pt x="-3390" y="-233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23" name="Forma Livre: Forma 3022">
              <a:extLst>
                <a:ext uri="{FF2B5EF4-FFF2-40B4-BE49-F238E27FC236}">
                  <a16:creationId xmlns:a16="http://schemas.microsoft.com/office/drawing/2014/main" id="{8637F4C4-2D6A-D8B9-DF8D-AFD25B739297}"/>
                </a:ext>
              </a:extLst>
            </p:cNvPr>
            <p:cNvSpPr/>
            <p:nvPr/>
          </p:nvSpPr>
          <p:spPr>
            <a:xfrm rot="5400000" flipV="1">
              <a:off x="2407617" y="4182600"/>
              <a:ext cx="24002" cy="12001"/>
            </a:xfrm>
            <a:custGeom>
              <a:avLst/>
              <a:gdLst>
                <a:gd name="connsiteX0" fmla="*/ -3367 w 24002"/>
                <a:gd name="connsiteY0" fmla="*/ -2330 h 12001"/>
                <a:gd name="connsiteX1" fmla="*/ -3367 w 24002"/>
                <a:gd name="connsiteY1" fmla="*/ 9671 h 12001"/>
                <a:gd name="connsiteX2" fmla="*/ 20636 w 24002"/>
                <a:gd name="connsiteY2" fmla="*/ 9671 h 12001"/>
                <a:gd name="connsiteX3" fmla="*/ 20636 w 24002"/>
                <a:gd name="connsiteY3" fmla="*/ -2330 h 12001"/>
                <a:gd name="connsiteX4" fmla="*/ -3367 w 24002"/>
                <a:gd name="connsiteY4" fmla="*/ -233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67" y="-2330"/>
                  </a:moveTo>
                  <a:lnTo>
                    <a:pt x="-3367" y="9671"/>
                  </a:lnTo>
                  <a:lnTo>
                    <a:pt x="20636" y="9671"/>
                  </a:lnTo>
                  <a:lnTo>
                    <a:pt x="20636" y="-2330"/>
                  </a:lnTo>
                  <a:lnTo>
                    <a:pt x="-3367" y="-233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24" name="Forma Livre: Forma 3023">
              <a:extLst>
                <a:ext uri="{FF2B5EF4-FFF2-40B4-BE49-F238E27FC236}">
                  <a16:creationId xmlns:a16="http://schemas.microsoft.com/office/drawing/2014/main" id="{EAF6710B-FEF5-8A9B-F97E-80BCEDC05065}"/>
                </a:ext>
              </a:extLst>
            </p:cNvPr>
            <p:cNvSpPr/>
            <p:nvPr/>
          </p:nvSpPr>
          <p:spPr>
            <a:xfrm rot="5400000" flipV="1">
              <a:off x="2407617" y="4149593"/>
              <a:ext cx="24002" cy="12001"/>
            </a:xfrm>
            <a:custGeom>
              <a:avLst/>
              <a:gdLst>
                <a:gd name="connsiteX0" fmla="*/ -3345 w 24002"/>
                <a:gd name="connsiteY0" fmla="*/ -2330 h 12001"/>
                <a:gd name="connsiteX1" fmla="*/ -3345 w 24002"/>
                <a:gd name="connsiteY1" fmla="*/ 9671 h 12001"/>
                <a:gd name="connsiteX2" fmla="*/ 20658 w 24002"/>
                <a:gd name="connsiteY2" fmla="*/ 9671 h 12001"/>
                <a:gd name="connsiteX3" fmla="*/ 20658 w 24002"/>
                <a:gd name="connsiteY3" fmla="*/ -2330 h 12001"/>
                <a:gd name="connsiteX4" fmla="*/ -3345 w 24002"/>
                <a:gd name="connsiteY4" fmla="*/ -2330 h 1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2" h="12001">
                  <a:moveTo>
                    <a:pt x="-3345" y="-2330"/>
                  </a:moveTo>
                  <a:lnTo>
                    <a:pt x="-3345" y="9671"/>
                  </a:lnTo>
                  <a:lnTo>
                    <a:pt x="20658" y="9671"/>
                  </a:lnTo>
                  <a:lnTo>
                    <a:pt x="20658" y="-2330"/>
                  </a:lnTo>
                  <a:lnTo>
                    <a:pt x="-3345" y="-2330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25" name="Forma Livre: Forma 3024">
              <a:extLst>
                <a:ext uri="{FF2B5EF4-FFF2-40B4-BE49-F238E27FC236}">
                  <a16:creationId xmlns:a16="http://schemas.microsoft.com/office/drawing/2014/main" id="{60BBB454-CB61-675B-D56B-0EA396F356CC}"/>
                </a:ext>
              </a:extLst>
            </p:cNvPr>
            <p:cNvSpPr/>
            <p:nvPr/>
          </p:nvSpPr>
          <p:spPr>
            <a:xfrm rot="5400000" flipV="1">
              <a:off x="2488667" y="4231570"/>
              <a:ext cx="77342" cy="217842"/>
            </a:xfrm>
            <a:custGeom>
              <a:avLst/>
              <a:gdLst>
                <a:gd name="connsiteX0" fmla="*/ -3471 w 77342"/>
                <a:gd name="connsiteY0" fmla="*/ -2426 h 217842"/>
                <a:gd name="connsiteX1" fmla="*/ -3471 w 77342"/>
                <a:gd name="connsiteY1" fmla="*/ 215417 h 217842"/>
                <a:gd name="connsiteX2" fmla="*/ 17865 w 77342"/>
                <a:gd name="connsiteY2" fmla="*/ 215417 h 217842"/>
                <a:gd name="connsiteX3" fmla="*/ 73872 w 77342"/>
                <a:gd name="connsiteY3" fmla="*/ 159397 h 217842"/>
                <a:gd name="connsiteX4" fmla="*/ 73872 w 77342"/>
                <a:gd name="connsiteY4" fmla="*/ 53581 h 217842"/>
                <a:gd name="connsiteX5" fmla="*/ 17865 w 77342"/>
                <a:gd name="connsiteY5" fmla="*/ -2426 h 217842"/>
                <a:gd name="connsiteX6" fmla="*/ -3471 w 77342"/>
                <a:gd name="connsiteY6" fmla="*/ -2426 h 21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342" h="217842">
                  <a:moveTo>
                    <a:pt x="-3471" y="-2426"/>
                  </a:moveTo>
                  <a:lnTo>
                    <a:pt x="-3471" y="215417"/>
                  </a:lnTo>
                  <a:lnTo>
                    <a:pt x="17865" y="215417"/>
                  </a:lnTo>
                  <a:cubicBezTo>
                    <a:pt x="48790" y="215417"/>
                    <a:pt x="73872" y="190334"/>
                    <a:pt x="73872" y="159397"/>
                  </a:cubicBezTo>
                  <a:lnTo>
                    <a:pt x="73872" y="53581"/>
                  </a:lnTo>
                  <a:cubicBezTo>
                    <a:pt x="73872" y="22656"/>
                    <a:pt x="48790" y="-2426"/>
                    <a:pt x="17865" y="-2426"/>
                  </a:cubicBezTo>
                  <a:lnTo>
                    <a:pt x="-3471" y="-2426"/>
                  </a:lnTo>
                </a:path>
              </a:pathLst>
            </a:custGeom>
            <a:solidFill>
              <a:srgbClr val="A2170A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26" name="Forma Livre: Forma 3025">
              <a:extLst>
                <a:ext uri="{FF2B5EF4-FFF2-40B4-BE49-F238E27FC236}">
                  <a16:creationId xmlns:a16="http://schemas.microsoft.com/office/drawing/2014/main" id="{B1FEEBFD-4FA0-E3AA-4C92-CC935756B18B}"/>
                </a:ext>
              </a:extLst>
            </p:cNvPr>
            <p:cNvSpPr/>
            <p:nvPr/>
          </p:nvSpPr>
          <p:spPr>
            <a:xfrm rot="5400000" flipV="1">
              <a:off x="2482793" y="4308209"/>
              <a:ext cx="90970" cy="346696"/>
            </a:xfrm>
            <a:custGeom>
              <a:avLst/>
              <a:gdLst>
                <a:gd name="connsiteX0" fmla="*/ 675 w 90970"/>
                <a:gd name="connsiteY0" fmla="*/ -2427 h 346696"/>
                <a:gd name="connsiteX1" fmla="*/ -1725 w 90970"/>
                <a:gd name="connsiteY1" fmla="*/ -2427 h 346696"/>
                <a:gd name="connsiteX2" fmla="*/ 55399 w 90970"/>
                <a:gd name="connsiteY2" fmla="*/ 168883 h 346696"/>
                <a:gd name="connsiteX3" fmla="*/ -3567 w 90970"/>
                <a:gd name="connsiteY3" fmla="*/ 344270 h 346696"/>
                <a:gd name="connsiteX4" fmla="*/ -201 w 90970"/>
                <a:gd name="connsiteY4" fmla="*/ 344270 h 346696"/>
                <a:gd name="connsiteX5" fmla="*/ 37797 w 90970"/>
                <a:gd name="connsiteY5" fmla="*/ 316825 h 346696"/>
                <a:gd name="connsiteX6" fmla="*/ 56364 w 90970"/>
                <a:gd name="connsiteY6" fmla="*/ 260259 h 346696"/>
                <a:gd name="connsiteX7" fmla="*/ 87403 w 90970"/>
                <a:gd name="connsiteY7" fmla="*/ 170966 h 346696"/>
                <a:gd name="connsiteX8" fmla="*/ 44756 w 90970"/>
                <a:gd name="connsiteY8" fmla="*/ 40219 h 346696"/>
                <a:gd name="connsiteX9" fmla="*/ 44756 w 90970"/>
                <a:gd name="connsiteY9" fmla="*/ 41896 h 346696"/>
                <a:gd name="connsiteX10" fmla="*/ 38279 w 90970"/>
                <a:gd name="connsiteY10" fmla="*/ 23976 h 346696"/>
                <a:gd name="connsiteX11" fmla="*/ 675 w 90970"/>
                <a:gd name="connsiteY11" fmla="*/ -2427 h 34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970" h="346696">
                  <a:moveTo>
                    <a:pt x="675" y="-2427"/>
                  </a:moveTo>
                  <a:lnTo>
                    <a:pt x="-1725" y="-2427"/>
                  </a:lnTo>
                  <a:lnTo>
                    <a:pt x="55399" y="168883"/>
                  </a:lnTo>
                  <a:lnTo>
                    <a:pt x="-3567" y="344270"/>
                  </a:lnTo>
                  <a:lnTo>
                    <a:pt x="-201" y="344270"/>
                  </a:lnTo>
                  <a:cubicBezTo>
                    <a:pt x="17083" y="344270"/>
                    <a:pt x="32361" y="333221"/>
                    <a:pt x="37797" y="316825"/>
                  </a:cubicBezTo>
                  <a:lnTo>
                    <a:pt x="56364" y="260259"/>
                  </a:lnTo>
                  <a:lnTo>
                    <a:pt x="87403" y="170966"/>
                  </a:lnTo>
                  <a:lnTo>
                    <a:pt x="44756" y="40219"/>
                  </a:lnTo>
                  <a:lnTo>
                    <a:pt x="44756" y="41896"/>
                  </a:lnTo>
                  <a:lnTo>
                    <a:pt x="38279" y="23976"/>
                  </a:lnTo>
                  <a:cubicBezTo>
                    <a:pt x="32526" y="8139"/>
                    <a:pt x="17477" y="-2427"/>
                    <a:pt x="675" y="-2427"/>
                  </a:cubicBezTo>
                </a:path>
              </a:pathLst>
            </a:custGeom>
            <a:solidFill>
              <a:srgbClr val="85180E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3027" name="Agrupar 3026">
              <a:extLst>
                <a:ext uri="{FF2B5EF4-FFF2-40B4-BE49-F238E27FC236}">
                  <a16:creationId xmlns:a16="http://schemas.microsoft.com/office/drawing/2014/main" id="{E152FDBD-20C5-7C4C-0EDE-39F94AA9C47C}"/>
                </a:ext>
              </a:extLst>
            </p:cNvPr>
            <p:cNvGrpSpPr/>
            <p:nvPr/>
          </p:nvGrpSpPr>
          <p:grpSpPr>
            <a:xfrm>
              <a:off x="2353143" y="2715140"/>
              <a:ext cx="346700" cy="571713"/>
              <a:chOff x="2353143" y="2715140"/>
              <a:chExt cx="346700" cy="571713"/>
            </a:xfrm>
          </p:grpSpPr>
          <p:sp>
            <p:nvSpPr>
              <p:cNvPr id="3042" name="Forma Livre: Forma 3041">
                <a:extLst>
                  <a:ext uri="{FF2B5EF4-FFF2-40B4-BE49-F238E27FC236}">
                    <a16:creationId xmlns:a16="http://schemas.microsoft.com/office/drawing/2014/main" id="{B832EB09-2121-5FF8-9869-CD34EFEE24F1}"/>
                  </a:ext>
                </a:extLst>
              </p:cNvPr>
              <p:cNvSpPr/>
              <p:nvPr/>
            </p:nvSpPr>
            <p:spPr>
              <a:xfrm rot="5400000" flipV="1">
                <a:off x="2595677" y="3234851"/>
                <a:ext cx="87998" cy="16002"/>
              </a:xfrm>
              <a:custGeom>
                <a:avLst/>
                <a:gdLst>
                  <a:gd name="connsiteX0" fmla="*/ 85276 w 87998"/>
                  <a:gd name="connsiteY0" fmla="*/ -2526 h 16002"/>
                  <a:gd name="connsiteX1" fmla="*/ -2722 w 87998"/>
                  <a:gd name="connsiteY1" fmla="*/ -2526 h 16002"/>
                  <a:gd name="connsiteX2" fmla="*/ -2722 w 87998"/>
                  <a:gd name="connsiteY2" fmla="*/ 13476 h 16002"/>
                  <a:gd name="connsiteX3" fmla="*/ 85276 w 87998"/>
                  <a:gd name="connsiteY3" fmla="*/ 13476 h 16002"/>
                  <a:gd name="connsiteX4" fmla="*/ 85276 w 87998"/>
                  <a:gd name="connsiteY4" fmla="*/ -2526 h 16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8" h="16002">
                    <a:moveTo>
                      <a:pt x="85276" y="-2526"/>
                    </a:moveTo>
                    <a:lnTo>
                      <a:pt x="-2722" y="-2526"/>
                    </a:lnTo>
                    <a:lnTo>
                      <a:pt x="-2722" y="13476"/>
                    </a:lnTo>
                    <a:lnTo>
                      <a:pt x="85276" y="13476"/>
                    </a:lnTo>
                    <a:lnTo>
                      <a:pt x="85276" y="-2526"/>
                    </a:lnTo>
                  </a:path>
                </a:pathLst>
              </a:custGeom>
              <a:solidFill>
                <a:srgbClr val="12121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3" name="Forma Livre: Forma 3042">
                <a:extLst>
                  <a:ext uri="{FF2B5EF4-FFF2-40B4-BE49-F238E27FC236}">
                    <a16:creationId xmlns:a16="http://schemas.microsoft.com/office/drawing/2014/main" id="{8CC7FC9A-D1F4-C166-A916-E5A0992D4177}"/>
                  </a:ext>
                </a:extLst>
              </p:cNvPr>
              <p:cNvSpPr/>
              <p:nvPr/>
            </p:nvSpPr>
            <p:spPr>
              <a:xfrm rot="5400000" flipV="1">
                <a:off x="2359363" y="3234859"/>
                <a:ext cx="87998" cy="15989"/>
              </a:xfrm>
              <a:custGeom>
                <a:avLst/>
                <a:gdLst>
                  <a:gd name="connsiteX0" fmla="*/ 85276 w 87998"/>
                  <a:gd name="connsiteY0" fmla="*/ -2315 h 15989"/>
                  <a:gd name="connsiteX1" fmla="*/ -2722 w 87998"/>
                  <a:gd name="connsiteY1" fmla="*/ -2315 h 15989"/>
                  <a:gd name="connsiteX2" fmla="*/ -2722 w 87998"/>
                  <a:gd name="connsiteY2" fmla="*/ 13674 h 15989"/>
                  <a:gd name="connsiteX3" fmla="*/ 85276 w 87998"/>
                  <a:gd name="connsiteY3" fmla="*/ 13674 h 15989"/>
                  <a:gd name="connsiteX4" fmla="*/ 85276 w 87998"/>
                  <a:gd name="connsiteY4" fmla="*/ -2315 h 15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8" h="15989">
                    <a:moveTo>
                      <a:pt x="85276" y="-2315"/>
                    </a:moveTo>
                    <a:lnTo>
                      <a:pt x="-2722" y="-2315"/>
                    </a:lnTo>
                    <a:lnTo>
                      <a:pt x="-2722" y="13674"/>
                    </a:lnTo>
                    <a:lnTo>
                      <a:pt x="85276" y="13674"/>
                    </a:lnTo>
                    <a:lnTo>
                      <a:pt x="85276" y="-2315"/>
                    </a:lnTo>
                  </a:path>
                </a:pathLst>
              </a:custGeom>
              <a:solidFill>
                <a:srgbClr val="12121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4" name="Forma Livre: Forma 3043">
                <a:extLst>
                  <a:ext uri="{FF2B5EF4-FFF2-40B4-BE49-F238E27FC236}">
                    <a16:creationId xmlns:a16="http://schemas.microsoft.com/office/drawing/2014/main" id="{321ACB89-D751-4219-3AAD-5E409CE40973}"/>
                  </a:ext>
                </a:extLst>
              </p:cNvPr>
              <p:cNvSpPr/>
              <p:nvPr/>
            </p:nvSpPr>
            <p:spPr>
              <a:xfrm rot="5400000" flipV="1">
                <a:off x="2284635" y="2783648"/>
                <a:ext cx="483715" cy="346700"/>
              </a:xfrm>
              <a:custGeom>
                <a:avLst/>
                <a:gdLst>
                  <a:gd name="connsiteX0" fmla="*/ -2312 w 1112174"/>
                  <a:gd name="connsiteY0" fmla="*/ -2425 h 346721"/>
                  <a:gd name="connsiteX1" fmla="*/ -2312 w 1112174"/>
                  <a:gd name="connsiteY1" fmla="*/ 344297 h 346721"/>
                  <a:gd name="connsiteX2" fmla="*/ 1109862 w 1112174"/>
                  <a:gd name="connsiteY2" fmla="*/ 344297 h 346721"/>
                  <a:gd name="connsiteX3" fmla="*/ 1109862 w 1112174"/>
                  <a:gd name="connsiteY3" fmla="*/ -2425 h 346721"/>
                  <a:gd name="connsiteX4" fmla="*/ -2312 w 1112174"/>
                  <a:gd name="connsiteY4" fmla="*/ -2425 h 34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174" h="346721">
                    <a:moveTo>
                      <a:pt x="-2312" y="-2425"/>
                    </a:moveTo>
                    <a:lnTo>
                      <a:pt x="-2312" y="344297"/>
                    </a:lnTo>
                    <a:lnTo>
                      <a:pt x="1109862" y="344297"/>
                    </a:lnTo>
                    <a:lnTo>
                      <a:pt x="1109862" y="-2425"/>
                    </a:lnTo>
                    <a:lnTo>
                      <a:pt x="-2312" y="-2425"/>
                    </a:lnTo>
                  </a:path>
                </a:pathLst>
              </a:custGeom>
              <a:solidFill>
                <a:srgbClr val="B37931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5" name="Forma Livre: Forma 3044">
                <a:extLst>
                  <a:ext uri="{FF2B5EF4-FFF2-40B4-BE49-F238E27FC236}">
                    <a16:creationId xmlns:a16="http://schemas.microsoft.com/office/drawing/2014/main" id="{CB5F5767-562E-860A-124C-37DA5C553335}"/>
                  </a:ext>
                </a:extLst>
              </p:cNvPr>
              <p:cNvSpPr/>
              <p:nvPr/>
            </p:nvSpPr>
            <p:spPr>
              <a:xfrm rot="5400000" flipV="1">
                <a:off x="2504435" y="2997217"/>
                <a:ext cx="42684" cy="312050"/>
              </a:xfrm>
              <a:custGeom>
                <a:avLst/>
                <a:gdLst>
                  <a:gd name="connsiteX0" fmla="*/ -2661 w 42684"/>
                  <a:gd name="connsiteY0" fmla="*/ -2425 h 312050"/>
                  <a:gd name="connsiteX1" fmla="*/ -2661 w 42684"/>
                  <a:gd name="connsiteY1" fmla="*/ 309626 h 312050"/>
                  <a:gd name="connsiteX2" fmla="*/ 40024 w 42684"/>
                  <a:gd name="connsiteY2" fmla="*/ 309626 h 312050"/>
                  <a:gd name="connsiteX3" fmla="*/ 40024 w 42684"/>
                  <a:gd name="connsiteY3" fmla="*/ -2425 h 312050"/>
                  <a:gd name="connsiteX4" fmla="*/ -2661 w 42684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84" h="312050">
                    <a:moveTo>
                      <a:pt x="-2661" y="-2425"/>
                    </a:moveTo>
                    <a:lnTo>
                      <a:pt x="-2661" y="309626"/>
                    </a:lnTo>
                    <a:lnTo>
                      <a:pt x="40024" y="309626"/>
                    </a:lnTo>
                    <a:lnTo>
                      <a:pt x="40024" y="-2425"/>
                    </a:lnTo>
                    <a:lnTo>
                      <a:pt x="-2661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6" name="Forma Livre: Forma 3045">
                <a:extLst>
                  <a:ext uri="{FF2B5EF4-FFF2-40B4-BE49-F238E27FC236}">
                    <a16:creationId xmlns:a16="http://schemas.microsoft.com/office/drawing/2014/main" id="{6CAFCE8B-1B21-BB35-44CD-D1AED933957A}"/>
                  </a:ext>
                </a:extLst>
              </p:cNvPr>
              <p:cNvSpPr/>
              <p:nvPr/>
            </p:nvSpPr>
            <p:spPr>
              <a:xfrm rot="5400000" flipV="1">
                <a:off x="2504442" y="2940811"/>
                <a:ext cx="42671" cy="312050"/>
              </a:xfrm>
              <a:custGeom>
                <a:avLst/>
                <a:gdLst>
                  <a:gd name="connsiteX0" fmla="*/ -2622 w 42671"/>
                  <a:gd name="connsiteY0" fmla="*/ -2425 h 312050"/>
                  <a:gd name="connsiteX1" fmla="*/ -2622 w 42671"/>
                  <a:gd name="connsiteY1" fmla="*/ 309626 h 312050"/>
                  <a:gd name="connsiteX2" fmla="*/ 40050 w 42671"/>
                  <a:gd name="connsiteY2" fmla="*/ 309626 h 312050"/>
                  <a:gd name="connsiteX3" fmla="*/ 40050 w 42671"/>
                  <a:gd name="connsiteY3" fmla="*/ -2425 h 312050"/>
                  <a:gd name="connsiteX4" fmla="*/ -2622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622" y="-2425"/>
                    </a:moveTo>
                    <a:lnTo>
                      <a:pt x="-2622" y="309626"/>
                    </a:lnTo>
                    <a:lnTo>
                      <a:pt x="40050" y="309626"/>
                    </a:lnTo>
                    <a:lnTo>
                      <a:pt x="40050" y="-2425"/>
                    </a:lnTo>
                    <a:lnTo>
                      <a:pt x="-2622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7" name="Forma Livre: Forma 3046">
                <a:extLst>
                  <a:ext uri="{FF2B5EF4-FFF2-40B4-BE49-F238E27FC236}">
                    <a16:creationId xmlns:a16="http://schemas.microsoft.com/office/drawing/2014/main" id="{1C51369F-02E5-D00F-DA00-5B882AB06BDC}"/>
                  </a:ext>
                </a:extLst>
              </p:cNvPr>
              <p:cNvSpPr/>
              <p:nvPr/>
            </p:nvSpPr>
            <p:spPr>
              <a:xfrm rot="5400000" flipV="1">
                <a:off x="2504441" y="2884397"/>
                <a:ext cx="42672" cy="312050"/>
              </a:xfrm>
              <a:custGeom>
                <a:avLst/>
                <a:gdLst>
                  <a:gd name="connsiteX0" fmla="*/ -2584 w 42672"/>
                  <a:gd name="connsiteY0" fmla="*/ -2425 h 312050"/>
                  <a:gd name="connsiteX1" fmla="*/ -2584 w 42672"/>
                  <a:gd name="connsiteY1" fmla="*/ 309626 h 312050"/>
                  <a:gd name="connsiteX2" fmla="*/ 40088 w 42672"/>
                  <a:gd name="connsiteY2" fmla="*/ 309626 h 312050"/>
                  <a:gd name="connsiteX3" fmla="*/ 40088 w 42672"/>
                  <a:gd name="connsiteY3" fmla="*/ -2425 h 312050"/>
                  <a:gd name="connsiteX4" fmla="*/ -2584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584" y="-2425"/>
                    </a:moveTo>
                    <a:lnTo>
                      <a:pt x="-2584" y="309626"/>
                    </a:lnTo>
                    <a:lnTo>
                      <a:pt x="40088" y="309626"/>
                    </a:lnTo>
                    <a:lnTo>
                      <a:pt x="40088" y="-2425"/>
                    </a:lnTo>
                    <a:lnTo>
                      <a:pt x="-2584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8" name="Forma Livre: Forma 3047">
                <a:extLst>
                  <a:ext uri="{FF2B5EF4-FFF2-40B4-BE49-F238E27FC236}">
                    <a16:creationId xmlns:a16="http://schemas.microsoft.com/office/drawing/2014/main" id="{2E1F3387-2EF2-AB87-9D5A-D96BEE21BE79}"/>
                  </a:ext>
                </a:extLst>
              </p:cNvPr>
              <p:cNvSpPr/>
              <p:nvPr/>
            </p:nvSpPr>
            <p:spPr>
              <a:xfrm rot="5400000" flipV="1">
                <a:off x="2504441" y="2827997"/>
                <a:ext cx="42672" cy="312050"/>
              </a:xfrm>
              <a:custGeom>
                <a:avLst/>
                <a:gdLst>
                  <a:gd name="connsiteX0" fmla="*/ -2545 w 42672"/>
                  <a:gd name="connsiteY0" fmla="*/ -2425 h 312050"/>
                  <a:gd name="connsiteX1" fmla="*/ -2545 w 42672"/>
                  <a:gd name="connsiteY1" fmla="*/ 309626 h 312050"/>
                  <a:gd name="connsiteX2" fmla="*/ 40127 w 42672"/>
                  <a:gd name="connsiteY2" fmla="*/ 309626 h 312050"/>
                  <a:gd name="connsiteX3" fmla="*/ 40127 w 42672"/>
                  <a:gd name="connsiteY3" fmla="*/ -2425 h 312050"/>
                  <a:gd name="connsiteX4" fmla="*/ -2545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545" y="-2425"/>
                    </a:moveTo>
                    <a:lnTo>
                      <a:pt x="-2545" y="309626"/>
                    </a:lnTo>
                    <a:lnTo>
                      <a:pt x="40127" y="309626"/>
                    </a:lnTo>
                    <a:lnTo>
                      <a:pt x="40127" y="-2425"/>
                    </a:lnTo>
                    <a:lnTo>
                      <a:pt x="-2545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9" name="Forma Livre: Forma 3048">
                <a:extLst>
                  <a:ext uri="{FF2B5EF4-FFF2-40B4-BE49-F238E27FC236}">
                    <a16:creationId xmlns:a16="http://schemas.microsoft.com/office/drawing/2014/main" id="{6855FAFF-1340-D939-6D29-CF14F801EA5D}"/>
                  </a:ext>
                </a:extLst>
              </p:cNvPr>
              <p:cNvSpPr/>
              <p:nvPr/>
            </p:nvSpPr>
            <p:spPr>
              <a:xfrm rot="5400000" flipV="1">
                <a:off x="2504442" y="2771584"/>
                <a:ext cx="42671" cy="312050"/>
              </a:xfrm>
              <a:custGeom>
                <a:avLst/>
                <a:gdLst>
                  <a:gd name="connsiteX0" fmla="*/ -2507 w 42671"/>
                  <a:gd name="connsiteY0" fmla="*/ -2425 h 312050"/>
                  <a:gd name="connsiteX1" fmla="*/ -2507 w 42671"/>
                  <a:gd name="connsiteY1" fmla="*/ 309626 h 312050"/>
                  <a:gd name="connsiteX2" fmla="*/ 40165 w 42671"/>
                  <a:gd name="connsiteY2" fmla="*/ 309626 h 312050"/>
                  <a:gd name="connsiteX3" fmla="*/ 40165 w 42671"/>
                  <a:gd name="connsiteY3" fmla="*/ -2425 h 312050"/>
                  <a:gd name="connsiteX4" fmla="*/ -2507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507" y="-2425"/>
                    </a:moveTo>
                    <a:lnTo>
                      <a:pt x="-2507" y="309626"/>
                    </a:lnTo>
                    <a:lnTo>
                      <a:pt x="40165" y="309626"/>
                    </a:lnTo>
                    <a:lnTo>
                      <a:pt x="40165" y="-2425"/>
                    </a:lnTo>
                    <a:lnTo>
                      <a:pt x="-2507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50" name="Forma Livre: Forma 3049">
                <a:extLst>
                  <a:ext uri="{FF2B5EF4-FFF2-40B4-BE49-F238E27FC236}">
                    <a16:creationId xmlns:a16="http://schemas.microsoft.com/office/drawing/2014/main" id="{0E1F259D-2DBB-4F51-7DEA-11114A630015}"/>
                  </a:ext>
                </a:extLst>
              </p:cNvPr>
              <p:cNvSpPr/>
              <p:nvPr/>
            </p:nvSpPr>
            <p:spPr>
              <a:xfrm rot="5400000" flipV="1">
                <a:off x="2504441" y="2715170"/>
                <a:ext cx="42672" cy="312050"/>
              </a:xfrm>
              <a:custGeom>
                <a:avLst/>
                <a:gdLst>
                  <a:gd name="connsiteX0" fmla="*/ -2468 w 42672"/>
                  <a:gd name="connsiteY0" fmla="*/ -2425 h 312050"/>
                  <a:gd name="connsiteX1" fmla="*/ -2468 w 42672"/>
                  <a:gd name="connsiteY1" fmla="*/ 309626 h 312050"/>
                  <a:gd name="connsiteX2" fmla="*/ 40204 w 42672"/>
                  <a:gd name="connsiteY2" fmla="*/ 309626 h 312050"/>
                  <a:gd name="connsiteX3" fmla="*/ 40204 w 42672"/>
                  <a:gd name="connsiteY3" fmla="*/ -2425 h 312050"/>
                  <a:gd name="connsiteX4" fmla="*/ -2468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468" y="-2425"/>
                    </a:moveTo>
                    <a:lnTo>
                      <a:pt x="-2468" y="309626"/>
                    </a:lnTo>
                    <a:lnTo>
                      <a:pt x="40204" y="309626"/>
                    </a:lnTo>
                    <a:lnTo>
                      <a:pt x="40204" y="-2425"/>
                    </a:lnTo>
                    <a:lnTo>
                      <a:pt x="-2468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51" name="Forma Livre: Forma 3050">
                <a:extLst>
                  <a:ext uri="{FF2B5EF4-FFF2-40B4-BE49-F238E27FC236}">
                    <a16:creationId xmlns:a16="http://schemas.microsoft.com/office/drawing/2014/main" id="{78E6403E-5D75-8C7B-A0D5-6EF39DE6A50F}"/>
                  </a:ext>
                </a:extLst>
              </p:cNvPr>
              <p:cNvSpPr/>
              <p:nvPr/>
            </p:nvSpPr>
            <p:spPr>
              <a:xfrm rot="5400000" flipV="1">
                <a:off x="2504441" y="2658769"/>
                <a:ext cx="42672" cy="312050"/>
              </a:xfrm>
              <a:custGeom>
                <a:avLst/>
                <a:gdLst>
                  <a:gd name="connsiteX0" fmla="*/ -2430 w 42672"/>
                  <a:gd name="connsiteY0" fmla="*/ -2425 h 312050"/>
                  <a:gd name="connsiteX1" fmla="*/ -2430 w 42672"/>
                  <a:gd name="connsiteY1" fmla="*/ 309626 h 312050"/>
                  <a:gd name="connsiteX2" fmla="*/ 40242 w 42672"/>
                  <a:gd name="connsiteY2" fmla="*/ 309626 h 312050"/>
                  <a:gd name="connsiteX3" fmla="*/ 40242 w 42672"/>
                  <a:gd name="connsiteY3" fmla="*/ -2425 h 312050"/>
                  <a:gd name="connsiteX4" fmla="*/ -2430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430" y="-2425"/>
                    </a:moveTo>
                    <a:lnTo>
                      <a:pt x="-2430" y="309626"/>
                    </a:lnTo>
                    <a:lnTo>
                      <a:pt x="40242" y="309626"/>
                    </a:lnTo>
                    <a:lnTo>
                      <a:pt x="40242" y="-2425"/>
                    </a:lnTo>
                    <a:lnTo>
                      <a:pt x="-2430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52" name="Forma Livre: Forma 3051">
                <a:extLst>
                  <a:ext uri="{FF2B5EF4-FFF2-40B4-BE49-F238E27FC236}">
                    <a16:creationId xmlns:a16="http://schemas.microsoft.com/office/drawing/2014/main" id="{34D00352-7EEE-C338-5821-B23CC5A69C27}"/>
                  </a:ext>
                </a:extLst>
              </p:cNvPr>
              <p:cNvSpPr/>
              <p:nvPr/>
            </p:nvSpPr>
            <p:spPr>
              <a:xfrm rot="5400000" flipV="1">
                <a:off x="2504442" y="2602357"/>
                <a:ext cx="42671" cy="312050"/>
              </a:xfrm>
              <a:custGeom>
                <a:avLst/>
                <a:gdLst>
                  <a:gd name="connsiteX0" fmla="*/ -2391 w 42671"/>
                  <a:gd name="connsiteY0" fmla="*/ -2425 h 312050"/>
                  <a:gd name="connsiteX1" fmla="*/ -2391 w 42671"/>
                  <a:gd name="connsiteY1" fmla="*/ 309626 h 312050"/>
                  <a:gd name="connsiteX2" fmla="*/ 40280 w 42671"/>
                  <a:gd name="connsiteY2" fmla="*/ 309626 h 312050"/>
                  <a:gd name="connsiteX3" fmla="*/ 40280 w 42671"/>
                  <a:gd name="connsiteY3" fmla="*/ -2425 h 312050"/>
                  <a:gd name="connsiteX4" fmla="*/ -2391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391" y="-2425"/>
                    </a:moveTo>
                    <a:lnTo>
                      <a:pt x="-2391" y="309626"/>
                    </a:lnTo>
                    <a:lnTo>
                      <a:pt x="40280" y="309626"/>
                    </a:lnTo>
                    <a:lnTo>
                      <a:pt x="40280" y="-2425"/>
                    </a:lnTo>
                    <a:lnTo>
                      <a:pt x="-2391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3028" name="Forma Livre: Forma 3027">
              <a:extLst>
                <a:ext uri="{FF2B5EF4-FFF2-40B4-BE49-F238E27FC236}">
                  <a16:creationId xmlns:a16="http://schemas.microsoft.com/office/drawing/2014/main" id="{329ECC98-4BA5-FCC5-BCA4-0ACFBD10DF71}"/>
                </a:ext>
              </a:extLst>
            </p:cNvPr>
            <p:cNvSpPr/>
            <p:nvPr/>
          </p:nvSpPr>
          <p:spPr>
            <a:xfrm rot="5400000" flipV="1">
              <a:off x="2624264" y="4464554"/>
              <a:ext cx="20346" cy="54368"/>
            </a:xfrm>
            <a:custGeom>
              <a:avLst/>
              <a:gdLst>
                <a:gd name="connsiteX0" fmla="*/ -3574 w 20346"/>
                <a:gd name="connsiteY0" fmla="*/ 51847 h 54368"/>
                <a:gd name="connsiteX1" fmla="*/ 14472 w 20346"/>
                <a:gd name="connsiteY1" fmla="*/ -2522 h 54368"/>
                <a:gd name="connsiteX2" fmla="*/ -3574 w 20346"/>
                <a:gd name="connsiteY2" fmla="*/ 51847 h 54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46" h="54368">
                  <a:moveTo>
                    <a:pt x="-3574" y="51847"/>
                  </a:moveTo>
                  <a:cubicBezTo>
                    <a:pt x="-3574" y="51847"/>
                    <a:pt x="24912" y="33686"/>
                    <a:pt x="14472" y="-2522"/>
                  </a:cubicBezTo>
                  <a:lnTo>
                    <a:pt x="-3574" y="51847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029" name="Forma Livre: Forma 3028">
              <a:extLst>
                <a:ext uri="{FF2B5EF4-FFF2-40B4-BE49-F238E27FC236}">
                  <a16:creationId xmlns:a16="http://schemas.microsoft.com/office/drawing/2014/main" id="{82305C6E-7ED9-791D-1279-3AC7168749DD}"/>
                </a:ext>
              </a:extLst>
            </p:cNvPr>
            <p:cNvSpPr/>
            <p:nvPr/>
          </p:nvSpPr>
          <p:spPr>
            <a:xfrm rot="5400000" flipV="1">
              <a:off x="2412036" y="4466346"/>
              <a:ext cx="20334" cy="54381"/>
            </a:xfrm>
            <a:custGeom>
              <a:avLst/>
              <a:gdLst>
                <a:gd name="connsiteX0" fmla="*/ -3575 w 20334"/>
                <a:gd name="connsiteY0" fmla="*/ -2332 h 54381"/>
                <a:gd name="connsiteX1" fmla="*/ 14459 w 20334"/>
                <a:gd name="connsiteY1" fmla="*/ 52049 h 54381"/>
                <a:gd name="connsiteX2" fmla="*/ -3575 w 20334"/>
                <a:gd name="connsiteY2" fmla="*/ -2332 h 5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34" h="54381">
                  <a:moveTo>
                    <a:pt x="-3575" y="-2332"/>
                  </a:moveTo>
                  <a:cubicBezTo>
                    <a:pt x="-3575" y="-2332"/>
                    <a:pt x="24898" y="15841"/>
                    <a:pt x="14459" y="52049"/>
                  </a:cubicBezTo>
                  <a:lnTo>
                    <a:pt x="-3575" y="-2332"/>
                  </a:lnTo>
                </a:path>
              </a:pathLst>
            </a:custGeom>
            <a:solidFill>
              <a:srgbClr val="121212"/>
            </a:solidFill>
            <a:ln w="12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3030" name="Agrupar 3029">
              <a:extLst>
                <a:ext uri="{FF2B5EF4-FFF2-40B4-BE49-F238E27FC236}">
                  <a16:creationId xmlns:a16="http://schemas.microsoft.com/office/drawing/2014/main" id="{BA27F008-0465-38BF-4C14-58E3CC299787}"/>
                </a:ext>
              </a:extLst>
            </p:cNvPr>
            <p:cNvGrpSpPr/>
            <p:nvPr/>
          </p:nvGrpSpPr>
          <p:grpSpPr>
            <a:xfrm>
              <a:off x="2355011" y="2154036"/>
              <a:ext cx="346700" cy="571713"/>
              <a:chOff x="2353143" y="2715140"/>
              <a:chExt cx="346700" cy="571713"/>
            </a:xfrm>
          </p:grpSpPr>
          <p:sp>
            <p:nvSpPr>
              <p:cNvPr id="3031" name="Forma Livre: Forma 3030">
                <a:extLst>
                  <a:ext uri="{FF2B5EF4-FFF2-40B4-BE49-F238E27FC236}">
                    <a16:creationId xmlns:a16="http://schemas.microsoft.com/office/drawing/2014/main" id="{19B82BFF-D3E3-6141-218B-401D71D4EEAD}"/>
                  </a:ext>
                </a:extLst>
              </p:cNvPr>
              <p:cNvSpPr/>
              <p:nvPr/>
            </p:nvSpPr>
            <p:spPr>
              <a:xfrm rot="5400000" flipV="1">
                <a:off x="2595677" y="3234851"/>
                <a:ext cx="87998" cy="16002"/>
              </a:xfrm>
              <a:custGeom>
                <a:avLst/>
                <a:gdLst>
                  <a:gd name="connsiteX0" fmla="*/ 85276 w 87998"/>
                  <a:gd name="connsiteY0" fmla="*/ -2526 h 16002"/>
                  <a:gd name="connsiteX1" fmla="*/ -2722 w 87998"/>
                  <a:gd name="connsiteY1" fmla="*/ -2526 h 16002"/>
                  <a:gd name="connsiteX2" fmla="*/ -2722 w 87998"/>
                  <a:gd name="connsiteY2" fmla="*/ 13476 h 16002"/>
                  <a:gd name="connsiteX3" fmla="*/ 85276 w 87998"/>
                  <a:gd name="connsiteY3" fmla="*/ 13476 h 16002"/>
                  <a:gd name="connsiteX4" fmla="*/ 85276 w 87998"/>
                  <a:gd name="connsiteY4" fmla="*/ -2526 h 16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8" h="16002">
                    <a:moveTo>
                      <a:pt x="85276" y="-2526"/>
                    </a:moveTo>
                    <a:lnTo>
                      <a:pt x="-2722" y="-2526"/>
                    </a:lnTo>
                    <a:lnTo>
                      <a:pt x="-2722" y="13476"/>
                    </a:lnTo>
                    <a:lnTo>
                      <a:pt x="85276" y="13476"/>
                    </a:lnTo>
                    <a:lnTo>
                      <a:pt x="85276" y="-2526"/>
                    </a:lnTo>
                  </a:path>
                </a:pathLst>
              </a:custGeom>
              <a:solidFill>
                <a:srgbClr val="12121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2" name="Forma Livre: Forma 3031">
                <a:extLst>
                  <a:ext uri="{FF2B5EF4-FFF2-40B4-BE49-F238E27FC236}">
                    <a16:creationId xmlns:a16="http://schemas.microsoft.com/office/drawing/2014/main" id="{11453B10-A98D-5950-298C-3DE321518C12}"/>
                  </a:ext>
                </a:extLst>
              </p:cNvPr>
              <p:cNvSpPr/>
              <p:nvPr/>
            </p:nvSpPr>
            <p:spPr>
              <a:xfrm rot="5400000" flipV="1">
                <a:off x="2359363" y="3234859"/>
                <a:ext cx="87998" cy="15989"/>
              </a:xfrm>
              <a:custGeom>
                <a:avLst/>
                <a:gdLst>
                  <a:gd name="connsiteX0" fmla="*/ 85276 w 87998"/>
                  <a:gd name="connsiteY0" fmla="*/ -2315 h 15989"/>
                  <a:gd name="connsiteX1" fmla="*/ -2722 w 87998"/>
                  <a:gd name="connsiteY1" fmla="*/ -2315 h 15989"/>
                  <a:gd name="connsiteX2" fmla="*/ -2722 w 87998"/>
                  <a:gd name="connsiteY2" fmla="*/ 13674 h 15989"/>
                  <a:gd name="connsiteX3" fmla="*/ 85276 w 87998"/>
                  <a:gd name="connsiteY3" fmla="*/ 13674 h 15989"/>
                  <a:gd name="connsiteX4" fmla="*/ 85276 w 87998"/>
                  <a:gd name="connsiteY4" fmla="*/ -2315 h 15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98" h="15989">
                    <a:moveTo>
                      <a:pt x="85276" y="-2315"/>
                    </a:moveTo>
                    <a:lnTo>
                      <a:pt x="-2722" y="-2315"/>
                    </a:lnTo>
                    <a:lnTo>
                      <a:pt x="-2722" y="13674"/>
                    </a:lnTo>
                    <a:lnTo>
                      <a:pt x="85276" y="13674"/>
                    </a:lnTo>
                    <a:lnTo>
                      <a:pt x="85276" y="-2315"/>
                    </a:lnTo>
                  </a:path>
                </a:pathLst>
              </a:custGeom>
              <a:solidFill>
                <a:srgbClr val="121212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3" name="Forma Livre: Forma 3032">
                <a:extLst>
                  <a:ext uri="{FF2B5EF4-FFF2-40B4-BE49-F238E27FC236}">
                    <a16:creationId xmlns:a16="http://schemas.microsoft.com/office/drawing/2014/main" id="{7897B56F-A6A7-851C-EEA4-52249407FE03}"/>
                  </a:ext>
                </a:extLst>
              </p:cNvPr>
              <p:cNvSpPr/>
              <p:nvPr/>
            </p:nvSpPr>
            <p:spPr>
              <a:xfrm rot="5400000" flipV="1">
                <a:off x="2284635" y="2783648"/>
                <a:ext cx="483715" cy="346700"/>
              </a:xfrm>
              <a:custGeom>
                <a:avLst/>
                <a:gdLst>
                  <a:gd name="connsiteX0" fmla="*/ -2312 w 1112174"/>
                  <a:gd name="connsiteY0" fmla="*/ -2425 h 346721"/>
                  <a:gd name="connsiteX1" fmla="*/ -2312 w 1112174"/>
                  <a:gd name="connsiteY1" fmla="*/ 344297 h 346721"/>
                  <a:gd name="connsiteX2" fmla="*/ 1109862 w 1112174"/>
                  <a:gd name="connsiteY2" fmla="*/ 344297 h 346721"/>
                  <a:gd name="connsiteX3" fmla="*/ 1109862 w 1112174"/>
                  <a:gd name="connsiteY3" fmla="*/ -2425 h 346721"/>
                  <a:gd name="connsiteX4" fmla="*/ -2312 w 1112174"/>
                  <a:gd name="connsiteY4" fmla="*/ -2425 h 34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2174" h="346721">
                    <a:moveTo>
                      <a:pt x="-2312" y="-2425"/>
                    </a:moveTo>
                    <a:lnTo>
                      <a:pt x="-2312" y="344297"/>
                    </a:lnTo>
                    <a:lnTo>
                      <a:pt x="1109862" y="344297"/>
                    </a:lnTo>
                    <a:lnTo>
                      <a:pt x="1109862" y="-2425"/>
                    </a:lnTo>
                    <a:lnTo>
                      <a:pt x="-2312" y="-2425"/>
                    </a:lnTo>
                  </a:path>
                </a:pathLst>
              </a:custGeom>
              <a:solidFill>
                <a:srgbClr val="B37931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4" name="Forma Livre: Forma 3033">
                <a:extLst>
                  <a:ext uri="{FF2B5EF4-FFF2-40B4-BE49-F238E27FC236}">
                    <a16:creationId xmlns:a16="http://schemas.microsoft.com/office/drawing/2014/main" id="{E79F6D31-16DA-BBE9-B9D6-4B68D120DE32}"/>
                  </a:ext>
                </a:extLst>
              </p:cNvPr>
              <p:cNvSpPr/>
              <p:nvPr/>
            </p:nvSpPr>
            <p:spPr>
              <a:xfrm rot="5400000" flipV="1">
                <a:off x="2504435" y="2997217"/>
                <a:ext cx="42684" cy="312050"/>
              </a:xfrm>
              <a:custGeom>
                <a:avLst/>
                <a:gdLst>
                  <a:gd name="connsiteX0" fmla="*/ -2661 w 42684"/>
                  <a:gd name="connsiteY0" fmla="*/ -2425 h 312050"/>
                  <a:gd name="connsiteX1" fmla="*/ -2661 w 42684"/>
                  <a:gd name="connsiteY1" fmla="*/ 309626 h 312050"/>
                  <a:gd name="connsiteX2" fmla="*/ 40024 w 42684"/>
                  <a:gd name="connsiteY2" fmla="*/ 309626 h 312050"/>
                  <a:gd name="connsiteX3" fmla="*/ 40024 w 42684"/>
                  <a:gd name="connsiteY3" fmla="*/ -2425 h 312050"/>
                  <a:gd name="connsiteX4" fmla="*/ -2661 w 42684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84" h="312050">
                    <a:moveTo>
                      <a:pt x="-2661" y="-2425"/>
                    </a:moveTo>
                    <a:lnTo>
                      <a:pt x="-2661" y="309626"/>
                    </a:lnTo>
                    <a:lnTo>
                      <a:pt x="40024" y="309626"/>
                    </a:lnTo>
                    <a:lnTo>
                      <a:pt x="40024" y="-2425"/>
                    </a:lnTo>
                    <a:lnTo>
                      <a:pt x="-2661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5" name="Forma Livre: Forma 3034">
                <a:extLst>
                  <a:ext uri="{FF2B5EF4-FFF2-40B4-BE49-F238E27FC236}">
                    <a16:creationId xmlns:a16="http://schemas.microsoft.com/office/drawing/2014/main" id="{A0B7E589-DD6E-EB0A-9752-949D30B41CE4}"/>
                  </a:ext>
                </a:extLst>
              </p:cNvPr>
              <p:cNvSpPr/>
              <p:nvPr/>
            </p:nvSpPr>
            <p:spPr>
              <a:xfrm rot="5400000" flipV="1">
                <a:off x="2504442" y="2940811"/>
                <a:ext cx="42671" cy="312050"/>
              </a:xfrm>
              <a:custGeom>
                <a:avLst/>
                <a:gdLst>
                  <a:gd name="connsiteX0" fmla="*/ -2622 w 42671"/>
                  <a:gd name="connsiteY0" fmla="*/ -2425 h 312050"/>
                  <a:gd name="connsiteX1" fmla="*/ -2622 w 42671"/>
                  <a:gd name="connsiteY1" fmla="*/ 309626 h 312050"/>
                  <a:gd name="connsiteX2" fmla="*/ 40050 w 42671"/>
                  <a:gd name="connsiteY2" fmla="*/ 309626 h 312050"/>
                  <a:gd name="connsiteX3" fmla="*/ 40050 w 42671"/>
                  <a:gd name="connsiteY3" fmla="*/ -2425 h 312050"/>
                  <a:gd name="connsiteX4" fmla="*/ -2622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622" y="-2425"/>
                    </a:moveTo>
                    <a:lnTo>
                      <a:pt x="-2622" y="309626"/>
                    </a:lnTo>
                    <a:lnTo>
                      <a:pt x="40050" y="309626"/>
                    </a:lnTo>
                    <a:lnTo>
                      <a:pt x="40050" y="-2425"/>
                    </a:lnTo>
                    <a:lnTo>
                      <a:pt x="-2622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6" name="Forma Livre: Forma 3035">
                <a:extLst>
                  <a:ext uri="{FF2B5EF4-FFF2-40B4-BE49-F238E27FC236}">
                    <a16:creationId xmlns:a16="http://schemas.microsoft.com/office/drawing/2014/main" id="{FEC987A6-0E9B-E384-D56D-7E1BB3968231}"/>
                  </a:ext>
                </a:extLst>
              </p:cNvPr>
              <p:cNvSpPr/>
              <p:nvPr/>
            </p:nvSpPr>
            <p:spPr>
              <a:xfrm rot="5400000" flipV="1">
                <a:off x="2504441" y="2884397"/>
                <a:ext cx="42672" cy="312050"/>
              </a:xfrm>
              <a:custGeom>
                <a:avLst/>
                <a:gdLst>
                  <a:gd name="connsiteX0" fmla="*/ -2584 w 42672"/>
                  <a:gd name="connsiteY0" fmla="*/ -2425 h 312050"/>
                  <a:gd name="connsiteX1" fmla="*/ -2584 w 42672"/>
                  <a:gd name="connsiteY1" fmla="*/ 309626 h 312050"/>
                  <a:gd name="connsiteX2" fmla="*/ 40088 w 42672"/>
                  <a:gd name="connsiteY2" fmla="*/ 309626 h 312050"/>
                  <a:gd name="connsiteX3" fmla="*/ 40088 w 42672"/>
                  <a:gd name="connsiteY3" fmla="*/ -2425 h 312050"/>
                  <a:gd name="connsiteX4" fmla="*/ -2584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584" y="-2425"/>
                    </a:moveTo>
                    <a:lnTo>
                      <a:pt x="-2584" y="309626"/>
                    </a:lnTo>
                    <a:lnTo>
                      <a:pt x="40088" y="309626"/>
                    </a:lnTo>
                    <a:lnTo>
                      <a:pt x="40088" y="-2425"/>
                    </a:lnTo>
                    <a:lnTo>
                      <a:pt x="-2584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7" name="Forma Livre: Forma 3036">
                <a:extLst>
                  <a:ext uri="{FF2B5EF4-FFF2-40B4-BE49-F238E27FC236}">
                    <a16:creationId xmlns:a16="http://schemas.microsoft.com/office/drawing/2014/main" id="{F2BDC9F2-29F7-108D-D349-3B2DF8D8BC59}"/>
                  </a:ext>
                </a:extLst>
              </p:cNvPr>
              <p:cNvSpPr/>
              <p:nvPr/>
            </p:nvSpPr>
            <p:spPr>
              <a:xfrm rot="5400000" flipV="1">
                <a:off x="2504441" y="2827997"/>
                <a:ext cx="42672" cy="312050"/>
              </a:xfrm>
              <a:custGeom>
                <a:avLst/>
                <a:gdLst>
                  <a:gd name="connsiteX0" fmla="*/ -2545 w 42672"/>
                  <a:gd name="connsiteY0" fmla="*/ -2425 h 312050"/>
                  <a:gd name="connsiteX1" fmla="*/ -2545 w 42672"/>
                  <a:gd name="connsiteY1" fmla="*/ 309626 h 312050"/>
                  <a:gd name="connsiteX2" fmla="*/ 40127 w 42672"/>
                  <a:gd name="connsiteY2" fmla="*/ 309626 h 312050"/>
                  <a:gd name="connsiteX3" fmla="*/ 40127 w 42672"/>
                  <a:gd name="connsiteY3" fmla="*/ -2425 h 312050"/>
                  <a:gd name="connsiteX4" fmla="*/ -2545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545" y="-2425"/>
                    </a:moveTo>
                    <a:lnTo>
                      <a:pt x="-2545" y="309626"/>
                    </a:lnTo>
                    <a:lnTo>
                      <a:pt x="40127" y="309626"/>
                    </a:lnTo>
                    <a:lnTo>
                      <a:pt x="40127" y="-2425"/>
                    </a:lnTo>
                    <a:lnTo>
                      <a:pt x="-2545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8" name="Forma Livre: Forma 3037">
                <a:extLst>
                  <a:ext uri="{FF2B5EF4-FFF2-40B4-BE49-F238E27FC236}">
                    <a16:creationId xmlns:a16="http://schemas.microsoft.com/office/drawing/2014/main" id="{529156D7-EE1B-7478-6ED9-E92A78AD052B}"/>
                  </a:ext>
                </a:extLst>
              </p:cNvPr>
              <p:cNvSpPr/>
              <p:nvPr/>
            </p:nvSpPr>
            <p:spPr>
              <a:xfrm rot="5400000" flipV="1">
                <a:off x="2504442" y="2771584"/>
                <a:ext cx="42671" cy="312050"/>
              </a:xfrm>
              <a:custGeom>
                <a:avLst/>
                <a:gdLst>
                  <a:gd name="connsiteX0" fmla="*/ -2507 w 42671"/>
                  <a:gd name="connsiteY0" fmla="*/ -2425 h 312050"/>
                  <a:gd name="connsiteX1" fmla="*/ -2507 w 42671"/>
                  <a:gd name="connsiteY1" fmla="*/ 309626 h 312050"/>
                  <a:gd name="connsiteX2" fmla="*/ 40165 w 42671"/>
                  <a:gd name="connsiteY2" fmla="*/ 309626 h 312050"/>
                  <a:gd name="connsiteX3" fmla="*/ 40165 w 42671"/>
                  <a:gd name="connsiteY3" fmla="*/ -2425 h 312050"/>
                  <a:gd name="connsiteX4" fmla="*/ -2507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507" y="-2425"/>
                    </a:moveTo>
                    <a:lnTo>
                      <a:pt x="-2507" y="309626"/>
                    </a:lnTo>
                    <a:lnTo>
                      <a:pt x="40165" y="309626"/>
                    </a:lnTo>
                    <a:lnTo>
                      <a:pt x="40165" y="-2425"/>
                    </a:lnTo>
                    <a:lnTo>
                      <a:pt x="-2507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39" name="Forma Livre: Forma 3038">
                <a:extLst>
                  <a:ext uri="{FF2B5EF4-FFF2-40B4-BE49-F238E27FC236}">
                    <a16:creationId xmlns:a16="http://schemas.microsoft.com/office/drawing/2014/main" id="{A38EEBFB-94B8-F42D-9E08-2C2C5A9853E1}"/>
                  </a:ext>
                </a:extLst>
              </p:cNvPr>
              <p:cNvSpPr/>
              <p:nvPr/>
            </p:nvSpPr>
            <p:spPr>
              <a:xfrm rot="5400000" flipV="1">
                <a:off x="2504441" y="2715170"/>
                <a:ext cx="42672" cy="312050"/>
              </a:xfrm>
              <a:custGeom>
                <a:avLst/>
                <a:gdLst>
                  <a:gd name="connsiteX0" fmla="*/ -2468 w 42672"/>
                  <a:gd name="connsiteY0" fmla="*/ -2425 h 312050"/>
                  <a:gd name="connsiteX1" fmla="*/ -2468 w 42672"/>
                  <a:gd name="connsiteY1" fmla="*/ 309626 h 312050"/>
                  <a:gd name="connsiteX2" fmla="*/ 40204 w 42672"/>
                  <a:gd name="connsiteY2" fmla="*/ 309626 h 312050"/>
                  <a:gd name="connsiteX3" fmla="*/ 40204 w 42672"/>
                  <a:gd name="connsiteY3" fmla="*/ -2425 h 312050"/>
                  <a:gd name="connsiteX4" fmla="*/ -2468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468" y="-2425"/>
                    </a:moveTo>
                    <a:lnTo>
                      <a:pt x="-2468" y="309626"/>
                    </a:lnTo>
                    <a:lnTo>
                      <a:pt x="40204" y="309626"/>
                    </a:lnTo>
                    <a:lnTo>
                      <a:pt x="40204" y="-2425"/>
                    </a:lnTo>
                    <a:lnTo>
                      <a:pt x="-2468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0" name="Forma Livre: Forma 3039">
                <a:extLst>
                  <a:ext uri="{FF2B5EF4-FFF2-40B4-BE49-F238E27FC236}">
                    <a16:creationId xmlns:a16="http://schemas.microsoft.com/office/drawing/2014/main" id="{DA3922FE-3B20-95AC-FAF5-DB3DBA5F00AD}"/>
                  </a:ext>
                </a:extLst>
              </p:cNvPr>
              <p:cNvSpPr/>
              <p:nvPr/>
            </p:nvSpPr>
            <p:spPr>
              <a:xfrm rot="5400000" flipV="1">
                <a:off x="2504441" y="2658769"/>
                <a:ext cx="42672" cy="312050"/>
              </a:xfrm>
              <a:custGeom>
                <a:avLst/>
                <a:gdLst>
                  <a:gd name="connsiteX0" fmla="*/ -2430 w 42672"/>
                  <a:gd name="connsiteY0" fmla="*/ -2425 h 312050"/>
                  <a:gd name="connsiteX1" fmla="*/ -2430 w 42672"/>
                  <a:gd name="connsiteY1" fmla="*/ 309626 h 312050"/>
                  <a:gd name="connsiteX2" fmla="*/ 40242 w 42672"/>
                  <a:gd name="connsiteY2" fmla="*/ 309626 h 312050"/>
                  <a:gd name="connsiteX3" fmla="*/ 40242 w 42672"/>
                  <a:gd name="connsiteY3" fmla="*/ -2425 h 312050"/>
                  <a:gd name="connsiteX4" fmla="*/ -2430 w 42672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2" h="312050">
                    <a:moveTo>
                      <a:pt x="-2430" y="-2425"/>
                    </a:moveTo>
                    <a:lnTo>
                      <a:pt x="-2430" y="309626"/>
                    </a:lnTo>
                    <a:lnTo>
                      <a:pt x="40242" y="309626"/>
                    </a:lnTo>
                    <a:lnTo>
                      <a:pt x="40242" y="-2425"/>
                    </a:lnTo>
                    <a:lnTo>
                      <a:pt x="-2430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041" name="Forma Livre: Forma 3040">
                <a:extLst>
                  <a:ext uri="{FF2B5EF4-FFF2-40B4-BE49-F238E27FC236}">
                    <a16:creationId xmlns:a16="http://schemas.microsoft.com/office/drawing/2014/main" id="{87455780-EE34-713A-7588-731BC249F51E}"/>
                  </a:ext>
                </a:extLst>
              </p:cNvPr>
              <p:cNvSpPr/>
              <p:nvPr/>
            </p:nvSpPr>
            <p:spPr>
              <a:xfrm rot="5400000" flipV="1">
                <a:off x="2504442" y="2602357"/>
                <a:ext cx="42671" cy="312050"/>
              </a:xfrm>
              <a:custGeom>
                <a:avLst/>
                <a:gdLst>
                  <a:gd name="connsiteX0" fmla="*/ -2391 w 42671"/>
                  <a:gd name="connsiteY0" fmla="*/ -2425 h 312050"/>
                  <a:gd name="connsiteX1" fmla="*/ -2391 w 42671"/>
                  <a:gd name="connsiteY1" fmla="*/ 309626 h 312050"/>
                  <a:gd name="connsiteX2" fmla="*/ 40280 w 42671"/>
                  <a:gd name="connsiteY2" fmla="*/ 309626 h 312050"/>
                  <a:gd name="connsiteX3" fmla="*/ 40280 w 42671"/>
                  <a:gd name="connsiteY3" fmla="*/ -2425 h 312050"/>
                  <a:gd name="connsiteX4" fmla="*/ -2391 w 42671"/>
                  <a:gd name="connsiteY4" fmla="*/ -2425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71" h="312050">
                    <a:moveTo>
                      <a:pt x="-2391" y="-2425"/>
                    </a:moveTo>
                    <a:lnTo>
                      <a:pt x="-2391" y="309626"/>
                    </a:lnTo>
                    <a:lnTo>
                      <a:pt x="40280" y="309626"/>
                    </a:lnTo>
                    <a:lnTo>
                      <a:pt x="40280" y="-2425"/>
                    </a:lnTo>
                    <a:lnTo>
                      <a:pt x="-2391" y="-2425"/>
                    </a:lnTo>
                  </a:path>
                </a:pathLst>
              </a:custGeom>
              <a:solidFill>
                <a:srgbClr val="DEB575"/>
              </a:solidFill>
              <a:ln w="1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</p:grpSp>
      <p:grpSp>
        <p:nvGrpSpPr>
          <p:cNvPr id="3251" name="Carro 1">
            <a:extLst>
              <a:ext uri="{FF2B5EF4-FFF2-40B4-BE49-F238E27FC236}">
                <a16:creationId xmlns:a16="http://schemas.microsoft.com/office/drawing/2014/main" id="{5CEA3420-F840-BA9E-FA34-6851E816CD51}"/>
              </a:ext>
            </a:extLst>
          </p:cNvPr>
          <p:cNvGrpSpPr/>
          <p:nvPr/>
        </p:nvGrpSpPr>
        <p:grpSpPr>
          <a:xfrm rot="10800000">
            <a:off x="2321824" y="2429890"/>
            <a:ext cx="202639" cy="293349"/>
            <a:chOff x="1411288" y="2372580"/>
            <a:chExt cx="2743200" cy="3505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52" name="Forma Livre: Forma 3251">
              <a:extLst>
                <a:ext uri="{FF2B5EF4-FFF2-40B4-BE49-F238E27FC236}">
                  <a16:creationId xmlns:a16="http://schemas.microsoft.com/office/drawing/2014/main" id="{7912C175-5F64-CBBC-400C-385BD7283F32}"/>
                </a:ext>
              </a:extLst>
            </p:cNvPr>
            <p:cNvSpPr/>
            <p:nvPr/>
          </p:nvSpPr>
          <p:spPr>
            <a:xfrm>
              <a:off x="1716088" y="2372580"/>
              <a:ext cx="2133600" cy="3505200"/>
            </a:xfrm>
            <a:custGeom>
              <a:avLst/>
              <a:gdLst>
                <a:gd name="connsiteX0" fmla="*/ 2133600 w 2133600"/>
                <a:gd name="connsiteY0" fmla="*/ 609600 h 3505200"/>
                <a:gd name="connsiteX1" fmla="*/ 2133600 w 2133600"/>
                <a:gd name="connsiteY1" fmla="*/ 1371600 h 3505200"/>
                <a:gd name="connsiteX2" fmla="*/ 1905000 w 2133600"/>
                <a:gd name="connsiteY2" fmla="*/ 1676400 h 3505200"/>
                <a:gd name="connsiteX3" fmla="*/ 1905000 w 2133600"/>
                <a:gd name="connsiteY3" fmla="*/ 2209800 h 3505200"/>
                <a:gd name="connsiteX4" fmla="*/ 2133600 w 2133600"/>
                <a:gd name="connsiteY4" fmla="*/ 2514600 h 3505200"/>
                <a:gd name="connsiteX5" fmla="*/ 2133600 w 2133600"/>
                <a:gd name="connsiteY5" fmla="*/ 2895600 h 3505200"/>
                <a:gd name="connsiteX6" fmla="*/ 2113788 w 2133600"/>
                <a:gd name="connsiteY6" fmla="*/ 3048000 h 3505200"/>
                <a:gd name="connsiteX7" fmla="*/ 2057400 w 2133600"/>
                <a:gd name="connsiteY7" fmla="*/ 3048000 h 3505200"/>
                <a:gd name="connsiteX8" fmla="*/ 1600200 w 2133600"/>
                <a:gd name="connsiteY8" fmla="*/ 3499866 h 3505200"/>
                <a:gd name="connsiteX9" fmla="*/ 1524000 w 2133600"/>
                <a:gd name="connsiteY9" fmla="*/ 3505200 h 3505200"/>
                <a:gd name="connsiteX10" fmla="*/ 609600 w 2133600"/>
                <a:gd name="connsiteY10" fmla="*/ 3505200 h 3505200"/>
                <a:gd name="connsiteX11" fmla="*/ 533400 w 2133600"/>
                <a:gd name="connsiteY11" fmla="*/ 3499866 h 3505200"/>
                <a:gd name="connsiteX12" fmla="*/ 76200 w 2133600"/>
                <a:gd name="connsiteY12" fmla="*/ 3048000 h 3505200"/>
                <a:gd name="connsiteX13" fmla="*/ 19812 w 2133600"/>
                <a:gd name="connsiteY13" fmla="*/ 3048000 h 3505200"/>
                <a:gd name="connsiteX14" fmla="*/ 0 w 2133600"/>
                <a:gd name="connsiteY14" fmla="*/ 2895600 h 3505200"/>
                <a:gd name="connsiteX15" fmla="*/ 0 w 2133600"/>
                <a:gd name="connsiteY15" fmla="*/ 2514600 h 3505200"/>
                <a:gd name="connsiteX16" fmla="*/ 228600 w 2133600"/>
                <a:gd name="connsiteY16" fmla="*/ 2209800 h 3505200"/>
                <a:gd name="connsiteX17" fmla="*/ 228600 w 2133600"/>
                <a:gd name="connsiteY17" fmla="*/ 1676400 h 3505200"/>
                <a:gd name="connsiteX18" fmla="*/ 0 w 2133600"/>
                <a:gd name="connsiteY18" fmla="*/ 1371600 h 3505200"/>
                <a:gd name="connsiteX19" fmla="*/ 0 w 2133600"/>
                <a:gd name="connsiteY19" fmla="*/ 609600 h 3505200"/>
                <a:gd name="connsiteX20" fmla="*/ 457200 w 2133600"/>
                <a:gd name="connsiteY20" fmla="*/ 152400 h 3505200"/>
                <a:gd name="connsiteX21" fmla="*/ 457200 w 2133600"/>
                <a:gd name="connsiteY21" fmla="*/ 19812 h 3505200"/>
                <a:gd name="connsiteX22" fmla="*/ 609600 w 2133600"/>
                <a:gd name="connsiteY22" fmla="*/ 0 h 3505200"/>
                <a:gd name="connsiteX23" fmla="*/ 1524000 w 2133600"/>
                <a:gd name="connsiteY23" fmla="*/ 0 h 3505200"/>
                <a:gd name="connsiteX24" fmla="*/ 1676400 w 2133600"/>
                <a:gd name="connsiteY24" fmla="*/ 19812 h 3505200"/>
                <a:gd name="connsiteX25" fmla="*/ 1676400 w 2133600"/>
                <a:gd name="connsiteY25" fmla="*/ 152400 h 3505200"/>
                <a:gd name="connsiteX26" fmla="*/ 2133600 w 2133600"/>
                <a:gd name="connsiteY26" fmla="*/ 60960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33600" h="3505200">
                  <a:moveTo>
                    <a:pt x="2133600" y="609600"/>
                  </a:moveTo>
                  <a:lnTo>
                    <a:pt x="2133600" y="1371600"/>
                  </a:lnTo>
                  <a:lnTo>
                    <a:pt x="1905000" y="1676400"/>
                  </a:lnTo>
                  <a:lnTo>
                    <a:pt x="1905000" y="2209800"/>
                  </a:lnTo>
                  <a:lnTo>
                    <a:pt x="2133600" y="2514600"/>
                  </a:lnTo>
                  <a:lnTo>
                    <a:pt x="2133600" y="2895600"/>
                  </a:lnTo>
                  <a:cubicBezTo>
                    <a:pt x="2133257" y="2947020"/>
                    <a:pt x="2126605" y="2998203"/>
                    <a:pt x="2113788" y="3048000"/>
                  </a:cubicBezTo>
                  <a:lnTo>
                    <a:pt x="2057400" y="3048000"/>
                  </a:lnTo>
                  <a:cubicBezTo>
                    <a:pt x="1807136" y="3048396"/>
                    <a:pt x="1603530" y="3249618"/>
                    <a:pt x="1600200" y="3499866"/>
                  </a:cubicBezTo>
                  <a:cubicBezTo>
                    <a:pt x="1574932" y="3503188"/>
                    <a:pt x="1549481" y="3504964"/>
                    <a:pt x="1524000" y="3505200"/>
                  </a:cubicBezTo>
                  <a:lnTo>
                    <a:pt x="609600" y="3505200"/>
                  </a:lnTo>
                  <a:cubicBezTo>
                    <a:pt x="584119" y="3504964"/>
                    <a:pt x="558668" y="3503188"/>
                    <a:pt x="533400" y="3499866"/>
                  </a:cubicBezTo>
                  <a:cubicBezTo>
                    <a:pt x="530070" y="3249618"/>
                    <a:pt x="326464" y="3048396"/>
                    <a:pt x="76200" y="3048000"/>
                  </a:cubicBezTo>
                  <a:lnTo>
                    <a:pt x="19812" y="3048000"/>
                  </a:lnTo>
                  <a:cubicBezTo>
                    <a:pt x="6995" y="2998203"/>
                    <a:pt x="343" y="2947020"/>
                    <a:pt x="0" y="2895600"/>
                  </a:cubicBezTo>
                  <a:lnTo>
                    <a:pt x="0" y="2514600"/>
                  </a:lnTo>
                  <a:lnTo>
                    <a:pt x="228600" y="2209800"/>
                  </a:lnTo>
                  <a:lnTo>
                    <a:pt x="228600" y="1676400"/>
                  </a:lnTo>
                  <a:lnTo>
                    <a:pt x="0" y="1371600"/>
                  </a:lnTo>
                  <a:lnTo>
                    <a:pt x="0" y="609600"/>
                  </a:lnTo>
                  <a:cubicBezTo>
                    <a:pt x="252504" y="609600"/>
                    <a:pt x="457200" y="404904"/>
                    <a:pt x="457200" y="152400"/>
                  </a:cubicBezTo>
                  <a:lnTo>
                    <a:pt x="457200" y="19812"/>
                  </a:lnTo>
                  <a:cubicBezTo>
                    <a:pt x="506997" y="6995"/>
                    <a:pt x="558180" y="343"/>
                    <a:pt x="609600" y="0"/>
                  </a:cubicBezTo>
                  <a:lnTo>
                    <a:pt x="1524000" y="0"/>
                  </a:lnTo>
                  <a:cubicBezTo>
                    <a:pt x="1575420" y="343"/>
                    <a:pt x="1626603" y="6995"/>
                    <a:pt x="1676400" y="19812"/>
                  </a:cubicBezTo>
                  <a:lnTo>
                    <a:pt x="1676400" y="152400"/>
                  </a:lnTo>
                  <a:cubicBezTo>
                    <a:pt x="1676400" y="404904"/>
                    <a:pt x="1881096" y="609600"/>
                    <a:pt x="2133600" y="609600"/>
                  </a:cubicBezTo>
                  <a:close/>
                </a:path>
              </a:pathLst>
            </a:custGeom>
            <a:solidFill>
              <a:srgbClr val="EF353C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53" name="Forma Livre: Forma 3252">
              <a:extLst>
                <a:ext uri="{FF2B5EF4-FFF2-40B4-BE49-F238E27FC236}">
                  <a16:creationId xmlns:a16="http://schemas.microsoft.com/office/drawing/2014/main" id="{8233B9B1-FB1B-03ED-B7B6-E121267A903E}"/>
                </a:ext>
              </a:extLst>
            </p:cNvPr>
            <p:cNvSpPr/>
            <p:nvPr/>
          </p:nvSpPr>
          <p:spPr>
            <a:xfrm>
              <a:off x="1716088" y="2372580"/>
              <a:ext cx="2133600" cy="3505200"/>
            </a:xfrm>
            <a:custGeom>
              <a:avLst/>
              <a:gdLst>
                <a:gd name="connsiteX0" fmla="*/ 2133600 w 2133600"/>
                <a:gd name="connsiteY0" fmla="*/ 1371600 h 3505200"/>
                <a:gd name="connsiteX1" fmla="*/ 2133600 w 2133600"/>
                <a:gd name="connsiteY1" fmla="*/ 609600 h 3505200"/>
                <a:gd name="connsiteX2" fmla="*/ 1676400 w 2133600"/>
                <a:gd name="connsiteY2" fmla="*/ 152400 h 3505200"/>
                <a:gd name="connsiteX3" fmla="*/ 1676400 w 2133600"/>
                <a:gd name="connsiteY3" fmla="*/ 19812 h 3505200"/>
                <a:gd name="connsiteX4" fmla="*/ 1524000 w 2133600"/>
                <a:gd name="connsiteY4" fmla="*/ 0 h 3505200"/>
                <a:gd name="connsiteX5" fmla="*/ 1066800 w 2133600"/>
                <a:gd name="connsiteY5" fmla="*/ 0 h 3505200"/>
                <a:gd name="connsiteX6" fmla="*/ 1066800 w 2133600"/>
                <a:gd name="connsiteY6" fmla="*/ 1066800 h 3505200"/>
                <a:gd name="connsiteX7" fmla="*/ 304800 w 2133600"/>
                <a:gd name="connsiteY7" fmla="*/ 1828800 h 3505200"/>
                <a:gd name="connsiteX8" fmla="*/ 228600 w 2133600"/>
                <a:gd name="connsiteY8" fmla="*/ 1828800 h 3505200"/>
                <a:gd name="connsiteX9" fmla="*/ 228600 w 2133600"/>
                <a:gd name="connsiteY9" fmla="*/ 2209800 h 3505200"/>
                <a:gd name="connsiteX10" fmla="*/ 0 w 2133600"/>
                <a:gd name="connsiteY10" fmla="*/ 2514600 h 3505200"/>
                <a:gd name="connsiteX11" fmla="*/ 0 w 2133600"/>
                <a:gd name="connsiteY11" fmla="*/ 2895600 h 3505200"/>
                <a:gd name="connsiteX12" fmla="*/ 19812 w 2133600"/>
                <a:gd name="connsiteY12" fmla="*/ 3048000 h 3505200"/>
                <a:gd name="connsiteX13" fmla="*/ 76200 w 2133600"/>
                <a:gd name="connsiteY13" fmla="*/ 3048000 h 3505200"/>
                <a:gd name="connsiteX14" fmla="*/ 533400 w 2133600"/>
                <a:gd name="connsiteY14" fmla="*/ 3499866 h 3505200"/>
                <a:gd name="connsiteX15" fmla="*/ 609600 w 2133600"/>
                <a:gd name="connsiteY15" fmla="*/ 3505200 h 3505200"/>
                <a:gd name="connsiteX16" fmla="*/ 1524000 w 2133600"/>
                <a:gd name="connsiteY16" fmla="*/ 3505200 h 3505200"/>
                <a:gd name="connsiteX17" fmla="*/ 1600200 w 2133600"/>
                <a:gd name="connsiteY17" fmla="*/ 3499866 h 3505200"/>
                <a:gd name="connsiteX18" fmla="*/ 2057400 w 2133600"/>
                <a:gd name="connsiteY18" fmla="*/ 3048000 h 3505200"/>
                <a:gd name="connsiteX19" fmla="*/ 2113788 w 2133600"/>
                <a:gd name="connsiteY19" fmla="*/ 3048000 h 3505200"/>
                <a:gd name="connsiteX20" fmla="*/ 2133600 w 2133600"/>
                <a:gd name="connsiteY20" fmla="*/ 2895600 h 3505200"/>
                <a:gd name="connsiteX21" fmla="*/ 2133600 w 2133600"/>
                <a:gd name="connsiteY21" fmla="*/ 2514600 h 3505200"/>
                <a:gd name="connsiteX22" fmla="*/ 1905000 w 2133600"/>
                <a:gd name="connsiteY22" fmla="*/ 2209800 h 3505200"/>
                <a:gd name="connsiteX23" fmla="*/ 1905000 w 2133600"/>
                <a:gd name="connsiteY23" fmla="*/ 167640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33600" h="3505200">
                  <a:moveTo>
                    <a:pt x="2133600" y="1371600"/>
                  </a:moveTo>
                  <a:lnTo>
                    <a:pt x="2133600" y="609600"/>
                  </a:lnTo>
                  <a:cubicBezTo>
                    <a:pt x="1881096" y="609600"/>
                    <a:pt x="1676400" y="404904"/>
                    <a:pt x="1676400" y="152400"/>
                  </a:cubicBezTo>
                  <a:lnTo>
                    <a:pt x="1676400" y="19812"/>
                  </a:lnTo>
                  <a:cubicBezTo>
                    <a:pt x="1626603" y="6995"/>
                    <a:pt x="1575420" y="343"/>
                    <a:pt x="1524000" y="0"/>
                  </a:cubicBezTo>
                  <a:lnTo>
                    <a:pt x="1066800" y="0"/>
                  </a:lnTo>
                  <a:lnTo>
                    <a:pt x="1066800" y="1066800"/>
                  </a:lnTo>
                  <a:cubicBezTo>
                    <a:pt x="1066800" y="1487637"/>
                    <a:pt x="725637" y="1828800"/>
                    <a:pt x="304800" y="1828800"/>
                  </a:cubicBezTo>
                  <a:lnTo>
                    <a:pt x="228600" y="1828800"/>
                  </a:lnTo>
                  <a:lnTo>
                    <a:pt x="228600" y="2209800"/>
                  </a:lnTo>
                  <a:lnTo>
                    <a:pt x="0" y="2514600"/>
                  </a:lnTo>
                  <a:lnTo>
                    <a:pt x="0" y="2895600"/>
                  </a:lnTo>
                  <a:cubicBezTo>
                    <a:pt x="343" y="2947020"/>
                    <a:pt x="6995" y="2998203"/>
                    <a:pt x="19812" y="3048000"/>
                  </a:cubicBezTo>
                  <a:lnTo>
                    <a:pt x="76200" y="3048000"/>
                  </a:lnTo>
                  <a:cubicBezTo>
                    <a:pt x="326464" y="3048396"/>
                    <a:pt x="530070" y="3249618"/>
                    <a:pt x="533400" y="3499866"/>
                  </a:cubicBezTo>
                  <a:cubicBezTo>
                    <a:pt x="558668" y="3503188"/>
                    <a:pt x="584119" y="3504964"/>
                    <a:pt x="609600" y="3505200"/>
                  </a:cubicBezTo>
                  <a:lnTo>
                    <a:pt x="1524000" y="3505200"/>
                  </a:lnTo>
                  <a:cubicBezTo>
                    <a:pt x="1549481" y="3504964"/>
                    <a:pt x="1574932" y="3503188"/>
                    <a:pt x="1600200" y="3499866"/>
                  </a:cubicBezTo>
                  <a:cubicBezTo>
                    <a:pt x="1603530" y="3249618"/>
                    <a:pt x="1807136" y="3048396"/>
                    <a:pt x="2057400" y="3048000"/>
                  </a:cubicBezTo>
                  <a:lnTo>
                    <a:pt x="2113788" y="3048000"/>
                  </a:lnTo>
                  <a:cubicBezTo>
                    <a:pt x="2126605" y="2998203"/>
                    <a:pt x="2133257" y="2947020"/>
                    <a:pt x="2133600" y="2895600"/>
                  </a:cubicBezTo>
                  <a:lnTo>
                    <a:pt x="2133600" y="2514600"/>
                  </a:lnTo>
                  <a:lnTo>
                    <a:pt x="1905000" y="2209800"/>
                  </a:lnTo>
                  <a:lnTo>
                    <a:pt x="1905000" y="1676400"/>
                  </a:lnTo>
                  <a:close/>
                </a:path>
              </a:pathLst>
            </a:custGeom>
            <a:solidFill>
              <a:srgbClr val="ED1C24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54" name="Forma Livre: Forma 3253">
              <a:extLst>
                <a:ext uri="{FF2B5EF4-FFF2-40B4-BE49-F238E27FC236}">
                  <a16:creationId xmlns:a16="http://schemas.microsoft.com/office/drawing/2014/main" id="{CDF61B23-045F-BCCD-B91A-049BD7621B11}"/>
                </a:ext>
              </a:extLst>
            </p:cNvPr>
            <p:cNvSpPr/>
            <p:nvPr/>
          </p:nvSpPr>
          <p:spPr>
            <a:xfrm>
              <a:off x="3621088" y="3744180"/>
              <a:ext cx="228600" cy="1143000"/>
            </a:xfrm>
            <a:custGeom>
              <a:avLst/>
              <a:gdLst>
                <a:gd name="connsiteX0" fmla="*/ 0 w 228600"/>
                <a:gd name="connsiteY0" fmla="*/ 838200 h 1143000"/>
                <a:gd name="connsiteX1" fmla="*/ 228600 w 228600"/>
                <a:gd name="connsiteY1" fmla="*/ 1143000 h 1143000"/>
                <a:gd name="connsiteX2" fmla="*/ 228600 w 228600"/>
                <a:gd name="connsiteY2" fmla="*/ 0 h 1143000"/>
                <a:gd name="connsiteX3" fmla="*/ 0 w 228600"/>
                <a:gd name="connsiteY3" fmla="*/ 3048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143000">
                  <a:moveTo>
                    <a:pt x="0" y="838200"/>
                  </a:moveTo>
                  <a:lnTo>
                    <a:pt x="228600" y="1143000"/>
                  </a:lnTo>
                  <a:lnTo>
                    <a:pt x="2286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58595B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55" name="Forma Livre: Forma 3254">
              <a:extLst>
                <a:ext uri="{FF2B5EF4-FFF2-40B4-BE49-F238E27FC236}">
                  <a16:creationId xmlns:a16="http://schemas.microsoft.com/office/drawing/2014/main" id="{21516B9F-BF55-7502-5B50-497CEC228B3A}"/>
                </a:ext>
              </a:extLst>
            </p:cNvPr>
            <p:cNvSpPr/>
            <p:nvPr/>
          </p:nvSpPr>
          <p:spPr>
            <a:xfrm>
              <a:off x="3316288" y="5420579"/>
              <a:ext cx="513435" cy="451942"/>
            </a:xfrm>
            <a:custGeom>
              <a:avLst/>
              <a:gdLst>
                <a:gd name="connsiteX0" fmla="*/ 0 w 513435"/>
                <a:gd name="connsiteY0" fmla="*/ 451942 h 451942"/>
                <a:gd name="connsiteX1" fmla="*/ 513436 w 513435"/>
                <a:gd name="connsiteY1" fmla="*/ 0 h 451942"/>
                <a:gd name="connsiteX2" fmla="*/ 457200 w 513435"/>
                <a:gd name="connsiteY2" fmla="*/ 0 h 451942"/>
                <a:gd name="connsiteX3" fmla="*/ 0 w 513435"/>
                <a:gd name="connsiteY3" fmla="*/ 451942 h 4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35" h="451942">
                  <a:moveTo>
                    <a:pt x="0" y="451942"/>
                  </a:moveTo>
                  <a:cubicBezTo>
                    <a:pt x="247505" y="420555"/>
                    <a:pt x="450898" y="241516"/>
                    <a:pt x="513436" y="0"/>
                  </a:cubicBezTo>
                  <a:lnTo>
                    <a:pt x="457200" y="0"/>
                  </a:lnTo>
                  <a:cubicBezTo>
                    <a:pt x="206738" y="-15"/>
                    <a:pt x="2880" y="201496"/>
                    <a:pt x="0" y="451942"/>
                  </a:cubicBezTo>
                  <a:close/>
                </a:path>
              </a:pathLst>
            </a:custGeom>
            <a:solidFill>
              <a:srgbClr val="FF6243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56" name="Forma Livre: Forma 3255">
              <a:extLst>
                <a:ext uri="{FF2B5EF4-FFF2-40B4-BE49-F238E27FC236}">
                  <a16:creationId xmlns:a16="http://schemas.microsoft.com/office/drawing/2014/main" id="{890B264D-B10D-1C26-C420-F0B7728BADA3}"/>
                </a:ext>
              </a:extLst>
            </p:cNvPr>
            <p:cNvSpPr/>
            <p:nvPr/>
          </p:nvSpPr>
          <p:spPr>
            <a:xfrm>
              <a:off x="1716088" y="3744180"/>
              <a:ext cx="228600" cy="1143000"/>
            </a:xfrm>
            <a:custGeom>
              <a:avLst/>
              <a:gdLst>
                <a:gd name="connsiteX0" fmla="*/ 228600 w 228600"/>
                <a:gd name="connsiteY0" fmla="*/ 304800 h 1143000"/>
                <a:gd name="connsiteX1" fmla="*/ 0 w 228600"/>
                <a:gd name="connsiteY1" fmla="*/ 0 h 1143000"/>
                <a:gd name="connsiteX2" fmla="*/ 0 w 228600"/>
                <a:gd name="connsiteY2" fmla="*/ 1143000 h 1143000"/>
                <a:gd name="connsiteX3" fmla="*/ 228600 w 228600"/>
                <a:gd name="connsiteY3" fmla="*/ 8382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143000">
                  <a:moveTo>
                    <a:pt x="228600" y="30480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228600" y="838200"/>
                  </a:lnTo>
                  <a:close/>
                </a:path>
              </a:pathLst>
            </a:custGeom>
            <a:solidFill>
              <a:srgbClr val="6D6E71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57" name="Forma Livre: Forma 3256">
              <a:extLst>
                <a:ext uri="{FF2B5EF4-FFF2-40B4-BE49-F238E27FC236}">
                  <a16:creationId xmlns:a16="http://schemas.microsoft.com/office/drawing/2014/main" id="{8101641C-00D5-2BEE-5ED2-33EC0411A3C6}"/>
                </a:ext>
              </a:extLst>
            </p:cNvPr>
            <p:cNvSpPr/>
            <p:nvPr/>
          </p:nvSpPr>
          <p:spPr>
            <a:xfrm>
              <a:off x="3392488" y="2392544"/>
              <a:ext cx="457200" cy="589635"/>
            </a:xfrm>
            <a:custGeom>
              <a:avLst/>
              <a:gdLst>
                <a:gd name="connsiteX0" fmla="*/ 457200 w 457200"/>
                <a:gd name="connsiteY0" fmla="*/ 589636 h 589635"/>
                <a:gd name="connsiteX1" fmla="*/ 0 w 457200"/>
                <a:gd name="connsiteY1" fmla="*/ 0 h 589635"/>
                <a:gd name="connsiteX2" fmla="*/ 0 w 457200"/>
                <a:gd name="connsiteY2" fmla="*/ 132436 h 589635"/>
                <a:gd name="connsiteX3" fmla="*/ 457200 w 457200"/>
                <a:gd name="connsiteY3" fmla="*/ 589636 h 58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589635">
                  <a:moveTo>
                    <a:pt x="457200" y="589636"/>
                  </a:moveTo>
                  <a:cubicBezTo>
                    <a:pt x="456926" y="311887"/>
                    <a:pt x="268933" y="69441"/>
                    <a:pt x="0" y="0"/>
                  </a:cubicBezTo>
                  <a:lnTo>
                    <a:pt x="0" y="132436"/>
                  </a:lnTo>
                  <a:cubicBezTo>
                    <a:pt x="0" y="384940"/>
                    <a:pt x="204696" y="589636"/>
                    <a:pt x="457200" y="589636"/>
                  </a:cubicBez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58" name="Forma Livre: Forma 3257">
              <a:extLst>
                <a:ext uri="{FF2B5EF4-FFF2-40B4-BE49-F238E27FC236}">
                  <a16:creationId xmlns:a16="http://schemas.microsoft.com/office/drawing/2014/main" id="{178A1C94-6502-E50A-F1AB-3A6F1A7F83E8}"/>
                </a:ext>
              </a:extLst>
            </p:cNvPr>
            <p:cNvSpPr/>
            <p:nvPr/>
          </p:nvSpPr>
          <p:spPr>
            <a:xfrm>
              <a:off x="1736052" y="5420579"/>
              <a:ext cx="513435" cy="451942"/>
            </a:xfrm>
            <a:custGeom>
              <a:avLst/>
              <a:gdLst>
                <a:gd name="connsiteX0" fmla="*/ 56236 w 513435"/>
                <a:gd name="connsiteY0" fmla="*/ 0 h 451942"/>
                <a:gd name="connsiteX1" fmla="*/ 0 w 513435"/>
                <a:gd name="connsiteY1" fmla="*/ 0 h 451942"/>
                <a:gd name="connsiteX2" fmla="*/ 513436 w 513435"/>
                <a:gd name="connsiteY2" fmla="*/ 451942 h 451942"/>
                <a:gd name="connsiteX3" fmla="*/ 56236 w 513435"/>
                <a:gd name="connsiteY3" fmla="*/ 0 h 4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35" h="451942">
                  <a:moveTo>
                    <a:pt x="56236" y="0"/>
                  </a:moveTo>
                  <a:lnTo>
                    <a:pt x="0" y="0"/>
                  </a:lnTo>
                  <a:cubicBezTo>
                    <a:pt x="62537" y="241516"/>
                    <a:pt x="265930" y="420555"/>
                    <a:pt x="513436" y="451942"/>
                  </a:cubicBezTo>
                  <a:cubicBezTo>
                    <a:pt x="510555" y="201496"/>
                    <a:pt x="306697" y="-15"/>
                    <a:pt x="56236" y="0"/>
                  </a:cubicBezTo>
                  <a:close/>
                </a:path>
              </a:pathLst>
            </a:custGeom>
            <a:solidFill>
              <a:srgbClr val="FF6243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59" name="Forma Livre: Forma 3258">
              <a:extLst>
                <a:ext uri="{FF2B5EF4-FFF2-40B4-BE49-F238E27FC236}">
                  <a16:creationId xmlns:a16="http://schemas.microsoft.com/office/drawing/2014/main" id="{4EFBBF29-1973-648E-72A6-3DBD802F8EE5}"/>
                </a:ext>
              </a:extLst>
            </p:cNvPr>
            <p:cNvSpPr/>
            <p:nvPr/>
          </p:nvSpPr>
          <p:spPr>
            <a:xfrm>
              <a:off x="1716088" y="2392544"/>
              <a:ext cx="457200" cy="589635"/>
            </a:xfrm>
            <a:custGeom>
              <a:avLst/>
              <a:gdLst>
                <a:gd name="connsiteX0" fmla="*/ 457200 w 457200"/>
                <a:gd name="connsiteY0" fmla="*/ 132436 h 589635"/>
                <a:gd name="connsiteX1" fmla="*/ 457200 w 457200"/>
                <a:gd name="connsiteY1" fmla="*/ 0 h 589635"/>
                <a:gd name="connsiteX2" fmla="*/ 0 w 457200"/>
                <a:gd name="connsiteY2" fmla="*/ 589636 h 589635"/>
                <a:gd name="connsiteX3" fmla="*/ 457200 w 457200"/>
                <a:gd name="connsiteY3" fmla="*/ 132436 h 58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589635">
                  <a:moveTo>
                    <a:pt x="457200" y="132436"/>
                  </a:moveTo>
                  <a:lnTo>
                    <a:pt x="457200" y="0"/>
                  </a:lnTo>
                  <a:cubicBezTo>
                    <a:pt x="188267" y="69441"/>
                    <a:pt x="274" y="311887"/>
                    <a:pt x="0" y="589636"/>
                  </a:cubicBezTo>
                  <a:cubicBezTo>
                    <a:pt x="252504" y="589636"/>
                    <a:pt x="457200" y="384940"/>
                    <a:pt x="457200" y="132436"/>
                  </a:cubicBez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60" name="Forma Livre: Forma 3259">
              <a:extLst>
                <a:ext uri="{FF2B5EF4-FFF2-40B4-BE49-F238E27FC236}">
                  <a16:creationId xmlns:a16="http://schemas.microsoft.com/office/drawing/2014/main" id="{BDB167E6-C096-3D1A-8FB2-7E7438D31FEE}"/>
                </a:ext>
              </a:extLst>
            </p:cNvPr>
            <p:cNvSpPr/>
            <p:nvPr/>
          </p:nvSpPr>
          <p:spPr>
            <a:xfrm>
              <a:off x="3849688" y="3439380"/>
              <a:ext cx="304800" cy="228600"/>
            </a:xfrm>
            <a:custGeom>
              <a:avLst/>
              <a:gdLst>
                <a:gd name="connsiteX0" fmla="*/ 304800 w 304800"/>
                <a:gd name="connsiteY0" fmla="*/ 228600 h 228600"/>
                <a:gd name="connsiteX1" fmla="*/ 304800 w 304800"/>
                <a:gd name="connsiteY1" fmla="*/ 152400 h 228600"/>
                <a:gd name="connsiteX2" fmla="*/ 152400 w 304800"/>
                <a:gd name="connsiteY2" fmla="*/ 0 h 228600"/>
                <a:gd name="connsiteX3" fmla="*/ 0 w 304800"/>
                <a:gd name="connsiteY3" fmla="*/ 0 h 228600"/>
                <a:gd name="connsiteX4" fmla="*/ 0 w 304800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228600">
                  <a:moveTo>
                    <a:pt x="304800" y="228600"/>
                  </a:moveTo>
                  <a:lnTo>
                    <a:pt x="304800" y="152400"/>
                  </a:lnTo>
                  <a:cubicBezTo>
                    <a:pt x="304800" y="68229"/>
                    <a:pt x="236570" y="0"/>
                    <a:pt x="152400" y="0"/>
                  </a:cubicBez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ED1C24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61" name="Forma Livre: Forma 3260">
              <a:extLst>
                <a:ext uri="{FF2B5EF4-FFF2-40B4-BE49-F238E27FC236}">
                  <a16:creationId xmlns:a16="http://schemas.microsoft.com/office/drawing/2014/main" id="{2B208022-2BD8-2165-844C-4ED5471E48F6}"/>
                </a:ext>
              </a:extLst>
            </p:cNvPr>
            <p:cNvSpPr/>
            <p:nvPr/>
          </p:nvSpPr>
          <p:spPr>
            <a:xfrm>
              <a:off x="1411288" y="3439380"/>
              <a:ext cx="304800" cy="228600"/>
            </a:xfrm>
            <a:custGeom>
              <a:avLst/>
              <a:gdLst>
                <a:gd name="connsiteX0" fmla="*/ 0 w 304800"/>
                <a:gd name="connsiteY0" fmla="*/ 228600 h 228600"/>
                <a:gd name="connsiteX1" fmla="*/ 304800 w 304800"/>
                <a:gd name="connsiteY1" fmla="*/ 228600 h 228600"/>
                <a:gd name="connsiteX2" fmla="*/ 304800 w 304800"/>
                <a:gd name="connsiteY2" fmla="*/ 0 h 228600"/>
                <a:gd name="connsiteX3" fmla="*/ 152400 w 304800"/>
                <a:gd name="connsiteY3" fmla="*/ 0 h 228600"/>
                <a:gd name="connsiteX4" fmla="*/ 0 w 304800"/>
                <a:gd name="connsiteY4" fmla="*/ 1524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228600">
                  <a:moveTo>
                    <a:pt x="0" y="228600"/>
                  </a:moveTo>
                  <a:lnTo>
                    <a:pt x="304800" y="228600"/>
                  </a:lnTo>
                  <a:lnTo>
                    <a:pt x="304800" y="0"/>
                  </a:lnTo>
                  <a:lnTo>
                    <a:pt x="152400" y="0"/>
                  </a:lnTo>
                  <a:cubicBezTo>
                    <a:pt x="68229" y="0"/>
                    <a:pt x="0" y="68229"/>
                    <a:pt x="0" y="152400"/>
                  </a:cubicBezTo>
                  <a:close/>
                </a:path>
              </a:pathLst>
            </a:custGeom>
            <a:solidFill>
              <a:srgbClr val="ED1C24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62" name="Forma Livre: Forma 3261">
              <a:extLst>
                <a:ext uri="{FF2B5EF4-FFF2-40B4-BE49-F238E27FC236}">
                  <a16:creationId xmlns:a16="http://schemas.microsoft.com/office/drawing/2014/main" id="{5C852865-F14F-4424-33CA-556E8C7FE2BC}"/>
                </a:ext>
              </a:extLst>
            </p:cNvPr>
            <p:cNvSpPr/>
            <p:nvPr/>
          </p:nvSpPr>
          <p:spPr>
            <a:xfrm>
              <a:off x="2026983" y="3210780"/>
              <a:ext cx="1512265" cy="685800"/>
            </a:xfrm>
            <a:custGeom>
              <a:avLst/>
              <a:gdLst>
                <a:gd name="connsiteX0" fmla="*/ 275844 w 1512265"/>
                <a:gd name="connsiteY0" fmla="*/ 662940 h 685800"/>
                <a:gd name="connsiteX1" fmla="*/ 1236421 w 1512265"/>
                <a:gd name="connsiteY1" fmla="*/ 662940 h 685800"/>
                <a:gd name="connsiteX2" fmla="*/ 1289761 w 1512265"/>
                <a:gd name="connsiteY2" fmla="*/ 685800 h 685800"/>
                <a:gd name="connsiteX3" fmla="*/ 1512265 w 1512265"/>
                <a:gd name="connsiteY3" fmla="*/ 388620 h 685800"/>
                <a:gd name="connsiteX4" fmla="*/ 755904 w 1512265"/>
                <a:gd name="connsiteY4" fmla="*/ 0 h 685800"/>
                <a:gd name="connsiteX5" fmla="*/ 0 w 1512265"/>
                <a:gd name="connsiteY5" fmla="*/ 388620 h 685800"/>
                <a:gd name="connsiteX6" fmla="*/ 222504 w 1512265"/>
                <a:gd name="connsiteY6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265" h="685800">
                  <a:moveTo>
                    <a:pt x="275844" y="662940"/>
                  </a:moveTo>
                  <a:cubicBezTo>
                    <a:pt x="582541" y="531487"/>
                    <a:pt x="929724" y="531487"/>
                    <a:pt x="1236421" y="662940"/>
                  </a:cubicBezTo>
                  <a:lnTo>
                    <a:pt x="1289761" y="685800"/>
                  </a:lnTo>
                  <a:lnTo>
                    <a:pt x="1512265" y="388620"/>
                  </a:lnTo>
                  <a:cubicBezTo>
                    <a:pt x="1376172" y="158496"/>
                    <a:pt x="1088898" y="0"/>
                    <a:pt x="755904" y="0"/>
                  </a:cubicBezTo>
                  <a:cubicBezTo>
                    <a:pt x="422910" y="0"/>
                    <a:pt x="135636" y="158496"/>
                    <a:pt x="0" y="388620"/>
                  </a:cubicBezTo>
                  <a:lnTo>
                    <a:pt x="222504" y="685800"/>
                  </a:ln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63" name="Forma Livre: Forma 3262">
              <a:extLst>
                <a:ext uri="{FF2B5EF4-FFF2-40B4-BE49-F238E27FC236}">
                  <a16:creationId xmlns:a16="http://schemas.microsoft.com/office/drawing/2014/main" id="{BE673DF3-CDF5-6B08-CD4F-52E65C92F290}"/>
                </a:ext>
              </a:extLst>
            </p:cNvPr>
            <p:cNvSpPr/>
            <p:nvPr/>
          </p:nvSpPr>
          <p:spPr>
            <a:xfrm>
              <a:off x="2702116" y="3210780"/>
              <a:ext cx="836675" cy="685800"/>
            </a:xfrm>
            <a:custGeom>
              <a:avLst/>
              <a:gdLst>
                <a:gd name="connsiteX0" fmla="*/ 0 w 836675"/>
                <a:gd name="connsiteY0" fmla="*/ 568528 h 685800"/>
                <a:gd name="connsiteX1" fmla="*/ 560832 w 836675"/>
                <a:gd name="connsiteY1" fmla="*/ 662940 h 685800"/>
                <a:gd name="connsiteX2" fmla="*/ 614172 w 836675"/>
                <a:gd name="connsiteY2" fmla="*/ 685800 h 685800"/>
                <a:gd name="connsiteX3" fmla="*/ 836676 w 836675"/>
                <a:gd name="connsiteY3" fmla="*/ 388620 h 685800"/>
                <a:gd name="connsiteX4" fmla="*/ 80772 w 836675"/>
                <a:gd name="connsiteY4" fmla="*/ 0 h 685800"/>
                <a:gd name="connsiteX5" fmla="*/ 80772 w 836675"/>
                <a:gd name="connsiteY5" fmla="*/ 228600 h 685800"/>
                <a:gd name="connsiteX6" fmla="*/ 0 w 836675"/>
                <a:gd name="connsiteY6" fmla="*/ 568528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675" h="685800">
                  <a:moveTo>
                    <a:pt x="0" y="568528"/>
                  </a:moveTo>
                  <a:cubicBezTo>
                    <a:pt x="191772" y="555300"/>
                    <a:pt x="383957" y="587655"/>
                    <a:pt x="560832" y="662940"/>
                  </a:cubicBezTo>
                  <a:lnTo>
                    <a:pt x="614172" y="685800"/>
                  </a:lnTo>
                  <a:lnTo>
                    <a:pt x="836676" y="388620"/>
                  </a:lnTo>
                  <a:cubicBezTo>
                    <a:pt x="701040" y="158496"/>
                    <a:pt x="413766" y="0"/>
                    <a:pt x="80772" y="0"/>
                  </a:cubicBezTo>
                  <a:lnTo>
                    <a:pt x="80772" y="228600"/>
                  </a:lnTo>
                  <a:cubicBezTo>
                    <a:pt x="80696" y="346657"/>
                    <a:pt x="53035" y="463060"/>
                    <a:pt x="0" y="568528"/>
                  </a:cubicBezTo>
                  <a:close/>
                </a:path>
              </a:pathLst>
            </a:custGeom>
            <a:solidFill>
              <a:srgbClr val="9BC9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64" name="Forma Livre: Forma 3263">
              <a:extLst>
                <a:ext uri="{FF2B5EF4-FFF2-40B4-BE49-F238E27FC236}">
                  <a16:creationId xmlns:a16="http://schemas.microsoft.com/office/drawing/2014/main" id="{73995B93-D69B-9BEF-B9C8-86C7E182E1AF}"/>
                </a:ext>
              </a:extLst>
            </p:cNvPr>
            <p:cNvSpPr/>
            <p:nvPr/>
          </p:nvSpPr>
          <p:spPr>
            <a:xfrm>
              <a:off x="2026983" y="4734780"/>
              <a:ext cx="1511807" cy="685800"/>
            </a:xfrm>
            <a:custGeom>
              <a:avLst/>
              <a:gdLst>
                <a:gd name="connsiteX0" fmla="*/ 755904 w 1511807"/>
                <a:gd name="connsiteY0" fmla="*/ 685800 h 685800"/>
                <a:gd name="connsiteX1" fmla="*/ 1511808 w 1511807"/>
                <a:gd name="connsiteY1" fmla="*/ 297180 h 685800"/>
                <a:gd name="connsiteX2" fmla="*/ 1289304 w 1511807"/>
                <a:gd name="connsiteY2" fmla="*/ 0 h 685800"/>
                <a:gd name="connsiteX3" fmla="*/ 1235964 w 1511807"/>
                <a:gd name="connsiteY3" fmla="*/ 22860 h 685800"/>
                <a:gd name="connsiteX4" fmla="*/ 275387 w 1511807"/>
                <a:gd name="connsiteY4" fmla="*/ 22860 h 685800"/>
                <a:gd name="connsiteX5" fmla="*/ 222504 w 1511807"/>
                <a:gd name="connsiteY5" fmla="*/ 0 h 685800"/>
                <a:gd name="connsiteX6" fmla="*/ 0 w 1511807"/>
                <a:gd name="connsiteY6" fmla="*/ 297180 h 685800"/>
                <a:gd name="connsiteX7" fmla="*/ 755904 w 1511807"/>
                <a:gd name="connsiteY7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807" h="685800">
                  <a:moveTo>
                    <a:pt x="755904" y="685800"/>
                  </a:moveTo>
                  <a:cubicBezTo>
                    <a:pt x="1088898" y="685800"/>
                    <a:pt x="1376172" y="527304"/>
                    <a:pt x="1511808" y="297180"/>
                  </a:cubicBezTo>
                  <a:lnTo>
                    <a:pt x="1289304" y="0"/>
                  </a:lnTo>
                  <a:lnTo>
                    <a:pt x="1235964" y="22860"/>
                  </a:lnTo>
                  <a:cubicBezTo>
                    <a:pt x="929267" y="154313"/>
                    <a:pt x="582084" y="154313"/>
                    <a:pt x="275387" y="22860"/>
                  </a:cubicBezTo>
                  <a:lnTo>
                    <a:pt x="222504" y="0"/>
                  </a:lnTo>
                  <a:lnTo>
                    <a:pt x="0" y="297180"/>
                  </a:lnTo>
                  <a:cubicBezTo>
                    <a:pt x="135636" y="527304"/>
                    <a:pt x="422910" y="685800"/>
                    <a:pt x="755904" y="685800"/>
                  </a:cubicBezTo>
                  <a:close/>
                </a:path>
              </a:pathLst>
            </a:custGeom>
            <a:solidFill>
              <a:srgbClr val="9BC9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65" name="Forma Livre: Forma 3264">
              <a:extLst>
                <a:ext uri="{FF2B5EF4-FFF2-40B4-BE49-F238E27FC236}">
                  <a16:creationId xmlns:a16="http://schemas.microsoft.com/office/drawing/2014/main" id="{01225A9B-7207-4980-0CCF-BED7D82C4581}"/>
                </a:ext>
              </a:extLst>
            </p:cNvPr>
            <p:cNvSpPr/>
            <p:nvPr/>
          </p:nvSpPr>
          <p:spPr>
            <a:xfrm>
              <a:off x="1716088" y="4201380"/>
              <a:ext cx="228600" cy="685800"/>
            </a:xfrm>
            <a:custGeom>
              <a:avLst/>
              <a:gdLst>
                <a:gd name="connsiteX0" fmla="*/ 0 w 228600"/>
                <a:gd name="connsiteY0" fmla="*/ 0 h 685800"/>
                <a:gd name="connsiteX1" fmla="*/ 0 w 228600"/>
                <a:gd name="connsiteY1" fmla="*/ 685800 h 685800"/>
                <a:gd name="connsiteX2" fmla="*/ 228600 w 228600"/>
                <a:gd name="connsiteY2" fmla="*/ 381000 h 685800"/>
                <a:gd name="connsiteX3" fmla="*/ 228600 w 228600"/>
                <a:gd name="connsiteY3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685800">
                  <a:moveTo>
                    <a:pt x="0" y="0"/>
                  </a:moveTo>
                  <a:lnTo>
                    <a:pt x="0" y="685800"/>
                  </a:lnTo>
                  <a:lnTo>
                    <a:pt x="228600" y="381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58595B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66" name="Forma Livre: Forma 3265">
              <a:extLst>
                <a:ext uri="{FF2B5EF4-FFF2-40B4-BE49-F238E27FC236}">
                  <a16:creationId xmlns:a16="http://schemas.microsoft.com/office/drawing/2014/main" id="{D4897BA2-7302-28FA-888F-33F6EF8A99CC}"/>
                </a:ext>
              </a:extLst>
            </p:cNvPr>
            <p:cNvSpPr/>
            <p:nvPr/>
          </p:nvSpPr>
          <p:spPr>
            <a:xfrm>
              <a:off x="2173263" y="2601179"/>
              <a:ext cx="1219326" cy="533425"/>
            </a:xfrm>
            <a:custGeom>
              <a:avLst/>
              <a:gdLst>
                <a:gd name="connsiteX0" fmla="*/ 135737 w 1219326"/>
                <a:gd name="connsiteY0" fmla="*/ 504825 h 533425"/>
                <a:gd name="connsiteX1" fmla="*/ 417601 w 1219326"/>
                <a:gd name="connsiteY1" fmla="*/ 152400 h 533425"/>
                <a:gd name="connsiteX2" fmla="*/ 801649 w 1219326"/>
                <a:gd name="connsiteY2" fmla="*/ 152400 h 533425"/>
                <a:gd name="connsiteX3" fmla="*/ 1083589 w 1219326"/>
                <a:gd name="connsiteY3" fmla="*/ 504825 h 533425"/>
                <a:gd name="connsiteX4" fmla="*/ 1190726 w 1219326"/>
                <a:gd name="connsiteY4" fmla="*/ 516712 h 533425"/>
                <a:gd name="connsiteX5" fmla="*/ 1202614 w 1219326"/>
                <a:gd name="connsiteY5" fmla="*/ 409575 h 533425"/>
                <a:gd name="connsiteX6" fmla="*/ 897814 w 1219326"/>
                <a:gd name="connsiteY6" fmla="*/ 28575 h 533425"/>
                <a:gd name="connsiteX7" fmla="*/ 838225 w 1219326"/>
                <a:gd name="connsiteY7" fmla="*/ 0 h 533425"/>
                <a:gd name="connsiteX8" fmla="*/ 381025 w 1219326"/>
                <a:gd name="connsiteY8" fmla="*/ 0 h 533425"/>
                <a:gd name="connsiteX9" fmla="*/ 321513 w 1219326"/>
                <a:gd name="connsiteY9" fmla="*/ 28575 h 533425"/>
                <a:gd name="connsiteX10" fmla="*/ 16713 w 1219326"/>
                <a:gd name="connsiteY10" fmla="*/ 409575 h 533425"/>
                <a:gd name="connsiteX11" fmla="*/ 28600 w 1219326"/>
                <a:gd name="connsiteY11" fmla="*/ 516712 h 533425"/>
                <a:gd name="connsiteX12" fmla="*/ 135737 w 1219326"/>
                <a:gd name="connsiteY12" fmla="*/ 504825 h 5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326" h="533425">
                  <a:moveTo>
                    <a:pt x="135737" y="504825"/>
                  </a:moveTo>
                  <a:lnTo>
                    <a:pt x="417601" y="152400"/>
                  </a:lnTo>
                  <a:lnTo>
                    <a:pt x="801649" y="152400"/>
                  </a:lnTo>
                  <a:lnTo>
                    <a:pt x="1083589" y="504825"/>
                  </a:lnTo>
                  <a:cubicBezTo>
                    <a:pt x="1109893" y="537690"/>
                    <a:pt x="1157861" y="543017"/>
                    <a:pt x="1190726" y="516712"/>
                  </a:cubicBezTo>
                  <a:cubicBezTo>
                    <a:pt x="1223591" y="490408"/>
                    <a:pt x="1228918" y="442440"/>
                    <a:pt x="1202614" y="409575"/>
                  </a:cubicBezTo>
                  <a:lnTo>
                    <a:pt x="897814" y="28575"/>
                  </a:lnTo>
                  <a:cubicBezTo>
                    <a:pt x="883328" y="10485"/>
                    <a:pt x="861397" y="-30"/>
                    <a:pt x="838225" y="0"/>
                  </a:cubicBezTo>
                  <a:lnTo>
                    <a:pt x="381025" y="0"/>
                  </a:lnTo>
                  <a:cubicBezTo>
                    <a:pt x="357875" y="-7"/>
                    <a:pt x="335983" y="10508"/>
                    <a:pt x="321513" y="28575"/>
                  </a:cubicBezTo>
                  <a:lnTo>
                    <a:pt x="16713" y="409575"/>
                  </a:lnTo>
                  <a:cubicBezTo>
                    <a:pt x="-9591" y="442440"/>
                    <a:pt x="-4265" y="490408"/>
                    <a:pt x="28600" y="516712"/>
                  </a:cubicBezTo>
                  <a:cubicBezTo>
                    <a:pt x="61465" y="543017"/>
                    <a:pt x="109433" y="537690"/>
                    <a:pt x="135737" y="504825"/>
                  </a:cubicBezTo>
                  <a:close/>
                </a:path>
              </a:pathLst>
            </a:custGeom>
            <a:solidFill>
              <a:srgbClr val="CF182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67" name="Forma Livre: Forma 3266">
              <a:extLst>
                <a:ext uri="{FF2B5EF4-FFF2-40B4-BE49-F238E27FC236}">
                  <a16:creationId xmlns:a16="http://schemas.microsoft.com/office/drawing/2014/main" id="{13E5E8C1-7070-FBEF-F045-68B1AD9D7C94}"/>
                </a:ext>
              </a:extLst>
            </p:cNvPr>
            <p:cNvSpPr/>
            <p:nvPr/>
          </p:nvSpPr>
          <p:spPr>
            <a:xfrm>
              <a:off x="2401888" y="5572980"/>
              <a:ext cx="762000" cy="152400"/>
            </a:xfrm>
            <a:custGeom>
              <a:avLst/>
              <a:gdLst>
                <a:gd name="connsiteX0" fmla="*/ 685800 w 762000"/>
                <a:gd name="connsiteY0" fmla="*/ 0 h 152400"/>
                <a:gd name="connsiteX1" fmla="*/ 76200 w 762000"/>
                <a:gd name="connsiteY1" fmla="*/ 0 h 152400"/>
                <a:gd name="connsiteX2" fmla="*/ 0 w 762000"/>
                <a:gd name="connsiteY2" fmla="*/ 76200 h 152400"/>
                <a:gd name="connsiteX3" fmla="*/ 76200 w 762000"/>
                <a:gd name="connsiteY3" fmla="*/ 152400 h 152400"/>
                <a:gd name="connsiteX4" fmla="*/ 685800 w 762000"/>
                <a:gd name="connsiteY4" fmla="*/ 152400 h 152400"/>
                <a:gd name="connsiteX5" fmla="*/ 762000 w 762000"/>
                <a:gd name="connsiteY5" fmla="*/ 76200 h 152400"/>
                <a:gd name="connsiteX6" fmla="*/ 685800 w 762000"/>
                <a:gd name="connsiteY6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0" h="152400">
                  <a:moveTo>
                    <a:pt x="685800" y="0"/>
                  </a:moveTo>
                  <a:lnTo>
                    <a:pt x="76200" y="0"/>
                  </a:lnTo>
                  <a:cubicBezTo>
                    <a:pt x="34115" y="0"/>
                    <a:pt x="0" y="34115"/>
                    <a:pt x="0" y="76200"/>
                  </a:cubicBezTo>
                  <a:cubicBezTo>
                    <a:pt x="0" y="118285"/>
                    <a:pt x="34115" y="152400"/>
                    <a:pt x="76200" y="152400"/>
                  </a:cubicBezTo>
                  <a:lnTo>
                    <a:pt x="685800" y="152400"/>
                  </a:lnTo>
                  <a:cubicBezTo>
                    <a:pt x="727885" y="152400"/>
                    <a:pt x="762000" y="118285"/>
                    <a:pt x="762000" y="76200"/>
                  </a:cubicBezTo>
                  <a:cubicBezTo>
                    <a:pt x="762000" y="34115"/>
                    <a:pt x="727885" y="0"/>
                    <a:pt x="685800" y="0"/>
                  </a:cubicBezTo>
                  <a:close/>
                </a:path>
              </a:pathLst>
            </a:custGeom>
            <a:solidFill>
              <a:srgbClr val="CF182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3268" name="Carro 2">
            <a:extLst>
              <a:ext uri="{FF2B5EF4-FFF2-40B4-BE49-F238E27FC236}">
                <a16:creationId xmlns:a16="http://schemas.microsoft.com/office/drawing/2014/main" id="{B2627026-E5AC-5834-CF0C-8232728D0927}"/>
              </a:ext>
            </a:extLst>
          </p:cNvPr>
          <p:cNvGrpSpPr/>
          <p:nvPr/>
        </p:nvGrpSpPr>
        <p:grpSpPr>
          <a:xfrm rot="10800000">
            <a:off x="2538160" y="2283436"/>
            <a:ext cx="202639" cy="293349"/>
            <a:chOff x="1411288" y="2372580"/>
            <a:chExt cx="2743200" cy="3505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69" name="Forma Livre: Forma 3268">
              <a:extLst>
                <a:ext uri="{FF2B5EF4-FFF2-40B4-BE49-F238E27FC236}">
                  <a16:creationId xmlns:a16="http://schemas.microsoft.com/office/drawing/2014/main" id="{7E78052E-2259-A44D-BE7B-986E5702EFFE}"/>
                </a:ext>
              </a:extLst>
            </p:cNvPr>
            <p:cNvSpPr/>
            <p:nvPr/>
          </p:nvSpPr>
          <p:spPr>
            <a:xfrm>
              <a:off x="1716088" y="2372580"/>
              <a:ext cx="2133600" cy="3505200"/>
            </a:xfrm>
            <a:custGeom>
              <a:avLst/>
              <a:gdLst>
                <a:gd name="connsiteX0" fmla="*/ 2133600 w 2133600"/>
                <a:gd name="connsiteY0" fmla="*/ 609600 h 3505200"/>
                <a:gd name="connsiteX1" fmla="*/ 2133600 w 2133600"/>
                <a:gd name="connsiteY1" fmla="*/ 1371600 h 3505200"/>
                <a:gd name="connsiteX2" fmla="*/ 1905000 w 2133600"/>
                <a:gd name="connsiteY2" fmla="*/ 1676400 h 3505200"/>
                <a:gd name="connsiteX3" fmla="*/ 1905000 w 2133600"/>
                <a:gd name="connsiteY3" fmla="*/ 2209800 h 3505200"/>
                <a:gd name="connsiteX4" fmla="*/ 2133600 w 2133600"/>
                <a:gd name="connsiteY4" fmla="*/ 2514600 h 3505200"/>
                <a:gd name="connsiteX5" fmla="*/ 2133600 w 2133600"/>
                <a:gd name="connsiteY5" fmla="*/ 2895600 h 3505200"/>
                <a:gd name="connsiteX6" fmla="*/ 2113788 w 2133600"/>
                <a:gd name="connsiteY6" fmla="*/ 3048000 h 3505200"/>
                <a:gd name="connsiteX7" fmla="*/ 2057400 w 2133600"/>
                <a:gd name="connsiteY7" fmla="*/ 3048000 h 3505200"/>
                <a:gd name="connsiteX8" fmla="*/ 1600200 w 2133600"/>
                <a:gd name="connsiteY8" fmla="*/ 3499866 h 3505200"/>
                <a:gd name="connsiteX9" fmla="*/ 1524000 w 2133600"/>
                <a:gd name="connsiteY9" fmla="*/ 3505200 h 3505200"/>
                <a:gd name="connsiteX10" fmla="*/ 609600 w 2133600"/>
                <a:gd name="connsiteY10" fmla="*/ 3505200 h 3505200"/>
                <a:gd name="connsiteX11" fmla="*/ 533400 w 2133600"/>
                <a:gd name="connsiteY11" fmla="*/ 3499866 h 3505200"/>
                <a:gd name="connsiteX12" fmla="*/ 76200 w 2133600"/>
                <a:gd name="connsiteY12" fmla="*/ 3048000 h 3505200"/>
                <a:gd name="connsiteX13" fmla="*/ 19812 w 2133600"/>
                <a:gd name="connsiteY13" fmla="*/ 3048000 h 3505200"/>
                <a:gd name="connsiteX14" fmla="*/ 0 w 2133600"/>
                <a:gd name="connsiteY14" fmla="*/ 2895600 h 3505200"/>
                <a:gd name="connsiteX15" fmla="*/ 0 w 2133600"/>
                <a:gd name="connsiteY15" fmla="*/ 2514600 h 3505200"/>
                <a:gd name="connsiteX16" fmla="*/ 228600 w 2133600"/>
                <a:gd name="connsiteY16" fmla="*/ 2209800 h 3505200"/>
                <a:gd name="connsiteX17" fmla="*/ 228600 w 2133600"/>
                <a:gd name="connsiteY17" fmla="*/ 1676400 h 3505200"/>
                <a:gd name="connsiteX18" fmla="*/ 0 w 2133600"/>
                <a:gd name="connsiteY18" fmla="*/ 1371600 h 3505200"/>
                <a:gd name="connsiteX19" fmla="*/ 0 w 2133600"/>
                <a:gd name="connsiteY19" fmla="*/ 609600 h 3505200"/>
                <a:gd name="connsiteX20" fmla="*/ 457200 w 2133600"/>
                <a:gd name="connsiteY20" fmla="*/ 152400 h 3505200"/>
                <a:gd name="connsiteX21" fmla="*/ 457200 w 2133600"/>
                <a:gd name="connsiteY21" fmla="*/ 19812 h 3505200"/>
                <a:gd name="connsiteX22" fmla="*/ 609600 w 2133600"/>
                <a:gd name="connsiteY22" fmla="*/ 0 h 3505200"/>
                <a:gd name="connsiteX23" fmla="*/ 1524000 w 2133600"/>
                <a:gd name="connsiteY23" fmla="*/ 0 h 3505200"/>
                <a:gd name="connsiteX24" fmla="*/ 1676400 w 2133600"/>
                <a:gd name="connsiteY24" fmla="*/ 19812 h 3505200"/>
                <a:gd name="connsiteX25" fmla="*/ 1676400 w 2133600"/>
                <a:gd name="connsiteY25" fmla="*/ 152400 h 3505200"/>
                <a:gd name="connsiteX26" fmla="*/ 2133600 w 2133600"/>
                <a:gd name="connsiteY26" fmla="*/ 60960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33600" h="3505200">
                  <a:moveTo>
                    <a:pt x="2133600" y="609600"/>
                  </a:moveTo>
                  <a:lnTo>
                    <a:pt x="2133600" y="1371600"/>
                  </a:lnTo>
                  <a:lnTo>
                    <a:pt x="1905000" y="1676400"/>
                  </a:lnTo>
                  <a:lnTo>
                    <a:pt x="1905000" y="2209800"/>
                  </a:lnTo>
                  <a:lnTo>
                    <a:pt x="2133600" y="2514600"/>
                  </a:lnTo>
                  <a:lnTo>
                    <a:pt x="2133600" y="2895600"/>
                  </a:lnTo>
                  <a:cubicBezTo>
                    <a:pt x="2133257" y="2947020"/>
                    <a:pt x="2126605" y="2998203"/>
                    <a:pt x="2113788" y="3048000"/>
                  </a:cubicBezTo>
                  <a:lnTo>
                    <a:pt x="2057400" y="3048000"/>
                  </a:lnTo>
                  <a:cubicBezTo>
                    <a:pt x="1807136" y="3048396"/>
                    <a:pt x="1603530" y="3249618"/>
                    <a:pt x="1600200" y="3499866"/>
                  </a:cubicBezTo>
                  <a:cubicBezTo>
                    <a:pt x="1574932" y="3503188"/>
                    <a:pt x="1549481" y="3504964"/>
                    <a:pt x="1524000" y="3505200"/>
                  </a:cubicBezTo>
                  <a:lnTo>
                    <a:pt x="609600" y="3505200"/>
                  </a:lnTo>
                  <a:cubicBezTo>
                    <a:pt x="584119" y="3504964"/>
                    <a:pt x="558668" y="3503188"/>
                    <a:pt x="533400" y="3499866"/>
                  </a:cubicBezTo>
                  <a:cubicBezTo>
                    <a:pt x="530070" y="3249618"/>
                    <a:pt x="326464" y="3048396"/>
                    <a:pt x="76200" y="3048000"/>
                  </a:cubicBezTo>
                  <a:lnTo>
                    <a:pt x="19812" y="3048000"/>
                  </a:lnTo>
                  <a:cubicBezTo>
                    <a:pt x="6995" y="2998203"/>
                    <a:pt x="343" y="2947020"/>
                    <a:pt x="0" y="2895600"/>
                  </a:cubicBezTo>
                  <a:lnTo>
                    <a:pt x="0" y="2514600"/>
                  </a:lnTo>
                  <a:lnTo>
                    <a:pt x="228600" y="2209800"/>
                  </a:lnTo>
                  <a:lnTo>
                    <a:pt x="228600" y="1676400"/>
                  </a:lnTo>
                  <a:lnTo>
                    <a:pt x="0" y="1371600"/>
                  </a:lnTo>
                  <a:lnTo>
                    <a:pt x="0" y="609600"/>
                  </a:lnTo>
                  <a:cubicBezTo>
                    <a:pt x="252504" y="609600"/>
                    <a:pt x="457200" y="404904"/>
                    <a:pt x="457200" y="152400"/>
                  </a:cubicBezTo>
                  <a:lnTo>
                    <a:pt x="457200" y="19812"/>
                  </a:lnTo>
                  <a:cubicBezTo>
                    <a:pt x="506997" y="6995"/>
                    <a:pt x="558180" y="343"/>
                    <a:pt x="609600" y="0"/>
                  </a:cubicBezTo>
                  <a:lnTo>
                    <a:pt x="1524000" y="0"/>
                  </a:lnTo>
                  <a:cubicBezTo>
                    <a:pt x="1575420" y="343"/>
                    <a:pt x="1626603" y="6995"/>
                    <a:pt x="1676400" y="19812"/>
                  </a:cubicBezTo>
                  <a:lnTo>
                    <a:pt x="1676400" y="152400"/>
                  </a:lnTo>
                  <a:cubicBezTo>
                    <a:pt x="1676400" y="404904"/>
                    <a:pt x="1881096" y="609600"/>
                    <a:pt x="2133600" y="609600"/>
                  </a:cubicBezTo>
                  <a:close/>
                </a:path>
              </a:pathLst>
            </a:custGeom>
            <a:solidFill>
              <a:srgbClr val="FFFF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70" name="Forma Livre: Forma 3269">
              <a:extLst>
                <a:ext uri="{FF2B5EF4-FFF2-40B4-BE49-F238E27FC236}">
                  <a16:creationId xmlns:a16="http://schemas.microsoft.com/office/drawing/2014/main" id="{DDCB92FC-5331-41A8-37D8-527216424150}"/>
                </a:ext>
              </a:extLst>
            </p:cNvPr>
            <p:cNvSpPr/>
            <p:nvPr/>
          </p:nvSpPr>
          <p:spPr>
            <a:xfrm>
              <a:off x="1716088" y="2372580"/>
              <a:ext cx="2133600" cy="3505200"/>
            </a:xfrm>
            <a:custGeom>
              <a:avLst/>
              <a:gdLst>
                <a:gd name="connsiteX0" fmla="*/ 2133600 w 2133600"/>
                <a:gd name="connsiteY0" fmla="*/ 1371600 h 3505200"/>
                <a:gd name="connsiteX1" fmla="*/ 2133600 w 2133600"/>
                <a:gd name="connsiteY1" fmla="*/ 609600 h 3505200"/>
                <a:gd name="connsiteX2" fmla="*/ 1676400 w 2133600"/>
                <a:gd name="connsiteY2" fmla="*/ 152400 h 3505200"/>
                <a:gd name="connsiteX3" fmla="*/ 1676400 w 2133600"/>
                <a:gd name="connsiteY3" fmla="*/ 19812 h 3505200"/>
                <a:gd name="connsiteX4" fmla="*/ 1524000 w 2133600"/>
                <a:gd name="connsiteY4" fmla="*/ 0 h 3505200"/>
                <a:gd name="connsiteX5" fmla="*/ 1066800 w 2133600"/>
                <a:gd name="connsiteY5" fmla="*/ 0 h 3505200"/>
                <a:gd name="connsiteX6" fmla="*/ 1066800 w 2133600"/>
                <a:gd name="connsiteY6" fmla="*/ 1066800 h 3505200"/>
                <a:gd name="connsiteX7" fmla="*/ 304800 w 2133600"/>
                <a:gd name="connsiteY7" fmla="*/ 1828800 h 3505200"/>
                <a:gd name="connsiteX8" fmla="*/ 228600 w 2133600"/>
                <a:gd name="connsiteY8" fmla="*/ 1828800 h 3505200"/>
                <a:gd name="connsiteX9" fmla="*/ 228600 w 2133600"/>
                <a:gd name="connsiteY9" fmla="*/ 2209800 h 3505200"/>
                <a:gd name="connsiteX10" fmla="*/ 0 w 2133600"/>
                <a:gd name="connsiteY10" fmla="*/ 2514600 h 3505200"/>
                <a:gd name="connsiteX11" fmla="*/ 0 w 2133600"/>
                <a:gd name="connsiteY11" fmla="*/ 2895600 h 3505200"/>
                <a:gd name="connsiteX12" fmla="*/ 19812 w 2133600"/>
                <a:gd name="connsiteY12" fmla="*/ 3048000 h 3505200"/>
                <a:gd name="connsiteX13" fmla="*/ 76200 w 2133600"/>
                <a:gd name="connsiteY13" fmla="*/ 3048000 h 3505200"/>
                <a:gd name="connsiteX14" fmla="*/ 533400 w 2133600"/>
                <a:gd name="connsiteY14" fmla="*/ 3499866 h 3505200"/>
                <a:gd name="connsiteX15" fmla="*/ 609600 w 2133600"/>
                <a:gd name="connsiteY15" fmla="*/ 3505200 h 3505200"/>
                <a:gd name="connsiteX16" fmla="*/ 1524000 w 2133600"/>
                <a:gd name="connsiteY16" fmla="*/ 3505200 h 3505200"/>
                <a:gd name="connsiteX17" fmla="*/ 1600200 w 2133600"/>
                <a:gd name="connsiteY17" fmla="*/ 3499866 h 3505200"/>
                <a:gd name="connsiteX18" fmla="*/ 2057400 w 2133600"/>
                <a:gd name="connsiteY18" fmla="*/ 3048000 h 3505200"/>
                <a:gd name="connsiteX19" fmla="*/ 2113788 w 2133600"/>
                <a:gd name="connsiteY19" fmla="*/ 3048000 h 3505200"/>
                <a:gd name="connsiteX20" fmla="*/ 2133600 w 2133600"/>
                <a:gd name="connsiteY20" fmla="*/ 2895600 h 3505200"/>
                <a:gd name="connsiteX21" fmla="*/ 2133600 w 2133600"/>
                <a:gd name="connsiteY21" fmla="*/ 2514600 h 3505200"/>
                <a:gd name="connsiteX22" fmla="*/ 1905000 w 2133600"/>
                <a:gd name="connsiteY22" fmla="*/ 2209800 h 3505200"/>
                <a:gd name="connsiteX23" fmla="*/ 1905000 w 2133600"/>
                <a:gd name="connsiteY23" fmla="*/ 167640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33600" h="3505200">
                  <a:moveTo>
                    <a:pt x="2133600" y="1371600"/>
                  </a:moveTo>
                  <a:lnTo>
                    <a:pt x="2133600" y="609600"/>
                  </a:lnTo>
                  <a:cubicBezTo>
                    <a:pt x="1881096" y="609600"/>
                    <a:pt x="1676400" y="404904"/>
                    <a:pt x="1676400" y="152400"/>
                  </a:cubicBezTo>
                  <a:lnTo>
                    <a:pt x="1676400" y="19812"/>
                  </a:lnTo>
                  <a:cubicBezTo>
                    <a:pt x="1626603" y="6995"/>
                    <a:pt x="1575420" y="343"/>
                    <a:pt x="1524000" y="0"/>
                  </a:cubicBezTo>
                  <a:lnTo>
                    <a:pt x="1066800" y="0"/>
                  </a:lnTo>
                  <a:lnTo>
                    <a:pt x="1066800" y="1066800"/>
                  </a:lnTo>
                  <a:cubicBezTo>
                    <a:pt x="1066800" y="1487637"/>
                    <a:pt x="725637" y="1828800"/>
                    <a:pt x="304800" y="1828800"/>
                  </a:cubicBezTo>
                  <a:lnTo>
                    <a:pt x="228600" y="1828800"/>
                  </a:lnTo>
                  <a:lnTo>
                    <a:pt x="228600" y="2209800"/>
                  </a:lnTo>
                  <a:lnTo>
                    <a:pt x="0" y="2514600"/>
                  </a:lnTo>
                  <a:lnTo>
                    <a:pt x="0" y="2895600"/>
                  </a:lnTo>
                  <a:cubicBezTo>
                    <a:pt x="343" y="2947020"/>
                    <a:pt x="6995" y="2998203"/>
                    <a:pt x="19812" y="3048000"/>
                  </a:cubicBezTo>
                  <a:lnTo>
                    <a:pt x="76200" y="3048000"/>
                  </a:lnTo>
                  <a:cubicBezTo>
                    <a:pt x="326464" y="3048396"/>
                    <a:pt x="530070" y="3249618"/>
                    <a:pt x="533400" y="3499866"/>
                  </a:cubicBezTo>
                  <a:cubicBezTo>
                    <a:pt x="558668" y="3503188"/>
                    <a:pt x="584119" y="3504964"/>
                    <a:pt x="609600" y="3505200"/>
                  </a:cubicBezTo>
                  <a:lnTo>
                    <a:pt x="1524000" y="3505200"/>
                  </a:lnTo>
                  <a:cubicBezTo>
                    <a:pt x="1549481" y="3504964"/>
                    <a:pt x="1574932" y="3503188"/>
                    <a:pt x="1600200" y="3499866"/>
                  </a:cubicBezTo>
                  <a:cubicBezTo>
                    <a:pt x="1603530" y="3249618"/>
                    <a:pt x="1807136" y="3048396"/>
                    <a:pt x="2057400" y="3048000"/>
                  </a:cubicBezTo>
                  <a:lnTo>
                    <a:pt x="2113788" y="3048000"/>
                  </a:lnTo>
                  <a:cubicBezTo>
                    <a:pt x="2126605" y="2998203"/>
                    <a:pt x="2133257" y="2947020"/>
                    <a:pt x="2133600" y="2895600"/>
                  </a:cubicBezTo>
                  <a:lnTo>
                    <a:pt x="2133600" y="2514600"/>
                  </a:lnTo>
                  <a:lnTo>
                    <a:pt x="1905000" y="2209800"/>
                  </a:lnTo>
                  <a:lnTo>
                    <a:pt x="1905000" y="1676400"/>
                  </a:lnTo>
                  <a:close/>
                </a:path>
              </a:pathLst>
            </a:custGeom>
            <a:solidFill>
              <a:srgbClr val="FFFF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71" name="Forma Livre: Forma 3270">
              <a:extLst>
                <a:ext uri="{FF2B5EF4-FFF2-40B4-BE49-F238E27FC236}">
                  <a16:creationId xmlns:a16="http://schemas.microsoft.com/office/drawing/2014/main" id="{EDF94ED9-C296-EA32-9B07-254C1AE5F7FA}"/>
                </a:ext>
              </a:extLst>
            </p:cNvPr>
            <p:cNvSpPr/>
            <p:nvPr/>
          </p:nvSpPr>
          <p:spPr>
            <a:xfrm>
              <a:off x="3621088" y="3744180"/>
              <a:ext cx="228600" cy="1143000"/>
            </a:xfrm>
            <a:custGeom>
              <a:avLst/>
              <a:gdLst>
                <a:gd name="connsiteX0" fmla="*/ 0 w 228600"/>
                <a:gd name="connsiteY0" fmla="*/ 838200 h 1143000"/>
                <a:gd name="connsiteX1" fmla="*/ 228600 w 228600"/>
                <a:gd name="connsiteY1" fmla="*/ 1143000 h 1143000"/>
                <a:gd name="connsiteX2" fmla="*/ 228600 w 228600"/>
                <a:gd name="connsiteY2" fmla="*/ 0 h 1143000"/>
                <a:gd name="connsiteX3" fmla="*/ 0 w 228600"/>
                <a:gd name="connsiteY3" fmla="*/ 3048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143000">
                  <a:moveTo>
                    <a:pt x="0" y="838200"/>
                  </a:moveTo>
                  <a:lnTo>
                    <a:pt x="228600" y="1143000"/>
                  </a:lnTo>
                  <a:lnTo>
                    <a:pt x="2286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58595B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72" name="Forma Livre: Forma 3271">
              <a:extLst>
                <a:ext uri="{FF2B5EF4-FFF2-40B4-BE49-F238E27FC236}">
                  <a16:creationId xmlns:a16="http://schemas.microsoft.com/office/drawing/2014/main" id="{F83F2C27-B044-52EC-0DBA-35F50D46B4BE}"/>
                </a:ext>
              </a:extLst>
            </p:cNvPr>
            <p:cNvSpPr/>
            <p:nvPr/>
          </p:nvSpPr>
          <p:spPr>
            <a:xfrm>
              <a:off x="3316288" y="5420579"/>
              <a:ext cx="513435" cy="451942"/>
            </a:xfrm>
            <a:custGeom>
              <a:avLst/>
              <a:gdLst>
                <a:gd name="connsiteX0" fmla="*/ 0 w 513435"/>
                <a:gd name="connsiteY0" fmla="*/ 451942 h 451942"/>
                <a:gd name="connsiteX1" fmla="*/ 513436 w 513435"/>
                <a:gd name="connsiteY1" fmla="*/ 0 h 451942"/>
                <a:gd name="connsiteX2" fmla="*/ 457200 w 513435"/>
                <a:gd name="connsiteY2" fmla="*/ 0 h 451942"/>
                <a:gd name="connsiteX3" fmla="*/ 0 w 513435"/>
                <a:gd name="connsiteY3" fmla="*/ 451942 h 4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35" h="451942">
                  <a:moveTo>
                    <a:pt x="0" y="451942"/>
                  </a:moveTo>
                  <a:cubicBezTo>
                    <a:pt x="247505" y="420555"/>
                    <a:pt x="450898" y="241516"/>
                    <a:pt x="513436" y="0"/>
                  </a:cubicBezTo>
                  <a:lnTo>
                    <a:pt x="457200" y="0"/>
                  </a:lnTo>
                  <a:cubicBezTo>
                    <a:pt x="206738" y="-15"/>
                    <a:pt x="2880" y="201496"/>
                    <a:pt x="0" y="451942"/>
                  </a:cubicBez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73" name="Forma Livre: Forma 3272">
              <a:extLst>
                <a:ext uri="{FF2B5EF4-FFF2-40B4-BE49-F238E27FC236}">
                  <a16:creationId xmlns:a16="http://schemas.microsoft.com/office/drawing/2014/main" id="{DA370F30-B67C-0E44-9F59-4548C18879ED}"/>
                </a:ext>
              </a:extLst>
            </p:cNvPr>
            <p:cNvSpPr/>
            <p:nvPr/>
          </p:nvSpPr>
          <p:spPr>
            <a:xfrm>
              <a:off x="1716088" y="3744180"/>
              <a:ext cx="228600" cy="1143000"/>
            </a:xfrm>
            <a:custGeom>
              <a:avLst/>
              <a:gdLst>
                <a:gd name="connsiteX0" fmla="*/ 228600 w 228600"/>
                <a:gd name="connsiteY0" fmla="*/ 304800 h 1143000"/>
                <a:gd name="connsiteX1" fmla="*/ 0 w 228600"/>
                <a:gd name="connsiteY1" fmla="*/ 0 h 1143000"/>
                <a:gd name="connsiteX2" fmla="*/ 0 w 228600"/>
                <a:gd name="connsiteY2" fmla="*/ 1143000 h 1143000"/>
                <a:gd name="connsiteX3" fmla="*/ 228600 w 228600"/>
                <a:gd name="connsiteY3" fmla="*/ 8382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143000">
                  <a:moveTo>
                    <a:pt x="228600" y="30480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228600" y="838200"/>
                  </a:lnTo>
                  <a:close/>
                </a:path>
              </a:pathLst>
            </a:custGeom>
            <a:solidFill>
              <a:srgbClr val="6D6E71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74" name="Forma Livre: Forma 3273">
              <a:extLst>
                <a:ext uri="{FF2B5EF4-FFF2-40B4-BE49-F238E27FC236}">
                  <a16:creationId xmlns:a16="http://schemas.microsoft.com/office/drawing/2014/main" id="{396FCCE7-52B7-7177-AE0D-37CC10B08A72}"/>
                </a:ext>
              </a:extLst>
            </p:cNvPr>
            <p:cNvSpPr/>
            <p:nvPr/>
          </p:nvSpPr>
          <p:spPr>
            <a:xfrm>
              <a:off x="3392488" y="2392544"/>
              <a:ext cx="457200" cy="589635"/>
            </a:xfrm>
            <a:custGeom>
              <a:avLst/>
              <a:gdLst>
                <a:gd name="connsiteX0" fmla="*/ 457200 w 457200"/>
                <a:gd name="connsiteY0" fmla="*/ 589636 h 589635"/>
                <a:gd name="connsiteX1" fmla="*/ 0 w 457200"/>
                <a:gd name="connsiteY1" fmla="*/ 0 h 589635"/>
                <a:gd name="connsiteX2" fmla="*/ 0 w 457200"/>
                <a:gd name="connsiteY2" fmla="*/ 132436 h 589635"/>
                <a:gd name="connsiteX3" fmla="*/ 457200 w 457200"/>
                <a:gd name="connsiteY3" fmla="*/ 589636 h 58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589635">
                  <a:moveTo>
                    <a:pt x="457200" y="589636"/>
                  </a:moveTo>
                  <a:cubicBezTo>
                    <a:pt x="456926" y="311887"/>
                    <a:pt x="268933" y="69441"/>
                    <a:pt x="0" y="0"/>
                  </a:cubicBezTo>
                  <a:lnTo>
                    <a:pt x="0" y="132436"/>
                  </a:lnTo>
                  <a:cubicBezTo>
                    <a:pt x="0" y="384940"/>
                    <a:pt x="204696" y="589636"/>
                    <a:pt x="457200" y="589636"/>
                  </a:cubicBez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75" name="Forma Livre: Forma 3274">
              <a:extLst>
                <a:ext uri="{FF2B5EF4-FFF2-40B4-BE49-F238E27FC236}">
                  <a16:creationId xmlns:a16="http://schemas.microsoft.com/office/drawing/2014/main" id="{10E6320F-A4E2-AA72-BCC0-D38E2BF56C4B}"/>
                </a:ext>
              </a:extLst>
            </p:cNvPr>
            <p:cNvSpPr/>
            <p:nvPr/>
          </p:nvSpPr>
          <p:spPr>
            <a:xfrm>
              <a:off x="1736052" y="5420579"/>
              <a:ext cx="513435" cy="451942"/>
            </a:xfrm>
            <a:custGeom>
              <a:avLst/>
              <a:gdLst>
                <a:gd name="connsiteX0" fmla="*/ 56236 w 513435"/>
                <a:gd name="connsiteY0" fmla="*/ 0 h 451942"/>
                <a:gd name="connsiteX1" fmla="*/ 0 w 513435"/>
                <a:gd name="connsiteY1" fmla="*/ 0 h 451942"/>
                <a:gd name="connsiteX2" fmla="*/ 513436 w 513435"/>
                <a:gd name="connsiteY2" fmla="*/ 451942 h 451942"/>
                <a:gd name="connsiteX3" fmla="*/ 56236 w 513435"/>
                <a:gd name="connsiteY3" fmla="*/ 0 h 4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35" h="451942">
                  <a:moveTo>
                    <a:pt x="56236" y="0"/>
                  </a:moveTo>
                  <a:lnTo>
                    <a:pt x="0" y="0"/>
                  </a:lnTo>
                  <a:cubicBezTo>
                    <a:pt x="62537" y="241516"/>
                    <a:pt x="265930" y="420555"/>
                    <a:pt x="513436" y="451942"/>
                  </a:cubicBezTo>
                  <a:cubicBezTo>
                    <a:pt x="510555" y="201496"/>
                    <a:pt x="306697" y="-15"/>
                    <a:pt x="56236" y="0"/>
                  </a:cubicBez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76" name="Forma Livre: Forma 3275">
              <a:extLst>
                <a:ext uri="{FF2B5EF4-FFF2-40B4-BE49-F238E27FC236}">
                  <a16:creationId xmlns:a16="http://schemas.microsoft.com/office/drawing/2014/main" id="{A98913C0-8987-7481-98FA-ADFD8A041F9C}"/>
                </a:ext>
              </a:extLst>
            </p:cNvPr>
            <p:cNvSpPr/>
            <p:nvPr/>
          </p:nvSpPr>
          <p:spPr>
            <a:xfrm>
              <a:off x="1716088" y="2392544"/>
              <a:ext cx="457200" cy="589635"/>
            </a:xfrm>
            <a:custGeom>
              <a:avLst/>
              <a:gdLst>
                <a:gd name="connsiteX0" fmla="*/ 457200 w 457200"/>
                <a:gd name="connsiteY0" fmla="*/ 132436 h 589635"/>
                <a:gd name="connsiteX1" fmla="*/ 457200 w 457200"/>
                <a:gd name="connsiteY1" fmla="*/ 0 h 589635"/>
                <a:gd name="connsiteX2" fmla="*/ 0 w 457200"/>
                <a:gd name="connsiteY2" fmla="*/ 589636 h 589635"/>
                <a:gd name="connsiteX3" fmla="*/ 457200 w 457200"/>
                <a:gd name="connsiteY3" fmla="*/ 132436 h 58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589635">
                  <a:moveTo>
                    <a:pt x="457200" y="132436"/>
                  </a:moveTo>
                  <a:lnTo>
                    <a:pt x="457200" y="0"/>
                  </a:lnTo>
                  <a:cubicBezTo>
                    <a:pt x="188267" y="69441"/>
                    <a:pt x="274" y="311887"/>
                    <a:pt x="0" y="589636"/>
                  </a:cubicBezTo>
                  <a:cubicBezTo>
                    <a:pt x="252504" y="589636"/>
                    <a:pt x="457200" y="384940"/>
                    <a:pt x="457200" y="132436"/>
                  </a:cubicBez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77" name="Forma Livre: Forma 3276">
              <a:extLst>
                <a:ext uri="{FF2B5EF4-FFF2-40B4-BE49-F238E27FC236}">
                  <a16:creationId xmlns:a16="http://schemas.microsoft.com/office/drawing/2014/main" id="{A403EBD3-6F31-4796-BF93-C98A54D14A50}"/>
                </a:ext>
              </a:extLst>
            </p:cNvPr>
            <p:cNvSpPr/>
            <p:nvPr/>
          </p:nvSpPr>
          <p:spPr>
            <a:xfrm>
              <a:off x="3849688" y="3439380"/>
              <a:ext cx="304800" cy="228600"/>
            </a:xfrm>
            <a:custGeom>
              <a:avLst/>
              <a:gdLst>
                <a:gd name="connsiteX0" fmla="*/ 304800 w 304800"/>
                <a:gd name="connsiteY0" fmla="*/ 228600 h 228600"/>
                <a:gd name="connsiteX1" fmla="*/ 304800 w 304800"/>
                <a:gd name="connsiteY1" fmla="*/ 152400 h 228600"/>
                <a:gd name="connsiteX2" fmla="*/ 152400 w 304800"/>
                <a:gd name="connsiteY2" fmla="*/ 0 h 228600"/>
                <a:gd name="connsiteX3" fmla="*/ 0 w 304800"/>
                <a:gd name="connsiteY3" fmla="*/ 0 h 228600"/>
                <a:gd name="connsiteX4" fmla="*/ 0 w 304800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228600">
                  <a:moveTo>
                    <a:pt x="304800" y="228600"/>
                  </a:moveTo>
                  <a:lnTo>
                    <a:pt x="304800" y="152400"/>
                  </a:lnTo>
                  <a:cubicBezTo>
                    <a:pt x="304800" y="68229"/>
                    <a:pt x="236570" y="0"/>
                    <a:pt x="152400" y="0"/>
                  </a:cubicBez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78" name="Forma Livre: Forma 3277">
              <a:extLst>
                <a:ext uri="{FF2B5EF4-FFF2-40B4-BE49-F238E27FC236}">
                  <a16:creationId xmlns:a16="http://schemas.microsoft.com/office/drawing/2014/main" id="{3D82F0C5-FAA1-6230-2BCA-6546BF1DB185}"/>
                </a:ext>
              </a:extLst>
            </p:cNvPr>
            <p:cNvSpPr/>
            <p:nvPr/>
          </p:nvSpPr>
          <p:spPr>
            <a:xfrm>
              <a:off x="1411288" y="3439380"/>
              <a:ext cx="304800" cy="228600"/>
            </a:xfrm>
            <a:custGeom>
              <a:avLst/>
              <a:gdLst>
                <a:gd name="connsiteX0" fmla="*/ 0 w 304800"/>
                <a:gd name="connsiteY0" fmla="*/ 228600 h 228600"/>
                <a:gd name="connsiteX1" fmla="*/ 304800 w 304800"/>
                <a:gd name="connsiteY1" fmla="*/ 228600 h 228600"/>
                <a:gd name="connsiteX2" fmla="*/ 304800 w 304800"/>
                <a:gd name="connsiteY2" fmla="*/ 0 h 228600"/>
                <a:gd name="connsiteX3" fmla="*/ 152400 w 304800"/>
                <a:gd name="connsiteY3" fmla="*/ 0 h 228600"/>
                <a:gd name="connsiteX4" fmla="*/ 0 w 304800"/>
                <a:gd name="connsiteY4" fmla="*/ 1524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228600">
                  <a:moveTo>
                    <a:pt x="0" y="228600"/>
                  </a:moveTo>
                  <a:lnTo>
                    <a:pt x="304800" y="228600"/>
                  </a:lnTo>
                  <a:lnTo>
                    <a:pt x="304800" y="0"/>
                  </a:lnTo>
                  <a:lnTo>
                    <a:pt x="152400" y="0"/>
                  </a:lnTo>
                  <a:cubicBezTo>
                    <a:pt x="68229" y="0"/>
                    <a:pt x="0" y="68229"/>
                    <a:pt x="0" y="152400"/>
                  </a:cubicBez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79" name="Forma Livre: Forma 3278">
              <a:extLst>
                <a:ext uri="{FF2B5EF4-FFF2-40B4-BE49-F238E27FC236}">
                  <a16:creationId xmlns:a16="http://schemas.microsoft.com/office/drawing/2014/main" id="{6F79FCA8-D407-6E03-7655-5ACD080B87E0}"/>
                </a:ext>
              </a:extLst>
            </p:cNvPr>
            <p:cNvSpPr/>
            <p:nvPr/>
          </p:nvSpPr>
          <p:spPr>
            <a:xfrm>
              <a:off x="2026983" y="3210780"/>
              <a:ext cx="1512265" cy="685800"/>
            </a:xfrm>
            <a:custGeom>
              <a:avLst/>
              <a:gdLst>
                <a:gd name="connsiteX0" fmla="*/ 275844 w 1512265"/>
                <a:gd name="connsiteY0" fmla="*/ 662940 h 685800"/>
                <a:gd name="connsiteX1" fmla="*/ 1236421 w 1512265"/>
                <a:gd name="connsiteY1" fmla="*/ 662940 h 685800"/>
                <a:gd name="connsiteX2" fmla="*/ 1289761 w 1512265"/>
                <a:gd name="connsiteY2" fmla="*/ 685800 h 685800"/>
                <a:gd name="connsiteX3" fmla="*/ 1512265 w 1512265"/>
                <a:gd name="connsiteY3" fmla="*/ 388620 h 685800"/>
                <a:gd name="connsiteX4" fmla="*/ 755904 w 1512265"/>
                <a:gd name="connsiteY4" fmla="*/ 0 h 685800"/>
                <a:gd name="connsiteX5" fmla="*/ 0 w 1512265"/>
                <a:gd name="connsiteY5" fmla="*/ 388620 h 685800"/>
                <a:gd name="connsiteX6" fmla="*/ 222504 w 1512265"/>
                <a:gd name="connsiteY6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265" h="685800">
                  <a:moveTo>
                    <a:pt x="275844" y="662940"/>
                  </a:moveTo>
                  <a:cubicBezTo>
                    <a:pt x="582541" y="531487"/>
                    <a:pt x="929724" y="531487"/>
                    <a:pt x="1236421" y="662940"/>
                  </a:cubicBezTo>
                  <a:lnTo>
                    <a:pt x="1289761" y="685800"/>
                  </a:lnTo>
                  <a:lnTo>
                    <a:pt x="1512265" y="388620"/>
                  </a:lnTo>
                  <a:cubicBezTo>
                    <a:pt x="1376172" y="158496"/>
                    <a:pt x="1088898" y="0"/>
                    <a:pt x="755904" y="0"/>
                  </a:cubicBezTo>
                  <a:cubicBezTo>
                    <a:pt x="422910" y="0"/>
                    <a:pt x="135636" y="158496"/>
                    <a:pt x="0" y="388620"/>
                  </a:cubicBezTo>
                  <a:lnTo>
                    <a:pt x="222504" y="685800"/>
                  </a:ln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80" name="Forma Livre: Forma 3279">
              <a:extLst>
                <a:ext uri="{FF2B5EF4-FFF2-40B4-BE49-F238E27FC236}">
                  <a16:creationId xmlns:a16="http://schemas.microsoft.com/office/drawing/2014/main" id="{39633638-47C4-D526-ABCF-622A8CFDCBEE}"/>
                </a:ext>
              </a:extLst>
            </p:cNvPr>
            <p:cNvSpPr/>
            <p:nvPr/>
          </p:nvSpPr>
          <p:spPr>
            <a:xfrm>
              <a:off x="2702116" y="3210780"/>
              <a:ext cx="836675" cy="685800"/>
            </a:xfrm>
            <a:custGeom>
              <a:avLst/>
              <a:gdLst>
                <a:gd name="connsiteX0" fmla="*/ 0 w 836675"/>
                <a:gd name="connsiteY0" fmla="*/ 568528 h 685800"/>
                <a:gd name="connsiteX1" fmla="*/ 560832 w 836675"/>
                <a:gd name="connsiteY1" fmla="*/ 662940 h 685800"/>
                <a:gd name="connsiteX2" fmla="*/ 614172 w 836675"/>
                <a:gd name="connsiteY2" fmla="*/ 685800 h 685800"/>
                <a:gd name="connsiteX3" fmla="*/ 836676 w 836675"/>
                <a:gd name="connsiteY3" fmla="*/ 388620 h 685800"/>
                <a:gd name="connsiteX4" fmla="*/ 80772 w 836675"/>
                <a:gd name="connsiteY4" fmla="*/ 0 h 685800"/>
                <a:gd name="connsiteX5" fmla="*/ 80772 w 836675"/>
                <a:gd name="connsiteY5" fmla="*/ 228600 h 685800"/>
                <a:gd name="connsiteX6" fmla="*/ 0 w 836675"/>
                <a:gd name="connsiteY6" fmla="*/ 568528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675" h="685800">
                  <a:moveTo>
                    <a:pt x="0" y="568528"/>
                  </a:moveTo>
                  <a:cubicBezTo>
                    <a:pt x="191772" y="555300"/>
                    <a:pt x="383957" y="587655"/>
                    <a:pt x="560832" y="662940"/>
                  </a:cubicBezTo>
                  <a:lnTo>
                    <a:pt x="614172" y="685800"/>
                  </a:lnTo>
                  <a:lnTo>
                    <a:pt x="836676" y="388620"/>
                  </a:lnTo>
                  <a:cubicBezTo>
                    <a:pt x="701040" y="158496"/>
                    <a:pt x="413766" y="0"/>
                    <a:pt x="80772" y="0"/>
                  </a:cubicBezTo>
                  <a:lnTo>
                    <a:pt x="80772" y="228600"/>
                  </a:lnTo>
                  <a:cubicBezTo>
                    <a:pt x="80696" y="346657"/>
                    <a:pt x="53035" y="463060"/>
                    <a:pt x="0" y="568528"/>
                  </a:cubicBezTo>
                  <a:close/>
                </a:path>
              </a:pathLst>
            </a:custGeom>
            <a:solidFill>
              <a:srgbClr val="9BC9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81" name="Forma Livre: Forma 3280">
              <a:extLst>
                <a:ext uri="{FF2B5EF4-FFF2-40B4-BE49-F238E27FC236}">
                  <a16:creationId xmlns:a16="http://schemas.microsoft.com/office/drawing/2014/main" id="{1CEC3074-6CF0-439E-FA6C-FD896CBE761F}"/>
                </a:ext>
              </a:extLst>
            </p:cNvPr>
            <p:cNvSpPr/>
            <p:nvPr/>
          </p:nvSpPr>
          <p:spPr>
            <a:xfrm>
              <a:off x="2026983" y="4734780"/>
              <a:ext cx="1511807" cy="685800"/>
            </a:xfrm>
            <a:custGeom>
              <a:avLst/>
              <a:gdLst>
                <a:gd name="connsiteX0" fmla="*/ 755904 w 1511807"/>
                <a:gd name="connsiteY0" fmla="*/ 685800 h 685800"/>
                <a:gd name="connsiteX1" fmla="*/ 1511808 w 1511807"/>
                <a:gd name="connsiteY1" fmla="*/ 297180 h 685800"/>
                <a:gd name="connsiteX2" fmla="*/ 1289304 w 1511807"/>
                <a:gd name="connsiteY2" fmla="*/ 0 h 685800"/>
                <a:gd name="connsiteX3" fmla="*/ 1235964 w 1511807"/>
                <a:gd name="connsiteY3" fmla="*/ 22860 h 685800"/>
                <a:gd name="connsiteX4" fmla="*/ 275387 w 1511807"/>
                <a:gd name="connsiteY4" fmla="*/ 22860 h 685800"/>
                <a:gd name="connsiteX5" fmla="*/ 222504 w 1511807"/>
                <a:gd name="connsiteY5" fmla="*/ 0 h 685800"/>
                <a:gd name="connsiteX6" fmla="*/ 0 w 1511807"/>
                <a:gd name="connsiteY6" fmla="*/ 297180 h 685800"/>
                <a:gd name="connsiteX7" fmla="*/ 755904 w 1511807"/>
                <a:gd name="connsiteY7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807" h="685800">
                  <a:moveTo>
                    <a:pt x="755904" y="685800"/>
                  </a:moveTo>
                  <a:cubicBezTo>
                    <a:pt x="1088898" y="685800"/>
                    <a:pt x="1376172" y="527304"/>
                    <a:pt x="1511808" y="297180"/>
                  </a:cubicBezTo>
                  <a:lnTo>
                    <a:pt x="1289304" y="0"/>
                  </a:lnTo>
                  <a:lnTo>
                    <a:pt x="1235964" y="22860"/>
                  </a:lnTo>
                  <a:cubicBezTo>
                    <a:pt x="929267" y="154313"/>
                    <a:pt x="582084" y="154313"/>
                    <a:pt x="275387" y="22860"/>
                  </a:cubicBezTo>
                  <a:lnTo>
                    <a:pt x="222504" y="0"/>
                  </a:lnTo>
                  <a:lnTo>
                    <a:pt x="0" y="297180"/>
                  </a:lnTo>
                  <a:cubicBezTo>
                    <a:pt x="135636" y="527304"/>
                    <a:pt x="422910" y="685800"/>
                    <a:pt x="755904" y="685800"/>
                  </a:cubicBezTo>
                  <a:close/>
                </a:path>
              </a:pathLst>
            </a:custGeom>
            <a:solidFill>
              <a:srgbClr val="9BC9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82" name="Forma Livre: Forma 3281">
              <a:extLst>
                <a:ext uri="{FF2B5EF4-FFF2-40B4-BE49-F238E27FC236}">
                  <a16:creationId xmlns:a16="http://schemas.microsoft.com/office/drawing/2014/main" id="{FCE3B4E9-77B7-1C19-7940-C6DAA4B5E143}"/>
                </a:ext>
              </a:extLst>
            </p:cNvPr>
            <p:cNvSpPr/>
            <p:nvPr/>
          </p:nvSpPr>
          <p:spPr>
            <a:xfrm>
              <a:off x="1716088" y="4201380"/>
              <a:ext cx="228600" cy="685800"/>
            </a:xfrm>
            <a:custGeom>
              <a:avLst/>
              <a:gdLst>
                <a:gd name="connsiteX0" fmla="*/ 0 w 228600"/>
                <a:gd name="connsiteY0" fmla="*/ 0 h 685800"/>
                <a:gd name="connsiteX1" fmla="*/ 0 w 228600"/>
                <a:gd name="connsiteY1" fmla="*/ 685800 h 685800"/>
                <a:gd name="connsiteX2" fmla="*/ 228600 w 228600"/>
                <a:gd name="connsiteY2" fmla="*/ 381000 h 685800"/>
                <a:gd name="connsiteX3" fmla="*/ 228600 w 228600"/>
                <a:gd name="connsiteY3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685800">
                  <a:moveTo>
                    <a:pt x="0" y="0"/>
                  </a:moveTo>
                  <a:lnTo>
                    <a:pt x="0" y="685800"/>
                  </a:lnTo>
                  <a:lnTo>
                    <a:pt x="228600" y="381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58595B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83" name="Forma Livre: Forma 3282">
              <a:extLst>
                <a:ext uri="{FF2B5EF4-FFF2-40B4-BE49-F238E27FC236}">
                  <a16:creationId xmlns:a16="http://schemas.microsoft.com/office/drawing/2014/main" id="{3903DE49-0D19-7C1D-98AA-84533246C1BF}"/>
                </a:ext>
              </a:extLst>
            </p:cNvPr>
            <p:cNvSpPr/>
            <p:nvPr/>
          </p:nvSpPr>
          <p:spPr>
            <a:xfrm>
              <a:off x="2173263" y="2601179"/>
              <a:ext cx="1219326" cy="533425"/>
            </a:xfrm>
            <a:custGeom>
              <a:avLst/>
              <a:gdLst>
                <a:gd name="connsiteX0" fmla="*/ 135737 w 1219326"/>
                <a:gd name="connsiteY0" fmla="*/ 504825 h 533425"/>
                <a:gd name="connsiteX1" fmla="*/ 417601 w 1219326"/>
                <a:gd name="connsiteY1" fmla="*/ 152400 h 533425"/>
                <a:gd name="connsiteX2" fmla="*/ 801649 w 1219326"/>
                <a:gd name="connsiteY2" fmla="*/ 152400 h 533425"/>
                <a:gd name="connsiteX3" fmla="*/ 1083589 w 1219326"/>
                <a:gd name="connsiteY3" fmla="*/ 504825 h 533425"/>
                <a:gd name="connsiteX4" fmla="*/ 1190726 w 1219326"/>
                <a:gd name="connsiteY4" fmla="*/ 516712 h 533425"/>
                <a:gd name="connsiteX5" fmla="*/ 1202614 w 1219326"/>
                <a:gd name="connsiteY5" fmla="*/ 409575 h 533425"/>
                <a:gd name="connsiteX6" fmla="*/ 897814 w 1219326"/>
                <a:gd name="connsiteY6" fmla="*/ 28575 h 533425"/>
                <a:gd name="connsiteX7" fmla="*/ 838225 w 1219326"/>
                <a:gd name="connsiteY7" fmla="*/ 0 h 533425"/>
                <a:gd name="connsiteX8" fmla="*/ 381025 w 1219326"/>
                <a:gd name="connsiteY8" fmla="*/ 0 h 533425"/>
                <a:gd name="connsiteX9" fmla="*/ 321513 w 1219326"/>
                <a:gd name="connsiteY9" fmla="*/ 28575 h 533425"/>
                <a:gd name="connsiteX10" fmla="*/ 16713 w 1219326"/>
                <a:gd name="connsiteY10" fmla="*/ 409575 h 533425"/>
                <a:gd name="connsiteX11" fmla="*/ 28600 w 1219326"/>
                <a:gd name="connsiteY11" fmla="*/ 516712 h 533425"/>
                <a:gd name="connsiteX12" fmla="*/ 135737 w 1219326"/>
                <a:gd name="connsiteY12" fmla="*/ 504825 h 5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326" h="533425">
                  <a:moveTo>
                    <a:pt x="135737" y="504825"/>
                  </a:moveTo>
                  <a:lnTo>
                    <a:pt x="417601" y="152400"/>
                  </a:lnTo>
                  <a:lnTo>
                    <a:pt x="801649" y="152400"/>
                  </a:lnTo>
                  <a:lnTo>
                    <a:pt x="1083589" y="504825"/>
                  </a:lnTo>
                  <a:cubicBezTo>
                    <a:pt x="1109893" y="537690"/>
                    <a:pt x="1157861" y="543017"/>
                    <a:pt x="1190726" y="516712"/>
                  </a:cubicBezTo>
                  <a:cubicBezTo>
                    <a:pt x="1223591" y="490408"/>
                    <a:pt x="1228918" y="442440"/>
                    <a:pt x="1202614" y="409575"/>
                  </a:cubicBezTo>
                  <a:lnTo>
                    <a:pt x="897814" y="28575"/>
                  </a:lnTo>
                  <a:cubicBezTo>
                    <a:pt x="883328" y="10485"/>
                    <a:pt x="861397" y="-30"/>
                    <a:pt x="838225" y="0"/>
                  </a:cubicBezTo>
                  <a:lnTo>
                    <a:pt x="381025" y="0"/>
                  </a:lnTo>
                  <a:cubicBezTo>
                    <a:pt x="357875" y="-7"/>
                    <a:pt x="335983" y="10508"/>
                    <a:pt x="321513" y="28575"/>
                  </a:cubicBezTo>
                  <a:lnTo>
                    <a:pt x="16713" y="409575"/>
                  </a:lnTo>
                  <a:cubicBezTo>
                    <a:pt x="-9591" y="442440"/>
                    <a:pt x="-4265" y="490408"/>
                    <a:pt x="28600" y="516712"/>
                  </a:cubicBezTo>
                  <a:cubicBezTo>
                    <a:pt x="61465" y="543017"/>
                    <a:pt x="109433" y="537690"/>
                    <a:pt x="135737" y="504825"/>
                  </a:cubicBez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284" name="Forma Livre: Forma 3283">
              <a:extLst>
                <a:ext uri="{FF2B5EF4-FFF2-40B4-BE49-F238E27FC236}">
                  <a16:creationId xmlns:a16="http://schemas.microsoft.com/office/drawing/2014/main" id="{2EA5E306-7D43-FEAE-6CBF-8B2281074EB5}"/>
                </a:ext>
              </a:extLst>
            </p:cNvPr>
            <p:cNvSpPr/>
            <p:nvPr/>
          </p:nvSpPr>
          <p:spPr>
            <a:xfrm>
              <a:off x="2401888" y="5572980"/>
              <a:ext cx="762000" cy="152400"/>
            </a:xfrm>
            <a:custGeom>
              <a:avLst/>
              <a:gdLst>
                <a:gd name="connsiteX0" fmla="*/ 685800 w 762000"/>
                <a:gd name="connsiteY0" fmla="*/ 0 h 152400"/>
                <a:gd name="connsiteX1" fmla="*/ 76200 w 762000"/>
                <a:gd name="connsiteY1" fmla="*/ 0 h 152400"/>
                <a:gd name="connsiteX2" fmla="*/ 0 w 762000"/>
                <a:gd name="connsiteY2" fmla="*/ 76200 h 152400"/>
                <a:gd name="connsiteX3" fmla="*/ 76200 w 762000"/>
                <a:gd name="connsiteY3" fmla="*/ 152400 h 152400"/>
                <a:gd name="connsiteX4" fmla="*/ 685800 w 762000"/>
                <a:gd name="connsiteY4" fmla="*/ 152400 h 152400"/>
                <a:gd name="connsiteX5" fmla="*/ 762000 w 762000"/>
                <a:gd name="connsiteY5" fmla="*/ 76200 h 152400"/>
                <a:gd name="connsiteX6" fmla="*/ 685800 w 762000"/>
                <a:gd name="connsiteY6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0" h="152400">
                  <a:moveTo>
                    <a:pt x="685800" y="0"/>
                  </a:moveTo>
                  <a:lnTo>
                    <a:pt x="76200" y="0"/>
                  </a:lnTo>
                  <a:cubicBezTo>
                    <a:pt x="34115" y="0"/>
                    <a:pt x="0" y="34115"/>
                    <a:pt x="0" y="76200"/>
                  </a:cubicBezTo>
                  <a:cubicBezTo>
                    <a:pt x="0" y="118285"/>
                    <a:pt x="34115" y="152400"/>
                    <a:pt x="76200" y="152400"/>
                  </a:cubicBezTo>
                  <a:lnTo>
                    <a:pt x="685800" y="152400"/>
                  </a:lnTo>
                  <a:cubicBezTo>
                    <a:pt x="727885" y="152400"/>
                    <a:pt x="762000" y="118285"/>
                    <a:pt x="762000" y="76200"/>
                  </a:cubicBezTo>
                  <a:cubicBezTo>
                    <a:pt x="762000" y="34115"/>
                    <a:pt x="727885" y="0"/>
                    <a:pt x="685800" y="0"/>
                  </a:cubicBez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sp>
        <p:nvSpPr>
          <p:cNvPr id="2822" name="Ano">
            <a:extLst>
              <a:ext uri="{FF2B5EF4-FFF2-40B4-BE49-F238E27FC236}">
                <a16:creationId xmlns:a16="http://schemas.microsoft.com/office/drawing/2014/main" id="{E69995F0-089E-C239-5E9F-1A5D1BA4930A}"/>
              </a:ext>
            </a:extLst>
          </p:cNvPr>
          <p:cNvSpPr txBox="1"/>
          <p:nvPr/>
        </p:nvSpPr>
        <p:spPr>
          <a:xfrm>
            <a:off x="2221247" y="1970654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1870</a:t>
            </a: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6D02AA07-A838-D51F-756A-64344D18DF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66" y="6041984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4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7 0.25 L -0.01237 0.8511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0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25 L 0.00039 0.62014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28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5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-4.07407E-6 L 0.00547 0.01922 " pathEditMode="relative" rAng="0" ptsTypes="AA">
                                      <p:cBhvr>
                                        <p:cTn id="42" dur="400" spd="-100000" fill="hold"/>
                                        <p:tgtEl>
                                          <p:spTgt spid="2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3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3.7037E-7 L 0.00547 0.01921 " pathEditMode="relative" rAng="0" ptsTypes="AA">
                                      <p:cBhvr>
                                        <p:cTn id="57" dur="400" spd="-100000" fill="hold"/>
                                        <p:tgtEl>
                                          <p:spTgt spid="2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400"/>
                                        <p:tgtEl>
                                          <p:spTgt spid="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400"/>
                                        <p:tgtEl>
                                          <p:spTgt spid="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4.07407E-6 L 0.00547 0.01922 " pathEditMode="relative" rAng="0" ptsTypes="AA">
                                      <p:cBhvr>
                                        <p:cTn id="72" dur="400" spd="-100000" fill="hold"/>
                                        <p:tgtEl>
                                          <p:spTgt spid="28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95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3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1.85185E-6 L 0.00547 0.01921 " pathEditMode="relative" rAng="0" ptsTypes="AA">
                                      <p:cBhvr>
                                        <p:cTn id="87" dur="400" spd="-100000" fill="hold"/>
                                        <p:tgtEl>
                                          <p:spTgt spid="2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1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2.08333E-6 0.72246 " pathEditMode="relative" rAng="0" ptsTypes="AA">
                                      <p:cBhvr>
                                        <p:cTn id="98" dur="1750" fill="hold"/>
                                        <p:tgtEl>
                                          <p:spTgt spid="3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2.08333E-6 0.7224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7 0.85116 L -0.01237 1.76412 " pathEditMode="relative" rAng="0" ptsTypes="AA">
                                      <p:cBhvr>
                                        <p:cTn id="102" dur="2250" fill="hold"/>
                                        <p:tgtEl>
                                          <p:spTgt spid="2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8" grpId="0"/>
      <p:bldP spid="2823" grpId="0"/>
      <p:bldP spid="2824" grpId="0"/>
      <p:bldP spid="2824" grpId="1"/>
      <p:bldP spid="2825" grpId="0"/>
      <p:bldP spid="2825" grpId="1"/>
      <p:bldP spid="2826" grpId="0"/>
      <p:bldP spid="2826" grpId="1"/>
      <p:bldP spid="2827" grpId="0"/>
      <p:bldP spid="2827" grpId="1"/>
      <p:bldP spid="2828" grpId="0"/>
      <p:bldP spid="2829" grpId="0"/>
      <p:bldP spid="2830" grpId="0"/>
      <p:bldP spid="2821" grpId="0" animBg="1"/>
      <p:bldP spid="28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ndo">
            <a:extLst>
              <a:ext uri="{FF2B5EF4-FFF2-40B4-BE49-F238E27FC236}">
                <a16:creationId xmlns:a16="http://schemas.microsoft.com/office/drawing/2014/main" id="{711E325B-841D-3857-7B3B-4BD19B82696E}"/>
              </a:ext>
            </a:extLst>
          </p:cNvPr>
          <p:cNvSpPr/>
          <p:nvPr/>
        </p:nvSpPr>
        <p:spPr>
          <a:xfrm>
            <a:off x="-4144" y="0"/>
            <a:ext cx="12192000" cy="6894231"/>
          </a:xfrm>
          <a:prstGeom prst="rect">
            <a:avLst/>
          </a:prstGeom>
          <a:solidFill>
            <a:srgbClr val="477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>
              <a:latin typeface="Roboto" panose="02000000000000000000" pitchFamily="2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6C516B0-DAD5-CDBD-AD51-884128F25C2C}"/>
              </a:ext>
            </a:extLst>
          </p:cNvPr>
          <p:cNvSpPr/>
          <p:nvPr/>
        </p:nvSpPr>
        <p:spPr>
          <a:xfrm>
            <a:off x="2305507" y="-613520"/>
            <a:ext cx="458088" cy="2369275"/>
          </a:xfrm>
          <a:custGeom>
            <a:avLst/>
            <a:gdLst>
              <a:gd name="connsiteX0" fmla="*/ 0 w 411283"/>
              <a:gd name="connsiteY0" fmla="*/ 0 h 2969137"/>
              <a:gd name="connsiteX1" fmla="*/ 411283 w 411283"/>
              <a:gd name="connsiteY1" fmla="*/ 0 h 2969137"/>
              <a:gd name="connsiteX2" fmla="*/ 411283 w 411283"/>
              <a:gd name="connsiteY2" fmla="*/ 2969137 h 2969137"/>
              <a:gd name="connsiteX3" fmla="*/ 0 w 411283"/>
              <a:gd name="connsiteY3" fmla="*/ 2969137 h 2969137"/>
              <a:gd name="connsiteX4" fmla="*/ 0 w 411283"/>
              <a:gd name="connsiteY4" fmla="*/ 0 h 2969137"/>
              <a:gd name="connsiteX0" fmla="*/ 0 w 411283"/>
              <a:gd name="connsiteY0" fmla="*/ 9581 h 2978718"/>
              <a:gd name="connsiteX1" fmla="*/ 193711 w 411283"/>
              <a:gd name="connsiteY1" fmla="*/ 0 h 2978718"/>
              <a:gd name="connsiteX2" fmla="*/ 411283 w 411283"/>
              <a:gd name="connsiteY2" fmla="*/ 9581 h 2978718"/>
              <a:gd name="connsiteX3" fmla="*/ 411283 w 411283"/>
              <a:gd name="connsiteY3" fmla="*/ 2978718 h 2978718"/>
              <a:gd name="connsiteX4" fmla="*/ 0 w 411283"/>
              <a:gd name="connsiteY4" fmla="*/ 2978718 h 2978718"/>
              <a:gd name="connsiteX5" fmla="*/ 0 w 411283"/>
              <a:gd name="connsiteY5" fmla="*/ 9581 h 2978718"/>
              <a:gd name="connsiteX0" fmla="*/ 0 w 411283"/>
              <a:gd name="connsiteY0" fmla="*/ 0 h 2969137"/>
              <a:gd name="connsiteX1" fmla="*/ 213167 w 411283"/>
              <a:gd name="connsiteY1" fmla="*/ 87696 h 2969137"/>
              <a:gd name="connsiteX2" fmla="*/ 411283 w 411283"/>
              <a:gd name="connsiteY2" fmla="*/ 0 h 2969137"/>
              <a:gd name="connsiteX3" fmla="*/ 411283 w 411283"/>
              <a:gd name="connsiteY3" fmla="*/ 2969137 h 2969137"/>
              <a:gd name="connsiteX4" fmla="*/ 0 w 411283"/>
              <a:gd name="connsiteY4" fmla="*/ 2969137 h 2969137"/>
              <a:gd name="connsiteX5" fmla="*/ 0 w 411283"/>
              <a:gd name="connsiteY5" fmla="*/ 0 h 2969137"/>
              <a:gd name="connsiteX0" fmla="*/ 0 w 411283"/>
              <a:gd name="connsiteY0" fmla="*/ 0 h 2969137"/>
              <a:gd name="connsiteX1" fmla="*/ 222894 w 411283"/>
              <a:gd name="connsiteY1" fmla="*/ 68240 h 2969137"/>
              <a:gd name="connsiteX2" fmla="*/ 411283 w 411283"/>
              <a:gd name="connsiteY2" fmla="*/ 0 h 2969137"/>
              <a:gd name="connsiteX3" fmla="*/ 411283 w 411283"/>
              <a:gd name="connsiteY3" fmla="*/ 2969137 h 2969137"/>
              <a:gd name="connsiteX4" fmla="*/ 0 w 411283"/>
              <a:gd name="connsiteY4" fmla="*/ 2969137 h 2969137"/>
              <a:gd name="connsiteX5" fmla="*/ 0 w 411283"/>
              <a:gd name="connsiteY5" fmla="*/ 0 h 2969137"/>
              <a:gd name="connsiteX0" fmla="*/ 0 w 411283"/>
              <a:gd name="connsiteY0" fmla="*/ 0 h 2969137"/>
              <a:gd name="connsiteX1" fmla="*/ 222894 w 411283"/>
              <a:gd name="connsiteY1" fmla="*/ 68240 h 2969137"/>
              <a:gd name="connsiteX2" fmla="*/ 411283 w 411283"/>
              <a:gd name="connsiteY2" fmla="*/ 0 h 2969137"/>
              <a:gd name="connsiteX3" fmla="*/ 411283 w 411283"/>
              <a:gd name="connsiteY3" fmla="*/ 2969137 h 2969137"/>
              <a:gd name="connsiteX4" fmla="*/ 199454 w 411283"/>
              <a:gd name="connsiteY4" fmla="*/ 2954612 h 2969137"/>
              <a:gd name="connsiteX5" fmla="*/ 0 w 411283"/>
              <a:gd name="connsiteY5" fmla="*/ 2969137 h 2969137"/>
              <a:gd name="connsiteX6" fmla="*/ 0 w 411283"/>
              <a:gd name="connsiteY6" fmla="*/ 0 h 2969137"/>
              <a:gd name="connsiteX0" fmla="*/ 0 w 411283"/>
              <a:gd name="connsiteY0" fmla="*/ 0 h 2969137"/>
              <a:gd name="connsiteX1" fmla="*/ 222894 w 411283"/>
              <a:gd name="connsiteY1" fmla="*/ 68240 h 2969137"/>
              <a:gd name="connsiteX2" fmla="*/ 411283 w 411283"/>
              <a:gd name="connsiteY2" fmla="*/ 0 h 2969137"/>
              <a:gd name="connsiteX3" fmla="*/ 411283 w 411283"/>
              <a:gd name="connsiteY3" fmla="*/ 2969137 h 2969137"/>
              <a:gd name="connsiteX4" fmla="*/ 199454 w 411283"/>
              <a:gd name="connsiteY4" fmla="*/ 2886518 h 2969137"/>
              <a:gd name="connsiteX5" fmla="*/ 0 w 411283"/>
              <a:gd name="connsiteY5" fmla="*/ 2969137 h 2969137"/>
              <a:gd name="connsiteX6" fmla="*/ 0 w 411283"/>
              <a:gd name="connsiteY6" fmla="*/ 0 h 2969137"/>
              <a:gd name="connsiteX0" fmla="*/ 0 w 411283"/>
              <a:gd name="connsiteY0" fmla="*/ 0 h 2969137"/>
              <a:gd name="connsiteX1" fmla="*/ 222894 w 411283"/>
              <a:gd name="connsiteY1" fmla="*/ 56660 h 2969137"/>
              <a:gd name="connsiteX2" fmla="*/ 411283 w 411283"/>
              <a:gd name="connsiteY2" fmla="*/ 0 h 2969137"/>
              <a:gd name="connsiteX3" fmla="*/ 411283 w 411283"/>
              <a:gd name="connsiteY3" fmla="*/ 2969137 h 2969137"/>
              <a:gd name="connsiteX4" fmla="*/ 199454 w 411283"/>
              <a:gd name="connsiteY4" fmla="*/ 2886518 h 2969137"/>
              <a:gd name="connsiteX5" fmla="*/ 0 w 411283"/>
              <a:gd name="connsiteY5" fmla="*/ 2969137 h 2969137"/>
              <a:gd name="connsiteX6" fmla="*/ 0 w 411283"/>
              <a:gd name="connsiteY6" fmla="*/ 0 h 2969137"/>
              <a:gd name="connsiteX0" fmla="*/ 0 w 411283"/>
              <a:gd name="connsiteY0" fmla="*/ 0 h 2969137"/>
              <a:gd name="connsiteX1" fmla="*/ 222894 w 411283"/>
              <a:gd name="connsiteY1" fmla="*/ 56660 h 2969137"/>
              <a:gd name="connsiteX2" fmla="*/ 411283 w 411283"/>
              <a:gd name="connsiteY2" fmla="*/ 0 h 2969137"/>
              <a:gd name="connsiteX3" fmla="*/ 411283 w 411283"/>
              <a:gd name="connsiteY3" fmla="*/ 2969137 h 2969137"/>
              <a:gd name="connsiteX4" fmla="*/ 199454 w 411283"/>
              <a:gd name="connsiteY4" fmla="*/ 2961789 h 2969137"/>
              <a:gd name="connsiteX5" fmla="*/ 0 w 411283"/>
              <a:gd name="connsiteY5" fmla="*/ 2969137 h 2969137"/>
              <a:gd name="connsiteX6" fmla="*/ 0 w 411283"/>
              <a:gd name="connsiteY6" fmla="*/ 0 h 2969137"/>
              <a:gd name="connsiteX0" fmla="*/ 0 w 411283"/>
              <a:gd name="connsiteY0" fmla="*/ 0 h 2969137"/>
              <a:gd name="connsiteX1" fmla="*/ 193389 w 411283"/>
              <a:gd name="connsiteY1" fmla="*/ 27710 h 2969137"/>
              <a:gd name="connsiteX2" fmla="*/ 411283 w 411283"/>
              <a:gd name="connsiteY2" fmla="*/ 0 h 2969137"/>
              <a:gd name="connsiteX3" fmla="*/ 411283 w 411283"/>
              <a:gd name="connsiteY3" fmla="*/ 2969137 h 2969137"/>
              <a:gd name="connsiteX4" fmla="*/ 199454 w 411283"/>
              <a:gd name="connsiteY4" fmla="*/ 2961789 h 2969137"/>
              <a:gd name="connsiteX5" fmla="*/ 0 w 411283"/>
              <a:gd name="connsiteY5" fmla="*/ 2969137 h 2969137"/>
              <a:gd name="connsiteX6" fmla="*/ 0 w 411283"/>
              <a:gd name="connsiteY6" fmla="*/ 0 h 2969137"/>
              <a:gd name="connsiteX0" fmla="*/ 2589 w 413872"/>
              <a:gd name="connsiteY0" fmla="*/ 0 h 3035647"/>
              <a:gd name="connsiteX1" fmla="*/ 195978 w 413872"/>
              <a:gd name="connsiteY1" fmla="*/ 27710 h 3035647"/>
              <a:gd name="connsiteX2" fmla="*/ 413872 w 413872"/>
              <a:gd name="connsiteY2" fmla="*/ 0 h 3035647"/>
              <a:gd name="connsiteX3" fmla="*/ 413872 w 413872"/>
              <a:gd name="connsiteY3" fmla="*/ 2969137 h 3035647"/>
              <a:gd name="connsiteX4" fmla="*/ 202043 w 413872"/>
              <a:gd name="connsiteY4" fmla="*/ 2961789 h 3035647"/>
              <a:gd name="connsiteX5" fmla="*/ 0 w 413872"/>
              <a:gd name="connsiteY5" fmla="*/ 3035647 h 3035647"/>
              <a:gd name="connsiteX6" fmla="*/ 2589 w 413872"/>
              <a:gd name="connsiteY6" fmla="*/ 0 h 3035647"/>
              <a:gd name="connsiteX0" fmla="*/ 2589 w 413872"/>
              <a:gd name="connsiteY0" fmla="*/ 0 h 3054123"/>
              <a:gd name="connsiteX1" fmla="*/ 195978 w 413872"/>
              <a:gd name="connsiteY1" fmla="*/ 27710 h 3054123"/>
              <a:gd name="connsiteX2" fmla="*/ 413872 w 413872"/>
              <a:gd name="connsiteY2" fmla="*/ 0 h 3054123"/>
              <a:gd name="connsiteX3" fmla="*/ 411283 w 413872"/>
              <a:gd name="connsiteY3" fmla="*/ 3054123 h 3054123"/>
              <a:gd name="connsiteX4" fmla="*/ 202043 w 413872"/>
              <a:gd name="connsiteY4" fmla="*/ 2961789 h 3054123"/>
              <a:gd name="connsiteX5" fmla="*/ 0 w 413872"/>
              <a:gd name="connsiteY5" fmla="*/ 3035647 h 3054123"/>
              <a:gd name="connsiteX6" fmla="*/ 2589 w 413872"/>
              <a:gd name="connsiteY6" fmla="*/ 0 h 30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872" h="3054123">
                <a:moveTo>
                  <a:pt x="2589" y="0"/>
                </a:moveTo>
                <a:lnTo>
                  <a:pt x="195978" y="27710"/>
                </a:lnTo>
                <a:lnTo>
                  <a:pt x="413872" y="0"/>
                </a:lnTo>
                <a:lnTo>
                  <a:pt x="411283" y="3054123"/>
                </a:lnTo>
                <a:lnTo>
                  <a:pt x="202043" y="2961789"/>
                </a:lnTo>
                <a:lnTo>
                  <a:pt x="0" y="3035647"/>
                </a:lnTo>
                <a:lnTo>
                  <a:pt x="258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Roboto" panose="02000000000000000000" pitchFamily="2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0DAE0B0-BA56-4BBE-0F75-6EEA903E5A20}"/>
              </a:ext>
            </a:extLst>
          </p:cNvPr>
          <p:cNvCxnSpPr>
            <a:cxnSpLocks/>
          </p:cNvCxnSpPr>
          <p:nvPr/>
        </p:nvCxnSpPr>
        <p:spPr>
          <a:xfrm>
            <a:off x="2300211" y="-553331"/>
            <a:ext cx="0" cy="2304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174D3744-878B-BB61-A11C-D413F9CA8735}"/>
              </a:ext>
            </a:extLst>
          </p:cNvPr>
          <p:cNvCxnSpPr>
            <a:cxnSpLocks/>
          </p:cNvCxnSpPr>
          <p:nvPr/>
        </p:nvCxnSpPr>
        <p:spPr>
          <a:xfrm flipH="1">
            <a:off x="2760729" y="-599191"/>
            <a:ext cx="2868" cy="23692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8" name="Conector reto 527">
            <a:extLst>
              <a:ext uri="{FF2B5EF4-FFF2-40B4-BE49-F238E27FC236}">
                <a16:creationId xmlns:a16="http://schemas.microsoft.com/office/drawing/2014/main" id="{B27A8FAF-AC31-0AF8-4E0A-678E44533867}"/>
              </a:ext>
            </a:extLst>
          </p:cNvPr>
          <p:cNvCxnSpPr>
            <a:cxnSpLocks/>
            <a:endCxn id="2" idx="4"/>
          </p:cNvCxnSpPr>
          <p:nvPr/>
        </p:nvCxnSpPr>
        <p:spPr>
          <a:xfrm flipH="1">
            <a:off x="2529135" y="-560582"/>
            <a:ext cx="6489" cy="224470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7" name="Conector 1">
            <a:extLst>
              <a:ext uri="{FF2B5EF4-FFF2-40B4-BE49-F238E27FC236}">
                <a16:creationId xmlns:a16="http://schemas.microsoft.com/office/drawing/2014/main" id="{C1A47C1D-3547-B716-3844-5CA2A61B2DD9}"/>
              </a:ext>
            </a:extLst>
          </p:cNvPr>
          <p:cNvCxnSpPr>
            <a:cxnSpLocks/>
          </p:cNvCxnSpPr>
          <p:nvPr/>
        </p:nvCxnSpPr>
        <p:spPr>
          <a:xfrm>
            <a:off x="3561753" y="2159254"/>
            <a:ext cx="6623647" cy="0"/>
          </a:xfrm>
          <a:prstGeom prst="line">
            <a:avLst/>
          </a:prstGeom>
          <a:ln>
            <a:solidFill>
              <a:srgbClr val="03FFFF"/>
            </a:solidFill>
          </a:ln>
          <a:effectLst>
            <a:outerShdw blurRad="50800" dir="5400000" algn="ctr" rotWithShape="0">
              <a:schemeClr val="accent5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0" name="Conector 2">
            <a:extLst>
              <a:ext uri="{FF2B5EF4-FFF2-40B4-BE49-F238E27FC236}">
                <a16:creationId xmlns:a16="http://schemas.microsoft.com/office/drawing/2014/main" id="{4DF66EDF-2831-9989-A53E-7982DBBBB64F}"/>
              </a:ext>
            </a:extLst>
          </p:cNvPr>
          <p:cNvGrpSpPr/>
          <p:nvPr/>
        </p:nvGrpSpPr>
        <p:grpSpPr>
          <a:xfrm>
            <a:off x="3496009" y="2159254"/>
            <a:ext cx="108000" cy="868175"/>
            <a:chOff x="3498000" y="3981747"/>
            <a:chExt cx="108000" cy="868175"/>
          </a:xfrm>
          <a:solidFill>
            <a:srgbClr val="03FFFF"/>
          </a:solidFill>
        </p:grpSpPr>
        <p:cxnSp>
          <p:nvCxnSpPr>
            <p:cNvPr id="2411" name="Conector 1">
              <a:extLst>
                <a:ext uri="{FF2B5EF4-FFF2-40B4-BE49-F238E27FC236}">
                  <a16:creationId xmlns:a16="http://schemas.microsoft.com/office/drawing/2014/main" id="{3A5079D3-B161-329B-13AD-1067BF3BFF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999" y="3981747"/>
              <a:ext cx="0" cy="792000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2" name="Elipse 2411">
              <a:extLst>
                <a:ext uri="{FF2B5EF4-FFF2-40B4-BE49-F238E27FC236}">
                  <a16:creationId xmlns:a16="http://schemas.microsoft.com/office/drawing/2014/main" id="{D986F7B7-66E7-6844-34B0-A3E15B927057}"/>
                </a:ext>
              </a:extLst>
            </p:cNvPr>
            <p:cNvSpPr/>
            <p:nvPr/>
          </p:nvSpPr>
          <p:spPr>
            <a:xfrm rot="10800000">
              <a:off x="3498000" y="474192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413" name="Conector 3">
            <a:extLst>
              <a:ext uri="{FF2B5EF4-FFF2-40B4-BE49-F238E27FC236}">
                <a16:creationId xmlns:a16="http://schemas.microsoft.com/office/drawing/2014/main" id="{6E416321-418F-49D1-7970-33825F511939}"/>
              </a:ext>
            </a:extLst>
          </p:cNvPr>
          <p:cNvGrpSpPr/>
          <p:nvPr/>
        </p:nvGrpSpPr>
        <p:grpSpPr>
          <a:xfrm>
            <a:off x="3495053" y="3028536"/>
            <a:ext cx="108000" cy="1412020"/>
            <a:chOff x="3495053" y="4298282"/>
            <a:chExt cx="108000" cy="1412020"/>
          </a:xfrm>
          <a:solidFill>
            <a:srgbClr val="03FFFF"/>
          </a:solidFill>
        </p:grpSpPr>
        <p:cxnSp>
          <p:nvCxnSpPr>
            <p:cNvPr id="2414" name="Conector 1">
              <a:extLst>
                <a:ext uri="{FF2B5EF4-FFF2-40B4-BE49-F238E27FC236}">
                  <a16:creationId xmlns:a16="http://schemas.microsoft.com/office/drawing/2014/main" id="{638C9C4F-C19C-40CE-971A-65B59AFE0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9053" y="4298282"/>
              <a:ext cx="0" cy="1349257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5" name="Elipse 2414">
              <a:extLst>
                <a:ext uri="{FF2B5EF4-FFF2-40B4-BE49-F238E27FC236}">
                  <a16:creationId xmlns:a16="http://schemas.microsoft.com/office/drawing/2014/main" id="{22570848-2096-ED09-BB3D-070090DA47D2}"/>
                </a:ext>
              </a:extLst>
            </p:cNvPr>
            <p:cNvSpPr/>
            <p:nvPr/>
          </p:nvSpPr>
          <p:spPr>
            <a:xfrm rot="10800000">
              <a:off x="3495053" y="560230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416" name="Conector 4">
            <a:extLst>
              <a:ext uri="{FF2B5EF4-FFF2-40B4-BE49-F238E27FC236}">
                <a16:creationId xmlns:a16="http://schemas.microsoft.com/office/drawing/2014/main" id="{4E0CAD96-E6FC-BC9B-8E70-4D7164551709}"/>
              </a:ext>
            </a:extLst>
          </p:cNvPr>
          <p:cNvGrpSpPr/>
          <p:nvPr/>
        </p:nvGrpSpPr>
        <p:grpSpPr>
          <a:xfrm>
            <a:off x="7823076" y="2159623"/>
            <a:ext cx="108000" cy="868175"/>
            <a:chOff x="3498000" y="3981747"/>
            <a:chExt cx="108000" cy="868175"/>
          </a:xfrm>
          <a:solidFill>
            <a:srgbClr val="03FFFF"/>
          </a:solidFill>
        </p:grpSpPr>
        <p:cxnSp>
          <p:nvCxnSpPr>
            <p:cNvPr id="2417" name="Conector 1">
              <a:extLst>
                <a:ext uri="{FF2B5EF4-FFF2-40B4-BE49-F238E27FC236}">
                  <a16:creationId xmlns:a16="http://schemas.microsoft.com/office/drawing/2014/main" id="{4858F528-04BD-08D6-B474-A79DECFB1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999" y="3981747"/>
              <a:ext cx="0" cy="792000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8" name="Elipse 2417">
              <a:extLst>
                <a:ext uri="{FF2B5EF4-FFF2-40B4-BE49-F238E27FC236}">
                  <a16:creationId xmlns:a16="http://schemas.microsoft.com/office/drawing/2014/main" id="{448F8BDC-3D9A-27CB-2831-6B8A396542C1}"/>
                </a:ext>
              </a:extLst>
            </p:cNvPr>
            <p:cNvSpPr/>
            <p:nvPr/>
          </p:nvSpPr>
          <p:spPr>
            <a:xfrm rot="10800000">
              <a:off x="3498000" y="474192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419" name="Conector 5">
            <a:extLst>
              <a:ext uri="{FF2B5EF4-FFF2-40B4-BE49-F238E27FC236}">
                <a16:creationId xmlns:a16="http://schemas.microsoft.com/office/drawing/2014/main" id="{8F1C3779-70AA-DB75-89DE-31706E82DE60}"/>
              </a:ext>
            </a:extLst>
          </p:cNvPr>
          <p:cNvGrpSpPr/>
          <p:nvPr/>
        </p:nvGrpSpPr>
        <p:grpSpPr>
          <a:xfrm>
            <a:off x="7821664" y="2994767"/>
            <a:ext cx="108000" cy="1412020"/>
            <a:chOff x="3495053" y="4298282"/>
            <a:chExt cx="108000" cy="1412020"/>
          </a:xfrm>
          <a:solidFill>
            <a:srgbClr val="03FFFF"/>
          </a:solidFill>
        </p:grpSpPr>
        <p:cxnSp>
          <p:nvCxnSpPr>
            <p:cNvPr id="2420" name="Conector 1">
              <a:extLst>
                <a:ext uri="{FF2B5EF4-FFF2-40B4-BE49-F238E27FC236}">
                  <a16:creationId xmlns:a16="http://schemas.microsoft.com/office/drawing/2014/main" id="{23DEAAD4-F625-D9FE-1B83-681C60A36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9053" y="4298282"/>
              <a:ext cx="0" cy="1349257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1" name="Elipse 2420">
              <a:extLst>
                <a:ext uri="{FF2B5EF4-FFF2-40B4-BE49-F238E27FC236}">
                  <a16:creationId xmlns:a16="http://schemas.microsoft.com/office/drawing/2014/main" id="{71A56F5D-F303-6CFB-1EEC-EA49C7FCF146}"/>
                </a:ext>
              </a:extLst>
            </p:cNvPr>
            <p:cNvSpPr/>
            <p:nvPr/>
          </p:nvSpPr>
          <p:spPr>
            <a:xfrm rot="10800000">
              <a:off x="3495053" y="560230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sp>
        <p:nvSpPr>
          <p:cNvPr id="2428" name="T1">
            <a:extLst>
              <a:ext uri="{FF2B5EF4-FFF2-40B4-BE49-F238E27FC236}">
                <a16:creationId xmlns:a16="http://schemas.microsoft.com/office/drawing/2014/main" id="{4A194B4A-B996-EBE4-D3B0-610B8AFD002D}"/>
              </a:ext>
            </a:extLst>
          </p:cNvPr>
          <p:cNvSpPr txBox="1"/>
          <p:nvPr/>
        </p:nvSpPr>
        <p:spPr>
          <a:xfrm>
            <a:off x="9352584" y="1989977"/>
            <a:ext cx="2615121" cy="338554"/>
          </a:xfrm>
          <a:prstGeom prst="rect">
            <a:avLst/>
          </a:prstGeom>
          <a:noFill/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DIGITALIZAÇÃO</a:t>
            </a:r>
            <a:endParaRPr lang="pt-BR" sz="1600" b="1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01" name="Fio">
            <a:extLst>
              <a:ext uri="{FF2B5EF4-FFF2-40B4-BE49-F238E27FC236}">
                <a16:creationId xmlns:a16="http://schemas.microsoft.com/office/drawing/2014/main" id="{C001733F-D7D5-9CA5-F841-008FF9C9AC0F}"/>
              </a:ext>
            </a:extLst>
          </p:cNvPr>
          <p:cNvGrpSpPr/>
          <p:nvPr/>
        </p:nvGrpSpPr>
        <p:grpSpPr>
          <a:xfrm>
            <a:off x="2170717" y="2530035"/>
            <a:ext cx="728541" cy="4364196"/>
            <a:chOff x="2170717" y="2530035"/>
            <a:chExt cx="728541" cy="4364196"/>
          </a:xfrm>
        </p:grpSpPr>
        <p:sp>
          <p:nvSpPr>
            <p:cNvPr id="2002" name="Retângulo 2001">
              <a:extLst>
                <a:ext uri="{FF2B5EF4-FFF2-40B4-BE49-F238E27FC236}">
                  <a16:creationId xmlns:a16="http://schemas.microsoft.com/office/drawing/2014/main" id="{59688369-F2C4-B50E-F4C7-CA7C75E86806}"/>
                </a:ext>
              </a:extLst>
            </p:cNvPr>
            <p:cNvSpPr/>
            <p:nvPr/>
          </p:nvSpPr>
          <p:spPr>
            <a:xfrm>
              <a:off x="2463580" y="3582231"/>
              <a:ext cx="142663" cy="331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2003" name="Agrupar 2002">
              <a:extLst>
                <a:ext uri="{FF2B5EF4-FFF2-40B4-BE49-F238E27FC236}">
                  <a16:creationId xmlns:a16="http://schemas.microsoft.com/office/drawing/2014/main" id="{DE60F147-7C82-4C29-4668-6A8DC788FA62}"/>
                </a:ext>
              </a:extLst>
            </p:cNvPr>
            <p:cNvGrpSpPr/>
            <p:nvPr/>
          </p:nvGrpSpPr>
          <p:grpSpPr>
            <a:xfrm>
              <a:off x="2170717" y="2556284"/>
              <a:ext cx="728541" cy="1029861"/>
              <a:chOff x="5697104" y="512145"/>
              <a:chExt cx="1411718" cy="1891072"/>
            </a:xfrm>
          </p:grpSpPr>
          <p:sp>
            <p:nvSpPr>
              <p:cNvPr id="2016" name="Forma Livre: Forma 2015">
                <a:extLst>
                  <a:ext uri="{FF2B5EF4-FFF2-40B4-BE49-F238E27FC236}">
                    <a16:creationId xmlns:a16="http://schemas.microsoft.com/office/drawing/2014/main" id="{9E3ACDE1-E4A2-44BA-AAFB-B1EF83940A63}"/>
                  </a:ext>
                </a:extLst>
              </p:cNvPr>
              <p:cNvSpPr/>
              <p:nvPr/>
            </p:nvSpPr>
            <p:spPr>
              <a:xfrm rot="18665218" flipV="1">
                <a:off x="5712808" y="1007203"/>
                <a:ext cx="1380310" cy="1411718"/>
              </a:xfrm>
              <a:custGeom>
                <a:avLst/>
                <a:gdLst>
                  <a:gd name="connsiteX0" fmla="*/ 233882 w 1560096"/>
                  <a:gd name="connsiteY0" fmla="*/ 106872 h 1506624"/>
                  <a:gd name="connsiteX1" fmla="*/ 77732 w 1560096"/>
                  <a:gd name="connsiteY1" fmla="*/ 283058 h 1506624"/>
                  <a:gd name="connsiteX2" fmla="*/ 106038 w 1560096"/>
                  <a:gd name="connsiteY2" fmla="*/ 752358 h 1506624"/>
                  <a:gd name="connsiteX3" fmla="*/ 920975 w 1560096"/>
                  <a:gd name="connsiteY3" fmla="*/ 1474595 h 1506624"/>
                  <a:gd name="connsiteX4" fmla="*/ 1072137 w 1560096"/>
                  <a:gd name="connsiteY4" fmla="*/ 1465477 h 1506624"/>
                  <a:gd name="connsiteX5" fmla="*/ 1527236 w 1560096"/>
                  <a:gd name="connsiteY5" fmla="*/ 951966 h 1506624"/>
                  <a:gd name="connsiteX6" fmla="*/ 1518118 w 1560096"/>
                  <a:gd name="connsiteY6" fmla="*/ 800803 h 1506624"/>
                  <a:gd name="connsiteX7" fmla="*/ 703182 w 1560096"/>
                  <a:gd name="connsiteY7" fmla="*/ 78566 h 1506624"/>
                  <a:gd name="connsiteX8" fmla="*/ 233882 w 1560096"/>
                  <a:gd name="connsiteY8" fmla="*/ 106872 h 1506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0096" h="1506624">
                    <a:moveTo>
                      <a:pt x="233882" y="106872"/>
                    </a:moveTo>
                    <a:lnTo>
                      <a:pt x="77732" y="283058"/>
                    </a:lnTo>
                    <a:cubicBezTo>
                      <a:pt x="-44045" y="420466"/>
                      <a:pt x="-31370" y="630581"/>
                      <a:pt x="106038" y="752358"/>
                    </a:cubicBezTo>
                    <a:lnTo>
                      <a:pt x="920975" y="1474595"/>
                    </a:lnTo>
                    <a:cubicBezTo>
                      <a:pt x="965229" y="1513819"/>
                      <a:pt x="1032913" y="1509740"/>
                      <a:pt x="1072137" y="1465477"/>
                    </a:cubicBezTo>
                    <a:lnTo>
                      <a:pt x="1527236" y="951966"/>
                    </a:lnTo>
                    <a:cubicBezTo>
                      <a:pt x="1566460" y="907711"/>
                      <a:pt x="1562381" y="840027"/>
                      <a:pt x="1518118" y="800803"/>
                    </a:cubicBezTo>
                    <a:lnTo>
                      <a:pt x="703182" y="78566"/>
                    </a:lnTo>
                    <a:cubicBezTo>
                      <a:pt x="565773" y="-43211"/>
                      <a:pt x="355659" y="-30545"/>
                      <a:pt x="233882" y="106872"/>
                    </a:cubicBezTo>
                  </a:path>
                </a:pathLst>
              </a:custGeom>
              <a:solidFill>
                <a:schemeClr val="bg1"/>
              </a:solidFill>
              <a:ln w="8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17" name="Forma Livre: Forma 2016">
                <a:extLst>
                  <a:ext uri="{FF2B5EF4-FFF2-40B4-BE49-F238E27FC236}">
                    <a16:creationId xmlns:a16="http://schemas.microsoft.com/office/drawing/2014/main" id="{064DF15E-6415-CFB2-9A6B-8A195916AB4B}"/>
                  </a:ext>
                </a:extLst>
              </p:cNvPr>
              <p:cNvSpPr/>
              <p:nvPr/>
            </p:nvSpPr>
            <p:spPr>
              <a:xfrm rot="18665218" flipV="1">
                <a:off x="6183198" y="514885"/>
                <a:ext cx="206892" cy="206900"/>
              </a:xfrm>
              <a:custGeom>
                <a:avLst/>
                <a:gdLst>
                  <a:gd name="connsiteX0" fmla="*/ 90609 w 206892"/>
                  <a:gd name="connsiteY0" fmla="*/ -6169 h 206900"/>
                  <a:gd name="connsiteX1" fmla="*/ -6598 w 206892"/>
                  <a:gd name="connsiteY1" fmla="*/ 103516 h 206900"/>
                  <a:gd name="connsiteX2" fmla="*/ 103087 w 206892"/>
                  <a:gd name="connsiteY2" fmla="*/ 200731 h 206900"/>
                  <a:gd name="connsiteX3" fmla="*/ 200295 w 206892"/>
                  <a:gd name="connsiteY3" fmla="*/ 91038 h 206900"/>
                  <a:gd name="connsiteX4" fmla="*/ 90609 w 206892"/>
                  <a:gd name="connsiteY4" fmla="*/ -6169 h 20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892" h="206900">
                    <a:moveTo>
                      <a:pt x="90609" y="-6169"/>
                    </a:moveTo>
                    <a:lnTo>
                      <a:pt x="-6598" y="103516"/>
                    </a:lnTo>
                    <a:lnTo>
                      <a:pt x="103087" y="200731"/>
                    </a:lnTo>
                    <a:lnTo>
                      <a:pt x="200295" y="91038"/>
                    </a:lnTo>
                    <a:lnTo>
                      <a:pt x="90609" y="-6169"/>
                    </a:lnTo>
                  </a:path>
                </a:pathLst>
              </a:custGeom>
              <a:solidFill>
                <a:schemeClr val="tx1"/>
              </a:solidFill>
              <a:ln w="8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18" name="Forma Livre: Forma 2017">
                <a:extLst>
                  <a:ext uri="{FF2B5EF4-FFF2-40B4-BE49-F238E27FC236}">
                    <a16:creationId xmlns:a16="http://schemas.microsoft.com/office/drawing/2014/main" id="{8A227308-AACD-A6BF-2CA7-B2DFAD770588}"/>
                  </a:ext>
                </a:extLst>
              </p:cNvPr>
              <p:cNvSpPr/>
              <p:nvPr/>
            </p:nvSpPr>
            <p:spPr>
              <a:xfrm rot="18665218" flipV="1">
                <a:off x="6523845" y="512145"/>
                <a:ext cx="206892" cy="206892"/>
              </a:xfrm>
              <a:custGeom>
                <a:avLst/>
                <a:gdLst>
                  <a:gd name="connsiteX0" fmla="*/ 90381 w 206892"/>
                  <a:gd name="connsiteY0" fmla="*/ -5832 h 206892"/>
                  <a:gd name="connsiteX1" fmla="*/ -6826 w 206892"/>
                  <a:gd name="connsiteY1" fmla="*/ 103853 h 206892"/>
                  <a:gd name="connsiteX2" fmla="*/ 102859 w 206892"/>
                  <a:gd name="connsiteY2" fmla="*/ 201060 h 206892"/>
                  <a:gd name="connsiteX3" fmla="*/ 200066 w 206892"/>
                  <a:gd name="connsiteY3" fmla="*/ 91376 h 206892"/>
                  <a:gd name="connsiteX4" fmla="*/ 90381 w 206892"/>
                  <a:gd name="connsiteY4" fmla="*/ -5832 h 20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892" h="206892">
                    <a:moveTo>
                      <a:pt x="90381" y="-5832"/>
                    </a:moveTo>
                    <a:lnTo>
                      <a:pt x="-6826" y="103853"/>
                    </a:lnTo>
                    <a:lnTo>
                      <a:pt x="102859" y="201060"/>
                    </a:lnTo>
                    <a:lnTo>
                      <a:pt x="200066" y="91376"/>
                    </a:lnTo>
                    <a:lnTo>
                      <a:pt x="90381" y="-5832"/>
                    </a:lnTo>
                  </a:path>
                </a:pathLst>
              </a:custGeom>
              <a:solidFill>
                <a:schemeClr val="tx1"/>
              </a:solidFill>
              <a:ln w="8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2004" name="Retângulo: Cantos Arredondados 2017">
              <a:extLst>
                <a:ext uri="{FF2B5EF4-FFF2-40B4-BE49-F238E27FC236}">
                  <a16:creationId xmlns:a16="http://schemas.microsoft.com/office/drawing/2014/main" id="{D8B7011A-C705-849A-9488-7288B6019559}"/>
                </a:ext>
              </a:extLst>
            </p:cNvPr>
            <p:cNvSpPr/>
            <p:nvPr/>
          </p:nvSpPr>
          <p:spPr>
            <a:xfrm>
              <a:off x="2345962" y="2530035"/>
              <a:ext cx="349889" cy="309465"/>
            </a:xfrm>
            <a:custGeom>
              <a:avLst/>
              <a:gdLst>
                <a:gd name="connsiteX0" fmla="*/ 0 w 349889"/>
                <a:gd name="connsiteY0" fmla="*/ 48283 h 289694"/>
                <a:gd name="connsiteX1" fmla="*/ 48283 w 349889"/>
                <a:gd name="connsiteY1" fmla="*/ 0 h 289694"/>
                <a:gd name="connsiteX2" fmla="*/ 301606 w 349889"/>
                <a:gd name="connsiteY2" fmla="*/ 0 h 289694"/>
                <a:gd name="connsiteX3" fmla="*/ 349889 w 349889"/>
                <a:gd name="connsiteY3" fmla="*/ 48283 h 289694"/>
                <a:gd name="connsiteX4" fmla="*/ 349889 w 349889"/>
                <a:gd name="connsiteY4" fmla="*/ 241411 h 289694"/>
                <a:gd name="connsiteX5" fmla="*/ 301606 w 349889"/>
                <a:gd name="connsiteY5" fmla="*/ 289694 h 289694"/>
                <a:gd name="connsiteX6" fmla="*/ 48283 w 349889"/>
                <a:gd name="connsiteY6" fmla="*/ 289694 h 289694"/>
                <a:gd name="connsiteX7" fmla="*/ 0 w 349889"/>
                <a:gd name="connsiteY7" fmla="*/ 241411 h 289694"/>
                <a:gd name="connsiteX8" fmla="*/ 0 w 349889"/>
                <a:gd name="connsiteY8" fmla="*/ 48283 h 289694"/>
                <a:gd name="connsiteX0" fmla="*/ 0 w 349889"/>
                <a:gd name="connsiteY0" fmla="*/ 48283 h 289694"/>
                <a:gd name="connsiteX1" fmla="*/ 48283 w 349889"/>
                <a:gd name="connsiteY1" fmla="*/ 0 h 289694"/>
                <a:gd name="connsiteX2" fmla="*/ 301606 w 349889"/>
                <a:gd name="connsiteY2" fmla="*/ 0 h 289694"/>
                <a:gd name="connsiteX3" fmla="*/ 349889 w 349889"/>
                <a:gd name="connsiteY3" fmla="*/ 48283 h 289694"/>
                <a:gd name="connsiteX4" fmla="*/ 349889 w 349889"/>
                <a:gd name="connsiteY4" fmla="*/ 241411 h 289694"/>
                <a:gd name="connsiteX5" fmla="*/ 301606 w 349889"/>
                <a:gd name="connsiteY5" fmla="*/ 289694 h 289694"/>
                <a:gd name="connsiteX6" fmla="*/ 48283 w 349889"/>
                <a:gd name="connsiteY6" fmla="*/ 289694 h 289694"/>
                <a:gd name="connsiteX7" fmla="*/ 0 w 349889"/>
                <a:gd name="connsiteY7" fmla="*/ 241411 h 289694"/>
                <a:gd name="connsiteX8" fmla="*/ 0 w 349889"/>
                <a:gd name="connsiteY8" fmla="*/ 48283 h 289694"/>
                <a:gd name="connsiteX0" fmla="*/ 0 w 349889"/>
                <a:gd name="connsiteY0" fmla="*/ 48283 h 289694"/>
                <a:gd name="connsiteX1" fmla="*/ 48283 w 349889"/>
                <a:gd name="connsiteY1" fmla="*/ 0 h 289694"/>
                <a:gd name="connsiteX2" fmla="*/ 172345 w 349889"/>
                <a:gd name="connsiteY2" fmla="*/ 628 h 289694"/>
                <a:gd name="connsiteX3" fmla="*/ 301606 w 349889"/>
                <a:gd name="connsiteY3" fmla="*/ 0 h 289694"/>
                <a:gd name="connsiteX4" fmla="*/ 349889 w 349889"/>
                <a:gd name="connsiteY4" fmla="*/ 48283 h 289694"/>
                <a:gd name="connsiteX5" fmla="*/ 349889 w 349889"/>
                <a:gd name="connsiteY5" fmla="*/ 241411 h 289694"/>
                <a:gd name="connsiteX6" fmla="*/ 301606 w 349889"/>
                <a:gd name="connsiteY6" fmla="*/ 289694 h 289694"/>
                <a:gd name="connsiteX7" fmla="*/ 48283 w 349889"/>
                <a:gd name="connsiteY7" fmla="*/ 289694 h 289694"/>
                <a:gd name="connsiteX8" fmla="*/ 0 w 349889"/>
                <a:gd name="connsiteY8" fmla="*/ 241411 h 289694"/>
                <a:gd name="connsiteX9" fmla="*/ 0 w 349889"/>
                <a:gd name="connsiteY9" fmla="*/ 48283 h 289694"/>
                <a:gd name="connsiteX0" fmla="*/ 0 w 349889"/>
                <a:gd name="connsiteY0" fmla="*/ 48283 h 289694"/>
                <a:gd name="connsiteX1" fmla="*/ 48283 w 349889"/>
                <a:gd name="connsiteY1" fmla="*/ 0 h 289694"/>
                <a:gd name="connsiteX2" fmla="*/ 172345 w 349889"/>
                <a:gd name="connsiteY2" fmla="*/ 3099 h 289694"/>
                <a:gd name="connsiteX3" fmla="*/ 301606 w 349889"/>
                <a:gd name="connsiteY3" fmla="*/ 0 h 289694"/>
                <a:gd name="connsiteX4" fmla="*/ 349889 w 349889"/>
                <a:gd name="connsiteY4" fmla="*/ 48283 h 289694"/>
                <a:gd name="connsiteX5" fmla="*/ 349889 w 349889"/>
                <a:gd name="connsiteY5" fmla="*/ 241411 h 289694"/>
                <a:gd name="connsiteX6" fmla="*/ 301606 w 349889"/>
                <a:gd name="connsiteY6" fmla="*/ 289694 h 289694"/>
                <a:gd name="connsiteX7" fmla="*/ 48283 w 349889"/>
                <a:gd name="connsiteY7" fmla="*/ 289694 h 289694"/>
                <a:gd name="connsiteX8" fmla="*/ 0 w 349889"/>
                <a:gd name="connsiteY8" fmla="*/ 241411 h 289694"/>
                <a:gd name="connsiteX9" fmla="*/ 0 w 349889"/>
                <a:gd name="connsiteY9" fmla="*/ 48283 h 289694"/>
                <a:gd name="connsiteX0" fmla="*/ 0 w 349889"/>
                <a:gd name="connsiteY0" fmla="*/ 68054 h 309465"/>
                <a:gd name="connsiteX1" fmla="*/ 48283 w 349889"/>
                <a:gd name="connsiteY1" fmla="*/ 19771 h 309465"/>
                <a:gd name="connsiteX2" fmla="*/ 172345 w 349889"/>
                <a:gd name="connsiteY2" fmla="*/ 22870 h 309465"/>
                <a:gd name="connsiteX3" fmla="*/ 304077 w 349889"/>
                <a:gd name="connsiteY3" fmla="*/ 0 h 309465"/>
                <a:gd name="connsiteX4" fmla="*/ 349889 w 349889"/>
                <a:gd name="connsiteY4" fmla="*/ 68054 h 309465"/>
                <a:gd name="connsiteX5" fmla="*/ 349889 w 349889"/>
                <a:gd name="connsiteY5" fmla="*/ 261182 h 309465"/>
                <a:gd name="connsiteX6" fmla="*/ 301606 w 349889"/>
                <a:gd name="connsiteY6" fmla="*/ 309465 h 309465"/>
                <a:gd name="connsiteX7" fmla="*/ 48283 w 349889"/>
                <a:gd name="connsiteY7" fmla="*/ 309465 h 309465"/>
                <a:gd name="connsiteX8" fmla="*/ 0 w 349889"/>
                <a:gd name="connsiteY8" fmla="*/ 261182 h 309465"/>
                <a:gd name="connsiteX9" fmla="*/ 0 w 349889"/>
                <a:gd name="connsiteY9" fmla="*/ 68054 h 309465"/>
                <a:gd name="connsiteX0" fmla="*/ 0 w 349889"/>
                <a:gd name="connsiteY0" fmla="*/ 68054 h 309465"/>
                <a:gd name="connsiteX1" fmla="*/ 45812 w 349889"/>
                <a:gd name="connsiteY1" fmla="*/ 0 h 309465"/>
                <a:gd name="connsiteX2" fmla="*/ 172345 w 349889"/>
                <a:gd name="connsiteY2" fmla="*/ 22870 h 309465"/>
                <a:gd name="connsiteX3" fmla="*/ 304077 w 349889"/>
                <a:gd name="connsiteY3" fmla="*/ 0 h 309465"/>
                <a:gd name="connsiteX4" fmla="*/ 349889 w 349889"/>
                <a:gd name="connsiteY4" fmla="*/ 68054 h 309465"/>
                <a:gd name="connsiteX5" fmla="*/ 349889 w 349889"/>
                <a:gd name="connsiteY5" fmla="*/ 261182 h 309465"/>
                <a:gd name="connsiteX6" fmla="*/ 301606 w 349889"/>
                <a:gd name="connsiteY6" fmla="*/ 309465 h 309465"/>
                <a:gd name="connsiteX7" fmla="*/ 48283 w 349889"/>
                <a:gd name="connsiteY7" fmla="*/ 309465 h 309465"/>
                <a:gd name="connsiteX8" fmla="*/ 0 w 349889"/>
                <a:gd name="connsiteY8" fmla="*/ 261182 h 309465"/>
                <a:gd name="connsiteX9" fmla="*/ 0 w 349889"/>
                <a:gd name="connsiteY9" fmla="*/ 68054 h 309465"/>
                <a:gd name="connsiteX0" fmla="*/ 0 w 349889"/>
                <a:gd name="connsiteY0" fmla="*/ 68054 h 309465"/>
                <a:gd name="connsiteX1" fmla="*/ 45812 w 349889"/>
                <a:gd name="connsiteY1" fmla="*/ 0 h 309465"/>
                <a:gd name="connsiteX2" fmla="*/ 172345 w 349889"/>
                <a:gd name="connsiteY2" fmla="*/ 17928 h 309465"/>
                <a:gd name="connsiteX3" fmla="*/ 304077 w 349889"/>
                <a:gd name="connsiteY3" fmla="*/ 0 h 309465"/>
                <a:gd name="connsiteX4" fmla="*/ 349889 w 349889"/>
                <a:gd name="connsiteY4" fmla="*/ 68054 h 309465"/>
                <a:gd name="connsiteX5" fmla="*/ 349889 w 349889"/>
                <a:gd name="connsiteY5" fmla="*/ 261182 h 309465"/>
                <a:gd name="connsiteX6" fmla="*/ 301606 w 349889"/>
                <a:gd name="connsiteY6" fmla="*/ 309465 h 309465"/>
                <a:gd name="connsiteX7" fmla="*/ 48283 w 349889"/>
                <a:gd name="connsiteY7" fmla="*/ 309465 h 309465"/>
                <a:gd name="connsiteX8" fmla="*/ 0 w 349889"/>
                <a:gd name="connsiteY8" fmla="*/ 261182 h 309465"/>
                <a:gd name="connsiteX9" fmla="*/ 0 w 349889"/>
                <a:gd name="connsiteY9" fmla="*/ 68054 h 30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9889" h="309465">
                  <a:moveTo>
                    <a:pt x="0" y="68054"/>
                  </a:moveTo>
                  <a:cubicBezTo>
                    <a:pt x="0" y="41388"/>
                    <a:pt x="19146" y="0"/>
                    <a:pt x="45812" y="0"/>
                  </a:cubicBezTo>
                  <a:lnTo>
                    <a:pt x="172345" y="17928"/>
                  </a:lnTo>
                  <a:lnTo>
                    <a:pt x="304077" y="0"/>
                  </a:lnTo>
                  <a:cubicBezTo>
                    <a:pt x="330743" y="0"/>
                    <a:pt x="349889" y="41388"/>
                    <a:pt x="349889" y="68054"/>
                  </a:cubicBezTo>
                  <a:lnTo>
                    <a:pt x="349889" y="261182"/>
                  </a:lnTo>
                  <a:cubicBezTo>
                    <a:pt x="349889" y="287848"/>
                    <a:pt x="328272" y="309465"/>
                    <a:pt x="301606" y="309465"/>
                  </a:cubicBezTo>
                  <a:lnTo>
                    <a:pt x="48283" y="309465"/>
                  </a:lnTo>
                  <a:cubicBezTo>
                    <a:pt x="21617" y="309465"/>
                    <a:pt x="0" y="287848"/>
                    <a:pt x="0" y="261182"/>
                  </a:cubicBezTo>
                  <a:lnTo>
                    <a:pt x="0" y="680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05" name="Retângulo 2004">
              <a:extLst>
                <a:ext uri="{FF2B5EF4-FFF2-40B4-BE49-F238E27FC236}">
                  <a16:creationId xmlns:a16="http://schemas.microsoft.com/office/drawing/2014/main" id="{56D5DE32-8DDC-A6E5-AFBF-E40F47641E1D}"/>
                </a:ext>
              </a:extLst>
            </p:cNvPr>
            <p:cNvSpPr/>
            <p:nvPr/>
          </p:nvSpPr>
          <p:spPr>
            <a:xfrm>
              <a:off x="2405631" y="2623483"/>
              <a:ext cx="54098" cy="594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06" name="Retângulo 2005">
              <a:extLst>
                <a:ext uri="{FF2B5EF4-FFF2-40B4-BE49-F238E27FC236}">
                  <a16:creationId xmlns:a16="http://schemas.microsoft.com/office/drawing/2014/main" id="{563ADA96-0B7E-50FC-E318-3CBDE8E6D125}"/>
                </a:ext>
              </a:extLst>
            </p:cNvPr>
            <p:cNvSpPr/>
            <p:nvPr/>
          </p:nvSpPr>
          <p:spPr>
            <a:xfrm>
              <a:off x="2576909" y="2623484"/>
              <a:ext cx="54098" cy="594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2007" name="Agrupar 2006">
              <a:extLst>
                <a:ext uri="{FF2B5EF4-FFF2-40B4-BE49-F238E27FC236}">
                  <a16:creationId xmlns:a16="http://schemas.microsoft.com/office/drawing/2014/main" id="{8B07DFF1-131D-6311-165C-656FE8D5F724}"/>
                </a:ext>
              </a:extLst>
            </p:cNvPr>
            <p:cNvGrpSpPr/>
            <p:nvPr/>
          </p:nvGrpSpPr>
          <p:grpSpPr>
            <a:xfrm>
              <a:off x="2428296" y="2976559"/>
              <a:ext cx="189275" cy="533676"/>
              <a:chOff x="1803177" y="2780420"/>
              <a:chExt cx="189275" cy="533676"/>
            </a:xfrm>
          </p:grpSpPr>
          <p:cxnSp>
            <p:nvCxnSpPr>
              <p:cNvPr id="2008" name="Conector reto 2007">
                <a:extLst>
                  <a:ext uri="{FF2B5EF4-FFF2-40B4-BE49-F238E27FC236}">
                    <a16:creationId xmlns:a16="http://schemas.microsoft.com/office/drawing/2014/main" id="{3A02B0F6-4720-1147-58E4-087FE52C3D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5366" y="3101459"/>
                <a:ext cx="90311" cy="4515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9" name="Conector reto 2008">
                <a:extLst>
                  <a:ext uri="{FF2B5EF4-FFF2-40B4-BE49-F238E27FC236}">
                    <a16:creationId xmlns:a16="http://schemas.microsoft.com/office/drawing/2014/main" id="{B500DD5C-73B8-247D-1C6B-91DC289E35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8188" y="3015559"/>
                <a:ext cx="0" cy="8872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0" name="Conector reto 2009">
                <a:extLst>
                  <a:ext uri="{FF2B5EF4-FFF2-40B4-BE49-F238E27FC236}">
                    <a16:creationId xmlns:a16="http://schemas.microsoft.com/office/drawing/2014/main" id="{2C8533BB-2AA4-4B28-D579-BD278C2421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17499" y="3025535"/>
                <a:ext cx="62324" cy="53346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1" name="Conector reto 2010">
                <a:extLst>
                  <a:ext uri="{FF2B5EF4-FFF2-40B4-BE49-F238E27FC236}">
                    <a16:creationId xmlns:a16="http://schemas.microsoft.com/office/drawing/2014/main" id="{69DBB178-FB51-D618-242D-7B9662933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7001" y="2943467"/>
                <a:ext cx="0" cy="8872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2" name="Elipse 2011">
                <a:extLst>
                  <a:ext uri="{FF2B5EF4-FFF2-40B4-BE49-F238E27FC236}">
                    <a16:creationId xmlns:a16="http://schemas.microsoft.com/office/drawing/2014/main" id="{F88D87AA-4B0E-2F6A-FE15-9D7F1BC331A7}"/>
                  </a:ext>
                </a:extLst>
              </p:cNvPr>
              <p:cNvSpPr/>
              <p:nvPr/>
            </p:nvSpPr>
            <p:spPr>
              <a:xfrm>
                <a:off x="1890889" y="3267296"/>
                <a:ext cx="45719" cy="468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13" name="Elipse 2012">
                <a:extLst>
                  <a:ext uri="{FF2B5EF4-FFF2-40B4-BE49-F238E27FC236}">
                    <a16:creationId xmlns:a16="http://schemas.microsoft.com/office/drawing/2014/main" id="{828D978A-5058-0597-617E-E7E981ED01C0}"/>
                  </a:ext>
                </a:extLst>
              </p:cNvPr>
              <p:cNvSpPr/>
              <p:nvPr/>
            </p:nvSpPr>
            <p:spPr>
              <a:xfrm>
                <a:off x="1803177" y="2973953"/>
                <a:ext cx="45719" cy="468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Roboto" panose="02000000000000000000" pitchFamily="2" charset="0"/>
                </a:endParaRPr>
              </a:p>
            </p:txBody>
          </p:sp>
          <p:cxnSp>
            <p:nvCxnSpPr>
              <p:cNvPr id="2014" name="Conector de Seta Reta 2013">
                <a:extLst>
                  <a:ext uri="{FF2B5EF4-FFF2-40B4-BE49-F238E27FC236}">
                    <a16:creationId xmlns:a16="http://schemas.microsoft.com/office/drawing/2014/main" id="{DF46989F-ADC1-F8C3-EBB6-DA1F806165E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11872" y="2780420"/>
                <a:ext cx="1" cy="490229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5" name="Retângulo 2014">
                <a:extLst>
                  <a:ext uri="{FF2B5EF4-FFF2-40B4-BE49-F238E27FC236}">
                    <a16:creationId xmlns:a16="http://schemas.microsoft.com/office/drawing/2014/main" id="{748017E0-4354-EEC5-1BC8-DB9F7748FE06}"/>
                  </a:ext>
                </a:extLst>
              </p:cNvPr>
              <p:cNvSpPr/>
              <p:nvPr/>
            </p:nvSpPr>
            <p:spPr>
              <a:xfrm>
                <a:off x="1956452" y="2911445"/>
                <a:ext cx="36000" cy="36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</p:grpSp>
      <p:sp>
        <p:nvSpPr>
          <p:cNvPr id="2021" name="T1">
            <a:extLst>
              <a:ext uri="{FF2B5EF4-FFF2-40B4-BE49-F238E27FC236}">
                <a16:creationId xmlns:a16="http://schemas.microsoft.com/office/drawing/2014/main" id="{E7051ADC-CE3C-3EEA-0754-27DC41B8DC11}"/>
              </a:ext>
            </a:extLst>
          </p:cNvPr>
          <p:cNvSpPr txBox="1"/>
          <p:nvPr/>
        </p:nvSpPr>
        <p:spPr>
          <a:xfrm>
            <a:off x="3619884" y="2833309"/>
            <a:ext cx="1992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VETORES: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2022" name="TXT2">
            <a:extLst>
              <a:ext uri="{FF2B5EF4-FFF2-40B4-BE49-F238E27FC236}">
                <a16:creationId xmlns:a16="http://schemas.microsoft.com/office/drawing/2014/main" id="{81A5BE14-42A0-668C-CFB8-535864408533}"/>
              </a:ext>
            </a:extLst>
          </p:cNvPr>
          <p:cNvSpPr txBox="1"/>
          <p:nvPr/>
        </p:nvSpPr>
        <p:spPr>
          <a:xfrm>
            <a:off x="4040084" y="4550721"/>
            <a:ext cx="307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Mainframes, circuitos integrados, microprocessadores;</a:t>
            </a:r>
          </a:p>
        </p:txBody>
      </p:sp>
      <p:sp>
        <p:nvSpPr>
          <p:cNvPr id="2023" name="TXT3">
            <a:extLst>
              <a:ext uri="{FF2B5EF4-FFF2-40B4-BE49-F238E27FC236}">
                <a16:creationId xmlns:a16="http://schemas.microsoft.com/office/drawing/2014/main" id="{F4C5C78E-6BD7-F66E-BA72-09C42D3C8B62}"/>
              </a:ext>
            </a:extLst>
          </p:cNvPr>
          <p:cNvSpPr txBox="1"/>
          <p:nvPr/>
        </p:nvSpPr>
        <p:spPr>
          <a:xfrm>
            <a:off x="8371614" y="3118148"/>
            <a:ext cx="307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Internet, microcomputadores, dispositivos móveis;</a:t>
            </a:r>
          </a:p>
        </p:txBody>
      </p:sp>
      <p:sp>
        <p:nvSpPr>
          <p:cNvPr id="2024" name="TXT4">
            <a:extLst>
              <a:ext uri="{FF2B5EF4-FFF2-40B4-BE49-F238E27FC236}">
                <a16:creationId xmlns:a16="http://schemas.microsoft.com/office/drawing/2014/main" id="{D0727CF8-6BEF-3869-AFDB-A1F83A216A0E}"/>
              </a:ext>
            </a:extLst>
          </p:cNvPr>
          <p:cNvSpPr txBox="1"/>
          <p:nvPr/>
        </p:nvSpPr>
        <p:spPr>
          <a:xfrm>
            <a:off x="8371614" y="4509652"/>
            <a:ext cx="307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Globalização, redes sociais, e-commerce.</a:t>
            </a:r>
          </a:p>
        </p:txBody>
      </p:sp>
      <p:sp>
        <p:nvSpPr>
          <p:cNvPr id="2025" name="TXT1">
            <a:extLst>
              <a:ext uri="{FF2B5EF4-FFF2-40B4-BE49-F238E27FC236}">
                <a16:creationId xmlns:a16="http://schemas.microsoft.com/office/drawing/2014/main" id="{BC884D6C-F0CA-407A-9FD9-CA4300AD8F07}"/>
              </a:ext>
            </a:extLst>
          </p:cNvPr>
          <p:cNvSpPr txBox="1"/>
          <p:nvPr/>
        </p:nvSpPr>
        <p:spPr>
          <a:xfrm>
            <a:off x="4040084" y="3118148"/>
            <a:ext cx="26118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Automatização, computação, energia nuclear, novos materiais;</a:t>
            </a:r>
          </a:p>
        </p:txBody>
      </p:sp>
      <p:sp>
        <p:nvSpPr>
          <p:cNvPr id="2026" name="T4">
            <a:extLst>
              <a:ext uri="{FF2B5EF4-FFF2-40B4-BE49-F238E27FC236}">
                <a16:creationId xmlns:a16="http://schemas.microsoft.com/office/drawing/2014/main" id="{3A73A23B-7BE7-3E19-DA3F-C72B143AC77D}"/>
              </a:ext>
            </a:extLst>
          </p:cNvPr>
          <p:cNvSpPr txBox="1"/>
          <p:nvPr/>
        </p:nvSpPr>
        <p:spPr>
          <a:xfrm>
            <a:off x="7928254" y="4204844"/>
            <a:ext cx="1943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CONSEQUÊNCIA: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2027" name="T3">
            <a:extLst>
              <a:ext uri="{FF2B5EF4-FFF2-40B4-BE49-F238E27FC236}">
                <a16:creationId xmlns:a16="http://schemas.microsoft.com/office/drawing/2014/main" id="{9E294C82-D528-9C86-5515-8847D7A6F699}"/>
              </a:ext>
            </a:extLst>
          </p:cNvPr>
          <p:cNvSpPr txBox="1"/>
          <p:nvPr/>
        </p:nvSpPr>
        <p:spPr>
          <a:xfrm>
            <a:off x="7928254" y="2833309"/>
            <a:ext cx="206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COMO: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2028" name="T2">
            <a:extLst>
              <a:ext uri="{FF2B5EF4-FFF2-40B4-BE49-F238E27FC236}">
                <a16:creationId xmlns:a16="http://schemas.microsoft.com/office/drawing/2014/main" id="{76144A71-9D88-DD48-F861-9D4E5876F6D4}"/>
              </a:ext>
            </a:extLst>
          </p:cNvPr>
          <p:cNvSpPr txBox="1"/>
          <p:nvPr/>
        </p:nvSpPr>
        <p:spPr>
          <a:xfrm>
            <a:off x="3619884" y="4245913"/>
            <a:ext cx="206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RECURSOS:</a:t>
            </a:r>
            <a:endParaRPr lang="pt-BR" dirty="0">
              <a:solidFill>
                <a:srgbClr val="03FFFF"/>
              </a:solidFill>
            </a:endParaRPr>
          </a:p>
        </p:txBody>
      </p:sp>
      <p:pic>
        <p:nvPicPr>
          <p:cNvPr id="2029" name="ÍC2">
            <a:extLst>
              <a:ext uri="{FF2B5EF4-FFF2-40B4-BE49-F238E27FC236}">
                <a16:creationId xmlns:a16="http://schemas.microsoft.com/office/drawing/2014/main" id="{A085E86C-29B8-A662-52F3-4878AD06B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49425" y="4534190"/>
            <a:ext cx="288000" cy="288000"/>
          </a:xfrm>
          <a:prstGeom prst="rect">
            <a:avLst/>
          </a:prstGeom>
        </p:spPr>
      </p:pic>
      <p:pic>
        <p:nvPicPr>
          <p:cNvPr id="2030" name="ÍC3">
            <a:extLst>
              <a:ext uri="{FF2B5EF4-FFF2-40B4-BE49-F238E27FC236}">
                <a16:creationId xmlns:a16="http://schemas.microsoft.com/office/drawing/2014/main" id="{C7E74143-73E8-6236-CFCC-CBDCB2FC7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99912" y="3156452"/>
            <a:ext cx="288000" cy="288000"/>
          </a:xfrm>
          <a:prstGeom prst="rect">
            <a:avLst/>
          </a:prstGeom>
        </p:spPr>
      </p:pic>
      <p:pic>
        <p:nvPicPr>
          <p:cNvPr id="2031" name="ÍC4">
            <a:extLst>
              <a:ext uri="{FF2B5EF4-FFF2-40B4-BE49-F238E27FC236}">
                <a16:creationId xmlns:a16="http://schemas.microsoft.com/office/drawing/2014/main" id="{29C7F50A-C1C3-CB2D-65B8-BAF756B41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99912" y="4531592"/>
            <a:ext cx="288000" cy="288000"/>
          </a:xfrm>
          <a:prstGeom prst="rect">
            <a:avLst/>
          </a:prstGeom>
        </p:spPr>
      </p:pic>
      <p:pic>
        <p:nvPicPr>
          <p:cNvPr id="2032" name="ÍC1">
            <a:extLst>
              <a:ext uri="{FF2B5EF4-FFF2-40B4-BE49-F238E27FC236}">
                <a16:creationId xmlns:a16="http://schemas.microsoft.com/office/drawing/2014/main" id="{86A42018-D832-2811-D7C6-F6D649331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749425" y="3146615"/>
            <a:ext cx="288000" cy="288000"/>
          </a:xfrm>
          <a:prstGeom prst="rect">
            <a:avLst/>
          </a:prstGeom>
        </p:spPr>
      </p:pic>
      <p:sp>
        <p:nvSpPr>
          <p:cNvPr id="2821" name="Elipse 1">
            <a:extLst>
              <a:ext uri="{FF2B5EF4-FFF2-40B4-BE49-F238E27FC236}">
                <a16:creationId xmlns:a16="http://schemas.microsoft.com/office/drawing/2014/main" id="{D357F0D0-E184-9E6E-D28D-6F7CBA2BDC61}"/>
              </a:ext>
            </a:extLst>
          </p:cNvPr>
          <p:cNvSpPr/>
          <p:nvPr/>
        </p:nvSpPr>
        <p:spPr>
          <a:xfrm>
            <a:off x="2087758" y="1690175"/>
            <a:ext cx="853440" cy="853440"/>
          </a:xfrm>
          <a:prstGeom prst="ellipse">
            <a:avLst/>
          </a:prstGeom>
          <a:noFill/>
          <a:ln w="19050">
            <a:solidFill>
              <a:srgbClr val="03FFFF"/>
            </a:solidFill>
          </a:ln>
          <a:effectLst>
            <a:outerShdw blurRad="50800" dist="12700" dir="5400000" algn="ctr" rotWithShape="0">
              <a:schemeClr val="accent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Roboto" panose="02000000000000000000" pitchFamily="2" charset="0"/>
            </a:endParaRPr>
          </a:p>
        </p:txBody>
      </p:sp>
      <p:grpSp>
        <p:nvGrpSpPr>
          <p:cNvPr id="2035" name="Carro 1">
            <a:extLst>
              <a:ext uri="{FF2B5EF4-FFF2-40B4-BE49-F238E27FC236}">
                <a16:creationId xmlns:a16="http://schemas.microsoft.com/office/drawing/2014/main" id="{BCC2E6E2-CE0A-4C74-B414-1DDE268AA025}"/>
              </a:ext>
            </a:extLst>
          </p:cNvPr>
          <p:cNvGrpSpPr/>
          <p:nvPr/>
        </p:nvGrpSpPr>
        <p:grpSpPr>
          <a:xfrm rot="10800000">
            <a:off x="2321824" y="-433385"/>
            <a:ext cx="202639" cy="293349"/>
            <a:chOff x="1411288" y="2372580"/>
            <a:chExt cx="2743200" cy="3505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36" name="Forma Livre: Forma 2035">
              <a:extLst>
                <a:ext uri="{FF2B5EF4-FFF2-40B4-BE49-F238E27FC236}">
                  <a16:creationId xmlns:a16="http://schemas.microsoft.com/office/drawing/2014/main" id="{7FB4EAE6-AEAA-F1F0-D7DA-BA3B9FBCEE93}"/>
                </a:ext>
              </a:extLst>
            </p:cNvPr>
            <p:cNvSpPr/>
            <p:nvPr/>
          </p:nvSpPr>
          <p:spPr>
            <a:xfrm>
              <a:off x="1716088" y="2372580"/>
              <a:ext cx="2133600" cy="3505200"/>
            </a:xfrm>
            <a:custGeom>
              <a:avLst/>
              <a:gdLst>
                <a:gd name="connsiteX0" fmla="*/ 2133600 w 2133600"/>
                <a:gd name="connsiteY0" fmla="*/ 609600 h 3505200"/>
                <a:gd name="connsiteX1" fmla="*/ 2133600 w 2133600"/>
                <a:gd name="connsiteY1" fmla="*/ 1371600 h 3505200"/>
                <a:gd name="connsiteX2" fmla="*/ 1905000 w 2133600"/>
                <a:gd name="connsiteY2" fmla="*/ 1676400 h 3505200"/>
                <a:gd name="connsiteX3" fmla="*/ 1905000 w 2133600"/>
                <a:gd name="connsiteY3" fmla="*/ 2209800 h 3505200"/>
                <a:gd name="connsiteX4" fmla="*/ 2133600 w 2133600"/>
                <a:gd name="connsiteY4" fmla="*/ 2514600 h 3505200"/>
                <a:gd name="connsiteX5" fmla="*/ 2133600 w 2133600"/>
                <a:gd name="connsiteY5" fmla="*/ 2895600 h 3505200"/>
                <a:gd name="connsiteX6" fmla="*/ 2113788 w 2133600"/>
                <a:gd name="connsiteY6" fmla="*/ 3048000 h 3505200"/>
                <a:gd name="connsiteX7" fmla="*/ 2057400 w 2133600"/>
                <a:gd name="connsiteY7" fmla="*/ 3048000 h 3505200"/>
                <a:gd name="connsiteX8" fmla="*/ 1600200 w 2133600"/>
                <a:gd name="connsiteY8" fmla="*/ 3499866 h 3505200"/>
                <a:gd name="connsiteX9" fmla="*/ 1524000 w 2133600"/>
                <a:gd name="connsiteY9" fmla="*/ 3505200 h 3505200"/>
                <a:gd name="connsiteX10" fmla="*/ 609600 w 2133600"/>
                <a:gd name="connsiteY10" fmla="*/ 3505200 h 3505200"/>
                <a:gd name="connsiteX11" fmla="*/ 533400 w 2133600"/>
                <a:gd name="connsiteY11" fmla="*/ 3499866 h 3505200"/>
                <a:gd name="connsiteX12" fmla="*/ 76200 w 2133600"/>
                <a:gd name="connsiteY12" fmla="*/ 3048000 h 3505200"/>
                <a:gd name="connsiteX13" fmla="*/ 19812 w 2133600"/>
                <a:gd name="connsiteY13" fmla="*/ 3048000 h 3505200"/>
                <a:gd name="connsiteX14" fmla="*/ 0 w 2133600"/>
                <a:gd name="connsiteY14" fmla="*/ 2895600 h 3505200"/>
                <a:gd name="connsiteX15" fmla="*/ 0 w 2133600"/>
                <a:gd name="connsiteY15" fmla="*/ 2514600 h 3505200"/>
                <a:gd name="connsiteX16" fmla="*/ 228600 w 2133600"/>
                <a:gd name="connsiteY16" fmla="*/ 2209800 h 3505200"/>
                <a:gd name="connsiteX17" fmla="*/ 228600 w 2133600"/>
                <a:gd name="connsiteY17" fmla="*/ 1676400 h 3505200"/>
                <a:gd name="connsiteX18" fmla="*/ 0 w 2133600"/>
                <a:gd name="connsiteY18" fmla="*/ 1371600 h 3505200"/>
                <a:gd name="connsiteX19" fmla="*/ 0 w 2133600"/>
                <a:gd name="connsiteY19" fmla="*/ 609600 h 3505200"/>
                <a:gd name="connsiteX20" fmla="*/ 457200 w 2133600"/>
                <a:gd name="connsiteY20" fmla="*/ 152400 h 3505200"/>
                <a:gd name="connsiteX21" fmla="*/ 457200 w 2133600"/>
                <a:gd name="connsiteY21" fmla="*/ 19812 h 3505200"/>
                <a:gd name="connsiteX22" fmla="*/ 609600 w 2133600"/>
                <a:gd name="connsiteY22" fmla="*/ 0 h 3505200"/>
                <a:gd name="connsiteX23" fmla="*/ 1524000 w 2133600"/>
                <a:gd name="connsiteY23" fmla="*/ 0 h 3505200"/>
                <a:gd name="connsiteX24" fmla="*/ 1676400 w 2133600"/>
                <a:gd name="connsiteY24" fmla="*/ 19812 h 3505200"/>
                <a:gd name="connsiteX25" fmla="*/ 1676400 w 2133600"/>
                <a:gd name="connsiteY25" fmla="*/ 152400 h 3505200"/>
                <a:gd name="connsiteX26" fmla="*/ 2133600 w 2133600"/>
                <a:gd name="connsiteY26" fmla="*/ 60960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33600" h="3505200">
                  <a:moveTo>
                    <a:pt x="2133600" y="609600"/>
                  </a:moveTo>
                  <a:lnTo>
                    <a:pt x="2133600" y="1371600"/>
                  </a:lnTo>
                  <a:lnTo>
                    <a:pt x="1905000" y="1676400"/>
                  </a:lnTo>
                  <a:lnTo>
                    <a:pt x="1905000" y="2209800"/>
                  </a:lnTo>
                  <a:lnTo>
                    <a:pt x="2133600" y="2514600"/>
                  </a:lnTo>
                  <a:lnTo>
                    <a:pt x="2133600" y="2895600"/>
                  </a:lnTo>
                  <a:cubicBezTo>
                    <a:pt x="2133257" y="2947020"/>
                    <a:pt x="2126605" y="2998203"/>
                    <a:pt x="2113788" y="3048000"/>
                  </a:cubicBezTo>
                  <a:lnTo>
                    <a:pt x="2057400" y="3048000"/>
                  </a:lnTo>
                  <a:cubicBezTo>
                    <a:pt x="1807136" y="3048396"/>
                    <a:pt x="1603530" y="3249618"/>
                    <a:pt x="1600200" y="3499866"/>
                  </a:cubicBezTo>
                  <a:cubicBezTo>
                    <a:pt x="1574932" y="3503188"/>
                    <a:pt x="1549481" y="3504964"/>
                    <a:pt x="1524000" y="3505200"/>
                  </a:cubicBezTo>
                  <a:lnTo>
                    <a:pt x="609600" y="3505200"/>
                  </a:lnTo>
                  <a:cubicBezTo>
                    <a:pt x="584119" y="3504964"/>
                    <a:pt x="558668" y="3503188"/>
                    <a:pt x="533400" y="3499866"/>
                  </a:cubicBezTo>
                  <a:cubicBezTo>
                    <a:pt x="530070" y="3249618"/>
                    <a:pt x="326464" y="3048396"/>
                    <a:pt x="76200" y="3048000"/>
                  </a:cubicBezTo>
                  <a:lnTo>
                    <a:pt x="19812" y="3048000"/>
                  </a:lnTo>
                  <a:cubicBezTo>
                    <a:pt x="6995" y="2998203"/>
                    <a:pt x="343" y="2947020"/>
                    <a:pt x="0" y="2895600"/>
                  </a:cubicBezTo>
                  <a:lnTo>
                    <a:pt x="0" y="2514600"/>
                  </a:lnTo>
                  <a:lnTo>
                    <a:pt x="228600" y="2209800"/>
                  </a:lnTo>
                  <a:lnTo>
                    <a:pt x="228600" y="1676400"/>
                  </a:lnTo>
                  <a:lnTo>
                    <a:pt x="0" y="1371600"/>
                  </a:lnTo>
                  <a:lnTo>
                    <a:pt x="0" y="609600"/>
                  </a:lnTo>
                  <a:cubicBezTo>
                    <a:pt x="252504" y="609600"/>
                    <a:pt x="457200" y="404904"/>
                    <a:pt x="457200" y="152400"/>
                  </a:cubicBezTo>
                  <a:lnTo>
                    <a:pt x="457200" y="19812"/>
                  </a:lnTo>
                  <a:cubicBezTo>
                    <a:pt x="506997" y="6995"/>
                    <a:pt x="558180" y="343"/>
                    <a:pt x="609600" y="0"/>
                  </a:cubicBezTo>
                  <a:lnTo>
                    <a:pt x="1524000" y="0"/>
                  </a:lnTo>
                  <a:cubicBezTo>
                    <a:pt x="1575420" y="343"/>
                    <a:pt x="1626603" y="6995"/>
                    <a:pt x="1676400" y="19812"/>
                  </a:cubicBezTo>
                  <a:lnTo>
                    <a:pt x="1676400" y="152400"/>
                  </a:lnTo>
                  <a:cubicBezTo>
                    <a:pt x="1676400" y="404904"/>
                    <a:pt x="1881096" y="609600"/>
                    <a:pt x="2133600" y="609600"/>
                  </a:cubicBezTo>
                  <a:close/>
                </a:path>
              </a:pathLst>
            </a:custGeom>
            <a:solidFill>
              <a:srgbClr val="EF353C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37" name="Forma Livre: Forma 2036">
              <a:extLst>
                <a:ext uri="{FF2B5EF4-FFF2-40B4-BE49-F238E27FC236}">
                  <a16:creationId xmlns:a16="http://schemas.microsoft.com/office/drawing/2014/main" id="{79008CAC-1824-2F74-C367-F9AB265A55B4}"/>
                </a:ext>
              </a:extLst>
            </p:cNvPr>
            <p:cNvSpPr/>
            <p:nvPr/>
          </p:nvSpPr>
          <p:spPr>
            <a:xfrm>
              <a:off x="1716088" y="2372580"/>
              <a:ext cx="2133600" cy="3505200"/>
            </a:xfrm>
            <a:custGeom>
              <a:avLst/>
              <a:gdLst>
                <a:gd name="connsiteX0" fmla="*/ 2133600 w 2133600"/>
                <a:gd name="connsiteY0" fmla="*/ 1371600 h 3505200"/>
                <a:gd name="connsiteX1" fmla="*/ 2133600 w 2133600"/>
                <a:gd name="connsiteY1" fmla="*/ 609600 h 3505200"/>
                <a:gd name="connsiteX2" fmla="*/ 1676400 w 2133600"/>
                <a:gd name="connsiteY2" fmla="*/ 152400 h 3505200"/>
                <a:gd name="connsiteX3" fmla="*/ 1676400 w 2133600"/>
                <a:gd name="connsiteY3" fmla="*/ 19812 h 3505200"/>
                <a:gd name="connsiteX4" fmla="*/ 1524000 w 2133600"/>
                <a:gd name="connsiteY4" fmla="*/ 0 h 3505200"/>
                <a:gd name="connsiteX5" fmla="*/ 1066800 w 2133600"/>
                <a:gd name="connsiteY5" fmla="*/ 0 h 3505200"/>
                <a:gd name="connsiteX6" fmla="*/ 1066800 w 2133600"/>
                <a:gd name="connsiteY6" fmla="*/ 1066800 h 3505200"/>
                <a:gd name="connsiteX7" fmla="*/ 304800 w 2133600"/>
                <a:gd name="connsiteY7" fmla="*/ 1828800 h 3505200"/>
                <a:gd name="connsiteX8" fmla="*/ 228600 w 2133600"/>
                <a:gd name="connsiteY8" fmla="*/ 1828800 h 3505200"/>
                <a:gd name="connsiteX9" fmla="*/ 228600 w 2133600"/>
                <a:gd name="connsiteY9" fmla="*/ 2209800 h 3505200"/>
                <a:gd name="connsiteX10" fmla="*/ 0 w 2133600"/>
                <a:gd name="connsiteY10" fmla="*/ 2514600 h 3505200"/>
                <a:gd name="connsiteX11" fmla="*/ 0 w 2133600"/>
                <a:gd name="connsiteY11" fmla="*/ 2895600 h 3505200"/>
                <a:gd name="connsiteX12" fmla="*/ 19812 w 2133600"/>
                <a:gd name="connsiteY12" fmla="*/ 3048000 h 3505200"/>
                <a:gd name="connsiteX13" fmla="*/ 76200 w 2133600"/>
                <a:gd name="connsiteY13" fmla="*/ 3048000 h 3505200"/>
                <a:gd name="connsiteX14" fmla="*/ 533400 w 2133600"/>
                <a:gd name="connsiteY14" fmla="*/ 3499866 h 3505200"/>
                <a:gd name="connsiteX15" fmla="*/ 609600 w 2133600"/>
                <a:gd name="connsiteY15" fmla="*/ 3505200 h 3505200"/>
                <a:gd name="connsiteX16" fmla="*/ 1524000 w 2133600"/>
                <a:gd name="connsiteY16" fmla="*/ 3505200 h 3505200"/>
                <a:gd name="connsiteX17" fmla="*/ 1600200 w 2133600"/>
                <a:gd name="connsiteY17" fmla="*/ 3499866 h 3505200"/>
                <a:gd name="connsiteX18" fmla="*/ 2057400 w 2133600"/>
                <a:gd name="connsiteY18" fmla="*/ 3048000 h 3505200"/>
                <a:gd name="connsiteX19" fmla="*/ 2113788 w 2133600"/>
                <a:gd name="connsiteY19" fmla="*/ 3048000 h 3505200"/>
                <a:gd name="connsiteX20" fmla="*/ 2133600 w 2133600"/>
                <a:gd name="connsiteY20" fmla="*/ 2895600 h 3505200"/>
                <a:gd name="connsiteX21" fmla="*/ 2133600 w 2133600"/>
                <a:gd name="connsiteY21" fmla="*/ 2514600 h 3505200"/>
                <a:gd name="connsiteX22" fmla="*/ 1905000 w 2133600"/>
                <a:gd name="connsiteY22" fmla="*/ 2209800 h 3505200"/>
                <a:gd name="connsiteX23" fmla="*/ 1905000 w 2133600"/>
                <a:gd name="connsiteY23" fmla="*/ 167640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33600" h="3505200">
                  <a:moveTo>
                    <a:pt x="2133600" y="1371600"/>
                  </a:moveTo>
                  <a:lnTo>
                    <a:pt x="2133600" y="609600"/>
                  </a:lnTo>
                  <a:cubicBezTo>
                    <a:pt x="1881096" y="609600"/>
                    <a:pt x="1676400" y="404904"/>
                    <a:pt x="1676400" y="152400"/>
                  </a:cubicBezTo>
                  <a:lnTo>
                    <a:pt x="1676400" y="19812"/>
                  </a:lnTo>
                  <a:cubicBezTo>
                    <a:pt x="1626603" y="6995"/>
                    <a:pt x="1575420" y="343"/>
                    <a:pt x="1524000" y="0"/>
                  </a:cubicBezTo>
                  <a:lnTo>
                    <a:pt x="1066800" y="0"/>
                  </a:lnTo>
                  <a:lnTo>
                    <a:pt x="1066800" y="1066800"/>
                  </a:lnTo>
                  <a:cubicBezTo>
                    <a:pt x="1066800" y="1487637"/>
                    <a:pt x="725637" y="1828800"/>
                    <a:pt x="304800" y="1828800"/>
                  </a:cubicBezTo>
                  <a:lnTo>
                    <a:pt x="228600" y="1828800"/>
                  </a:lnTo>
                  <a:lnTo>
                    <a:pt x="228600" y="2209800"/>
                  </a:lnTo>
                  <a:lnTo>
                    <a:pt x="0" y="2514600"/>
                  </a:lnTo>
                  <a:lnTo>
                    <a:pt x="0" y="2895600"/>
                  </a:lnTo>
                  <a:cubicBezTo>
                    <a:pt x="343" y="2947020"/>
                    <a:pt x="6995" y="2998203"/>
                    <a:pt x="19812" y="3048000"/>
                  </a:cubicBezTo>
                  <a:lnTo>
                    <a:pt x="76200" y="3048000"/>
                  </a:lnTo>
                  <a:cubicBezTo>
                    <a:pt x="326464" y="3048396"/>
                    <a:pt x="530070" y="3249618"/>
                    <a:pt x="533400" y="3499866"/>
                  </a:cubicBezTo>
                  <a:cubicBezTo>
                    <a:pt x="558668" y="3503188"/>
                    <a:pt x="584119" y="3504964"/>
                    <a:pt x="609600" y="3505200"/>
                  </a:cubicBezTo>
                  <a:lnTo>
                    <a:pt x="1524000" y="3505200"/>
                  </a:lnTo>
                  <a:cubicBezTo>
                    <a:pt x="1549481" y="3504964"/>
                    <a:pt x="1574932" y="3503188"/>
                    <a:pt x="1600200" y="3499866"/>
                  </a:cubicBezTo>
                  <a:cubicBezTo>
                    <a:pt x="1603530" y="3249618"/>
                    <a:pt x="1807136" y="3048396"/>
                    <a:pt x="2057400" y="3048000"/>
                  </a:cubicBezTo>
                  <a:lnTo>
                    <a:pt x="2113788" y="3048000"/>
                  </a:lnTo>
                  <a:cubicBezTo>
                    <a:pt x="2126605" y="2998203"/>
                    <a:pt x="2133257" y="2947020"/>
                    <a:pt x="2133600" y="2895600"/>
                  </a:cubicBezTo>
                  <a:lnTo>
                    <a:pt x="2133600" y="2514600"/>
                  </a:lnTo>
                  <a:lnTo>
                    <a:pt x="1905000" y="2209800"/>
                  </a:lnTo>
                  <a:lnTo>
                    <a:pt x="1905000" y="1676400"/>
                  </a:lnTo>
                  <a:close/>
                </a:path>
              </a:pathLst>
            </a:custGeom>
            <a:solidFill>
              <a:srgbClr val="ED1C24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38" name="Forma Livre: Forma 2037">
              <a:extLst>
                <a:ext uri="{FF2B5EF4-FFF2-40B4-BE49-F238E27FC236}">
                  <a16:creationId xmlns:a16="http://schemas.microsoft.com/office/drawing/2014/main" id="{74C55947-BDE1-5418-35C9-46CE89171E2C}"/>
                </a:ext>
              </a:extLst>
            </p:cNvPr>
            <p:cNvSpPr/>
            <p:nvPr/>
          </p:nvSpPr>
          <p:spPr>
            <a:xfrm>
              <a:off x="3621088" y="3744180"/>
              <a:ext cx="228600" cy="1143000"/>
            </a:xfrm>
            <a:custGeom>
              <a:avLst/>
              <a:gdLst>
                <a:gd name="connsiteX0" fmla="*/ 0 w 228600"/>
                <a:gd name="connsiteY0" fmla="*/ 838200 h 1143000"/>
                <a:gd name="connsiteX1" fmla="*/ 228600 w 228600"/>
                <a:gd name="connsiteY1" fmla="*/ 1143000 h 1143000"/>
                <a:gd name="connsiteX2" fmla="*/ 228600 w 228600"/>
                <a:gd name="connsiteY2" fmla="*/ 0 h 1143000"/>
                <a:gd name="connsiteX3" fmla="*/ 0 w 228600"/>
                <a:gd name="connsiteY3" fmla="*/ 3048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143000">
                  <a:moveTo>
                    <a:pt x="0" y="838200"/>
                  </a:moveTo>
                  <a:lnTo>
                    <a:pt x="228600" y="1143000"/>
                  </a:lnTo>
                  <a:lnTo>
                    <a:pt x="2286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58595B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39" name="Forma Livre: Forma 2038">
              <a:extLst>
                <a:ext uri="{FF2B5EF4-FFF2-40B4-BE49-F238E27FC236}">
                  <a16:creationId xmlns:a16="http://schemas.microsoft.com/office/drawing/2014/main" id="{06669B07-F8F9-51C0-3D8B-E96058DB19EE}"/>
                </a:ext>
              </a:extLst>
            </p:cNvPr>
            <p:cNvSpPr/>
            <p:nvPr/>
          </p:nvSpPr>
          <p:spPr>
            <a:xfrm>
              <a:off x="3316288" y="5420579"/>
              <a:ext cx="513435" cy="451942"/>
            </a:xfrm>
            <a:custGeom>
              <a:avLst/>
              <a:gdLst>
                <a:gd name="connsiteX0" fmla="*/ 0 w 513435"/>
                <a:gd name="connsiteY0" fmla="*/ 451942 h 451942"/>
                <a:gd name="connsiteX1" fmla="*/ 513436 w 513435"/>
                <a:gd name="connsiteY1" fmla="*/ 0 h 451942"/>
                <a:gd name="connsiteX2" fmla="*/ 457200 w 513435"/>
                <a:gd name="connsiteY2" fmla="*/ 0 h 451942"/>
                <a:gd name="connsiteX3" fmla="*/ 0 w 513435"/>
                <a:gd name="connsiteY3" fmla="*/ 451942 h 4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35" h="451942">
                  <a:moveTo>
                    <a:pt x="0" y="451942"/>
                  </a:moveTo>
                  <a:cubicBezTo>
                    <a:pt x="247505" y="420555"/>
                    <a:pt x="450898" y="241516"/>
                    <a:pt x="513436" y="0"/>
                  </a:cubicBezTo>
                  <a:lnTo>
                    <a:pt x="457200" y="0"/>
                  </a:lnTo>
                  <a:cubicBezTo>
                    <a:pt x="206738" y="-15"/>
                    <a:pt x="2880" y="201496"/>
                    <a:pt x="0" y="451942"/>
                  </a:cubicBezTo>
                  <a:close/>
                </a:path>
              </a:pathLst>
            </a:custGeom>
            <a:solidFill>
              <a:srgbClr val="FF6243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40" name="Forma Livre: Forma 2039">
              <a:extLst>
                <a:ext uri="{FF2B5EF4-FFF2-40B4-BE49-F238E27FC236}">
                  <a16:creationId xmlns:a16="http://schemas.microsoft.com/office/drawing/2014/main" id="{67B11BF0-9187-B795-0E2A-30A620D4727D}"/>
                </a:ext>
              </a:extLst>
            </p:cNvPr>
            <p:cNvSpPr/>
            <p:nvPr/>
          </p:nvSpPr>
          <p:spPr>
            <a:xfrm>
              <a:off x="1716088" y="3744180"/>
              <a:ext cx="228600" cy="1143000"/>
            </a:xfrm>
            <a:custGeom>
              <a:avLst/>
              <a:gdLst>
                <a:gd name="connsiteX0" fmla="*/ 228600 w 228600"/>
                <a:gd name="connsiteY0" fmla="*/ 304800 h 1143000"/>
                <a:gd name="connsiteX1" fmla="*/ 0 w 228600"/>
                <a:gd name="connsiteY1" fmla="*/ 0 h 1143000"/>
                <a:gd name="connsiteX2" fmla="*/ 0 w 228600"/>
                <a:gd name="connsiteY2" fmla="*/ 1143000 h 1143000"/>
                <a:gd name="connsiteX3" fmla="*/ 228600 w 228600"/>
                <a:gd name="connsiteY3" fmla="*/ 8382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143000">
                  <a:moveTo>
                    <a:pt x="228600" y="30480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228600" y="838200"/>
                  </a:lnTo>
                  <a:close/>
                </a:path>
              </a:pathLst>
            </a:custGeom>
            <a:solidFill>
              <a:srgbClr val="6D6E71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41" name="Forma Livre: Forma 2040">
              <a:extLst>
                <a:ext uri="{FF2B5EF4-FFF2-40B4-BE49-F238E27FC236}">
                  <a16:creationId xmlns:a16="http://schemas.microsoft.com/office/drawing/2014/main" id="{C2DD42FC-ED25-26BD-4DDD-35929C9CA2D6}"/>
                </a:ext>
              </a:extLst>
            </p:cNvPr>
            <p:cNvSpPr/>
            <p:nvPr/>
          </p:nvSpPr>
          <p:spPr>
            <a:xfrm>
              <a:off x="3392488" y="2392544"/>
              <a:ext cx="457200" cy="589635"/>
            </a:xfrm>
            <a:custGeom>
              <a:avLst/>
              <a:gdLst>
                <a:gd name="connsiteX0" fmla="*/ 457200 w 457200"/>
                <a:gd name="connsiteY0" fmla="*/ 589636 h 589635"/>
                <a:gd name="connsiteX1" fmla="*/ 0 w 457200"/>
                <a:gd name="connsiteY1" fmla="*/ 0 h 589635"/>
                <a:gd name="connsiteX2" fmla="*/ 0 w 457200"/>
                <a:gd name="connsiteY2" fmla="*/ 132436 h 589635"/>
                <a:gd name="connsiteX3" fmla="*/ 457200 w 457200"/>
                <a:gd name="connsiteY3" fmla="*/ 589636 h 58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589635">
                  <a:moveTo>
                    <a:pt x="457200" y="589636"/>
                  </a:moveTo>
                  <a:cubicBezTo>
                    <a:pt x="456926" y="311887"/>
                    <a:pt x="268933" y="69441"/>
                    <a:pt x="0" y="0"/>
                  </a:cubicBezTo>
                  <a:lnTo>
                    <a:pt x="0" y="132436"/>
                  </a:lnTo>
                  <a:cubicBezTo>
                    <a:pt x="0" y="384940"/>
                    <a:pt x="204696" y="589636"/>
                    <a:pt x="457200" y="589636"/>
                  </a:cubicBez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42" name="Forma Livre: Forma 2041">
              <a:extLst>
                <a:ext uri="{FF2B5EF4-FFF2-40B4-BE49-F238E27FC236}">
                  <a16:creationId xmlns:a16="http://schemas.microsoft.com/office/drawing/2014/main" id="{CF44E8F2-448C-0244-E7CB-5E1E5F008CFA}"/>
                </a:ext>
              </a:extLst>
            </p:cNvPr>
            <p:cNvSpPr/>
            <p:nvPr/>
          </p:nvSpPr>
          <p:spPr>
            <a:xfrm>
              <a:off x="1736052" y="5420579"/>
              <a:ext cx="513435" cy="451942"/>
            </a:xfrm>
            <a:custGeom>
              <a:avLst/>
              <a:gdLst>
                <a:gd name="connsiteX0" fmla="*/ 56236 w 513435"/>
                <a:gd name="connsiteY0" fmla="*/ 0 h 451942"/>
                <a:gd name="connsiteX1" fmla="*/ 0 w 513435"/>
                <a:gd name="connsiteY1" fmla="*/ 0 h 451942"/>
                <a:gd name="connsiteX2" fmla="*/ 513436 w 513435"/>
                <a:gd name="connsiteY2" fmla="*/ 451942 h 451942"/>
                <a:gd name="connsiteX3" fmla="*/ 56236 w 513435"/>
                <a:gd name="connsiteY3" fmla="*/ 0 h 4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35" h="451942">
                  <a:moveTo>
                    <a:pt x="56236" y="0"/>
                  </a:moveTo>
                  <a:lnTo>
                    <a:pt x="0" y="0"/>
                  </a:lnTo>
                  <a:cubicBezTo>
                    <a:pt x="62537" y="241516"/>
                    <a:pt x="265930" y="420555"/>
                    <a:pt x="513436" y="451942"/>
                  </a:cubicBezTo>
                  <a:cubicBezTo>
                    <a:pt x="510555" y="201496"/>
                    <a:pt x="306697" y="-15"/>
                    <a:pt x="56236" y="0"/>
                  </a:cubicBezTo>
                  <a:close/>
                </a:path>
              </a:pathLst>
            </a:custGeom>
            <a:solidFill>
              <a:srgbClr val="FF6243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43" name="Forma Livre: Forma 2042">
              <a:extLst>
                <a:ext uri="{FF2B5EF4-FFF2-40B4-BE49-F238E27FC236}">
                  <a16:creationId xmlns:a16="http://schemas.microsoft.com/office/drawing/2014/main" id="{EEE3072B-C36F-F37A-F5E2-B4A6E5769FF7}"/>
                </a:ext>
              </a:extLst>
            </p:cNvPr>
            <p:cNvSpPr/>
            <p:nvPr/>
          </p:nvSpPr>
          <p:spPr>
            <a:xfrm>
              <a:off x="1716088" y="2392544"/>
              <a:ext cx="457200" cy="589635"/>
            </a:xfrm>
            <a:custGeom>
              <a:avLst/>
              <a:gdLst>
                <a:gd name="connsiteX0" fmla="*/ 457200 w 457200"/>
                <a:gd name="connsiteY0" fmla="*/ 132436 h 589635"/>
                <a:gd name="connsiteX1" fmla="*/ 457200 w 457200"/>
                <a:gd name="connsiteY1" fmla="*/ 0 h 589635"/>
                <a:gd name="connsiteX2" fmla="*/ 0 w 457200"/>
                <a:gd name="connsiteY2" fmla="*/ 589636 h 589635"/>
                <a:gd name="connsiteX3" fmla="*/ 457200 w 457200"/>
                <a:gd name="connsiteY3" fmla="*/ 132436 h 58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589635">
                  <a:moveTo>
                    <a:pt x="457200" y="132436"/>
                  </a:moveTo>
                  <a:lnTo>
                    <a:pt x="457200" y="0"/>
                  </a:lnTo>
                  <a:cubicBezTo>
                    <a:pt x="188267" y="69441"/>
                    <a:pt x="274" y="311887"/>
                    <a:pt x="0" y="589636"/>
                  </a:cubicBezTo>
                  <a:cubicBezTo>
                    <a:pt x="252504" y="589636"/>
                    <a:pt x="457200" y="384940"/>
                    <a:pt x="457200" y="132436"/>
                  </a:cubicBez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44" name="Forma Livre: Forma 2043">
              <a:extLst>
                <a:ext uri="{FF2B5EF4-FFF2-40B4-BE49-F238E27FC236}">
                  <a16:creationId xmlns:a16="http://schemas.microsoft.com/office/drawing/2014/main" id="{C4A4D204-D882-8964-337D-AFB0AE0264D1}"/>
                </a:ext>
              </a:extLst>
            </p:cNvPr>
            <p:cNvSpPr/>
            <p:nvPr/>
          </p:nvSpPr>
          <p:spPr>
            <a:xfrm>
              <a:off x="3849688" y="3439380"/>
              <a:ext cx="304800" cy="228600"/>
            </a:xfrm>
            <a:custGeom>
              <a:avLst/>
              <a:gdLst>
                <a:gd name="connsiteX0" fmla="*/ 304800 w 304800"/>
                <a:gd name="connsiteY0" fmla="*/ 228600 h 228600"/>
                <a:gd name="connsiteX1" fmla="*/ 304800 w 304800"/>
                <a:gd name="connsiteY1" fmla="*/ 152400 h 228600"/>
                <a:gd name="connsiteX2" fmla="*/ 152400 w 304800"/>
                <a:gd name="connsiteY2" fmla="*/ 0 h 228600"/>
                <a:gd name="connsiteX3" fmla="*/ 0 w 304800"/>
                <a:gd name="connsiteY3" fmla="*/ 0 h 228600"/>
                <a:gd name="connsiteX4" fmla="*/ 0 w 304800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228600">
                  <a:moveTo>
                    <a:pt x="304800" y="228600"/>
                  </a:moveTo>
                  <a:lnTo>
                    <a:pt x="304800" y="152400"/>
                  </a:lnTo>
                  <a:cubicBezTo>
                    <a:pt x="304800" y="68229"/>
                    <a:pt x="236570" y="0"/>
                    <a:pt x="152400" y="0"/>
                  </a:cubicBez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ED1C24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45" name="Forma Livre: Forma 2044">
              <a:extLst>
                <a:ext uri="{FF2B5EF4-FFF2-40B4-BE49-F238E27FC236}">
                  <a16:creationId xmlns:a16="http://schemas.microsoft.com/office/drawing/2014/main" id="{25D62CF6-A7B9-93E7-F698-F47E356C1885}"/>
                </a:ext>
              </a:extLst>
            </p:cNvPr>
            <p:cNvSpPr/>
            <p:nvPr/>
          </p:nvSpPr>
          <p:spPr>
            <a:xfrm>
              <a:off x="1411288" y="3439380"/>
              <a:ext cx="304800" cy="228600"/>
            </a:xfrm>
            <a:custGeom>
              <a:avLst/>
              <a:gdLst>
                <a:gd name="connsiteX0" fmla="*/ 0 w 304800"/>
                <a:gd name="connsiteY0" fmla="*/ 228600 h 228600"/>
                <a:gd name="connsiteX1" fmla="*/ 304800 w 304800"/>
                <a:gd name="connsiteY1" fmla="*/ 228600 h 228600"/>
                <a:gd name="connsiteX2" fmla="*/ 304800 w 304800"/>
                <a:gd name="connsiteY2" fmla="*/ 0 h 228600"/>
                <a:gd name="connsiteX3" fmla="*/ 152400 w 304800"/>
                <a:gd name="connsiteY3" fmla="*/ 0 h 228600"/>
                <a:gd name="connsiteX4" fmla="*/ 0 w 304800"/>
                <a:gd name="connsiteY4" fmla="*/ 1524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228600">
                  <a:moveTo>
                    <a:pt x="0" y="228600"/>
                  </a:moveTo>
                  <a:lnTo>
                    <a:pt x="304800" y="228600"/>
                  </a:lnTo>
                  <a:lnTo>
                    <a:pt x="304800" y="0"/>
                  </a:lnTo>
                  <a:lnTo>
                    <a:pt x="152400" y="0"/>
                  </a:lnTo>
                  <a:cubicBezTo>
                    <a:pt x="68229" y="0"/>
                    <a:pt x="0" y="68229"/>
                    <a:pt x="0" y="152400"/>
                  </a:cubicBezTo>
                  <a:close/>
                </a:path>
              </a:pathLst>
            </a:custGeom>
            <a:solidFill>
              <a:srgbClr val="ED1C24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46" name="Forma Livre: Forma 2045">
              <a:extLst>
                <a:ext uri="{FF2B5EF4-FFF2-40B4-BE49-F238E27FC236}">
                  <a16:creationId xmlns:a16="http://schemas.microsoft.com/office/drawing/2014/main" id="{0A2DD958-1DAF-902D-29B6-6C20298EA1A1}"/>
                </a:ext>
              </a:extLst>
            </p:cNvPr>
            <p:cNvSpPr/>
            <p:nvPr/>
          </p:nvSpPr>
          <p:spPr>
            <a:xfrm>
              <a:off x="2026983" y="3210780"/>
              <a:ext cx="1512265" cy="685800"/>
            </a:xfrm>
            <a:custGeom>
              <a:avLst/>
              <a:gdLst>
                <a:gd name="connsiteX0" fmla="*/ 275844 w 1512265"/>
                <a:gd name="connsiteY0" fmla="*/ 662940 h 685800"/>
                <a:gd name="connsiteX1" fmla="*/ 1236421 w 1512265"/>
                <a:gd name="connsiteY1" fmla="*/ 662940 h 685800"/>
                <a:gd name="connsiteX2" fmla="*/ 1289761 w 1512265"/>
                <a:gd name="connsiteY2" fmla="*/ 685800 h 685800"/>
                <a:gd name="connsiteX3" fmla="*/ 1512265 w 1512265"/>
                <a:gd name="connsiteY3" fmla="*/ 388620 h 685800"/>
                <a:gd name="connsiteX4" fmla="*/ 755904 w 1512265"/>
                <a:gd name="connsiteY4" fmla="*/ 0 h 685800"/>
                <a:gd name="connsiteX5" fmla="*/ 0 w 1512265"/>
                <a:gd name="connsiteY5" fmla="*/ 388620 h 685800"/>
                <a:gd name="connsiteX6" fmla="*/ 222504 w 1512265"/>
                <a:gd name="connsiteY6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265" h="685800">
                  <a:moveTo>
                    <a:pt x="275844" y="662940"/>
                  </a:moveTo>
                  <a:cubicBezTo>
                    <a:pt x="582541" y="531487"/>
                    <a:pt x="929724" y="531487"/>
                    <a:pt x="1236421" y="662940"/>
                  </a:cubicBezTo>
                  <a:lnTo>
                    <a:pt x="1289761" y="685800"/>
                  </a:lnTo>
                  <a:lnTo>
                    <a:pt x="1512265" y="388620"/>
                  </a:lnTo>
                  <a:cubicBezTo>
                    <a:pt x="1376172" y="158496"/>
                    <a:pt x="1088898" y="0"/>
                    <a:pt x="755904" y="0"/>
                  </a:cubicBezTo>
                  <a:cubicBezTo>
                    <a:pt x="422910" y="0"/>
                    <a:pt x="135636" y="158496"/>
                    <a:pt x="0" y="388620"/>
                  </a:cubicBezTo>
                  <a:lnTo>
                    <a:pt x="222504" y="685800"/>
                  </a:ln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047" name="Forma Livre: Forma 2046">
              <a:extLst>
                <a:ext uri="{FF2B5EF4-FFF2-40B4-BE49-F238E27FC236}">
                  <a16:creationId xmlns:a16="http://schemas.microsoft.com/office/drawing/2014/main" id="{5C42BFF8-A16F-267F-E6EC-4C73DBF981C7}"/>
                </a:ext>
              </a:extLst>
            </p:cNvPr>
            <p:cNvSpPr/>
            <p:nvPr/>
          </p:nvSpPr>
          <p:spPr>
            <a:xfrm>
              <a:off x="2702116" y="3210780"/>
              <a:ext cx="836675" cy="685800"/>
            </a:xfrm>
            <a:custGeom>
              <a:avLst/>
              <a:gdLst>
                <a:gd name="connsiteX0" fmla="*/ 0 w 836675"/>
                <a:gd name="connsiteY0" fmla="*/ 568528 h 685800"/>
                <a:gd name="connsiteX1" fmla="*/ 560832 w 836675"/>
                <a:gd name="connsiteY1" fmla="*/ 662940 h 685800"/>
                <a:gd name="connsiteX2" fmla="*/ 614172 w 836675"/>
                <a:gd name="connsiteY2" fmla="*/ 685800 h 685800"/>
                <a:gd name="connsiteX3" fmla="*/ 836676 w 836675"/>
                <a:gd name="connsiteY3" fmla="*/ 388620 h 685800"/>
                <a:gd name="connsiteX4" fmla="*/ 80772 w 836675"/>
                <a:gd name="connsiteY4" fmla="*/ 0 h 685800"/>
                <a:gd name="connsiteX5" fmla="*/ 80772 w 836675"/>
                <a:gd name="connsiteY5" fmla="*/ 228600 h 685800"/>
                <a:gd name="connsiteX6" fmla="*/ 0 w 836675"/>
                <a:gd name="connsiteY6" fmla="*/ 568528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675" h="685800">
                  <a:moveTo>
                    <a:pt x="0" y="568528"/>
                  </a:moveTo>
                  <a:cubicBezTo>
                    <a:pt x="191772" y="555300"/>
                    <a:pt x="383957" y="587655"/>
                    <a:pt x="560832" y="662940"/>
                  </a:cubicBezTo>
                  <a:lnTo>
                    <a:pt x="614172" y="685800"/>
                  </a:lnTo>
                  <a:lnTo>
                    <a:pt x="836676" y="388620"/>
                  </a:lnTo>
                  <a:cubicBezTo>
                    <a:pt x="701040" y="158496"/>
                    <a:pt x="413766" y="0"/>
                    <a:pt x="80772" y="0"/>
                  </a:cubicBezTo>
                  <a:lnTo>
                    <a:pt x="80772" y="228600"/>
                  </a:lnTo>
                  <a:cubicBezTo>
                    <a:pt x="80696" y="346657"/>
                    <a:pt x="53035" y="463060"/>
                    <a:pt x="0" y="568528"/>
                  </a:cubicBezTo>
                  <a:close/>
                </a:path>
              </a:pathLst>
            </a:custGeom>
            <a:solidFill>
              <a:srgbClr val="9BC9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12" name="Forma Livre: Forma 2111">
              <a:extLst>
                <a:ext uri="{FF2B5EF4-FFF2-40B4-BE49-F238E27FC236}">
                  <a16:creationId xmlns:a16="http://schemas.microsoft.com/office/drawing/2014/main" id="{E51FA622-C35C-E20E-E549-6577ED1A5A0D}"/>
                </a:ext>
              </a:extLst>
            </p:cNvPr>
            <p:cNvSpPr/>
            <p:nvPr/>
          </p:nvSpPr>
          <p:spPr>
            <a:xfrm>
              <a:off x="2026983" y="4734780"/>
              <a:ext cx="1511807" cy="685800"/>
            </a:xfrm>
            <a:custGeom>
              <a:avLst/>
              <a:gdLst>
                <a:gd name="connsiteX0" fmla="*/ 755904 w 1511807"/>
                <a:gd name="connsiteY0" fmla="*/ 685800 h 685800"/>
                <a:gd name="connsiteX1" fmla="*/ 1511808 w 1511807"/>
                <a:gd name="connsiteY1" fmla="*/ 297180 h 685800"/>
                <a:gd name="connsiteX2" fmla="*/ 1289304 w 1511807"/>
                <a:gd name="connsiteY2" fmla="*/ 0 h 685800"/>
                <a:gd name="connsiteX3" fmla="*/ 1235964 w 1511807"/>
                <a:gd name="connsiteY3" fmla="*/ 22860 h 685800"/>
                <a:gd name="connsiteX4" fmla="*/ 275387 w 1511807"/>
                <a:gd name="connsiteY4" fmla="*/ 22860 h 685800"/>
                <a:gd name="connsiteX5" fmla="*/ 222504 w 1511807"/>
                <a:gd name="connsiteY5" fmla="*/ 0 h 685800"/>
                <a:gd name="connsiteX6" fmla="*/ 0 w 1511807"/>
                <a:gd name="connsiteY6" fmla="*/ 297180 h 685800"/>
                <a:gd name="connsiteX7" fmla="*/ 755904 w 1511807"/>
                <a:gd name="connsiteY7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807" h="685800">
                  <a:moveTo>
                    <a:pt x="755904" y="685800"/>
                  </a:moveTo>
                  <a:cubicBezTo>
                    <a:pt x="1088898" y="685800"/>
                    <a:pt x="1376172" y="527304"/>
                    <a:pt x="1511808" y="297180"/>
                  </a:cubicBezTo>
                  <a:lnTo>
                    <a:pt x="1289304" y="0"/>
                  </a:lnTo>
                  <a:lnTo>
                    <a:pt x="1235964" y="22860"/>
                  </a:lnTo>
                  <a:cubicBezTo>
                    <a:pt x="929267" y="154313"/>
                    <a:pt x="582084" y="154313"/>
                    <a:pt x="275387" y="22860"/>
                  </a:cubicBezTo>
                  <a:lnTo>
                    <a:pt x="222504" y="0"/>
                  </a:lnTo>
                  <a:lnTo>
                    <a:pt x="0" y="297180"/>
                  </a:lnTo>
                  <a:cubicBezTo>
                    <a:pt x="135636" y="527304"/>
                    <a:pt x="422910" y="685800"/>
                    <a:pt x="755904" y="685800"/>
                  </a:cubicBezTo>
                  <a:close/>
                </a:path>
              </a:pathLst>
            </a:custGeom>
            <a:solidFill>
              <a:srgbClr val="9BC9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13" name="Forma Livre: Forma 2112">
              <a:extLst>
                <a:ext uri="{FF2B5EF4-FFF2-40B4-BE49-F238E27FC236}">
                  <a16:creationId xmlns:a16="http://schemas.microsoft.com/office/drawing/2014/main" id="{9DC5B449-4A28-14A6-145C-E9BFB06FD73A}"/>
                </a:ext>
              </a:extLst>
            </p:cNvPr>
            <p:cNvSpPr/>
            <p:nvPr/>
          </p:nvSpPr>
          <p:spPr>
            <a:xfrm>
              <a:off x="1716088" y="4201380"/>
              <a:ext cx="228600" cy="685800"/>
            </a:xfrm>
            <a:custGeom>
              <a:avLst/>
              <a:gdLst>
                <a:gd name="connsiteX0" fmla="*/ 0 w 228600"/>
                <a:gd name="connsiteY0" fmla="*/ 0 h 685800"/>
                <a:gd name="connsiteX1" fmla="*/ 0 w 228600"/>
                <a:gd name="connsiteY1" fmla="*/ 685800 h 685800"/>
                <a:gd name="connsiteX2" fmla="*/ 228600 w 228600"/>
                <a:gd name="connsiteY2" fmla="*/ 381000 h 685800"/>
                <a:gd name="connsiteX3" fmla="*/ 228600 w 228600"/>
                <a:gd name="connsiteY3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685800">
                  <a:moveTo>
                    <a:pt x="0" y="0"/>
                  </a:moveTo>
                  <a:lnTo>
                    <a:pt x="0" y="685800"/>
                  </a:lnTo>
                  <a:lnTo>
                    <a:pt x="228600" y="381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58595B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14" name="Forma Livre: Forma 2113">
              <a:extLst>
                <a:ext uri="{FF2B5EF4-FFF2-40B4-BE49-F238E27FC236}">
                  <a16:creationId xmlns:a16="http://schemas.microsoft.com/office/drawing/2014/main" id="{9101BD62-7A40-35C9-B829-53CDFEAD9BDC}"/>
                </a:ext>
              </a:extLst>
            </p:cNvPr>
            <p:cNvSpPr/>
            <p:nvPr/>
          </p:nvSpPr>
          <p:spPr>
            <a:xfrm>
              <a:off x="2173263" y="2601179"/>
              <a:ext cx="1219326" cy="533425"/>
            </a:xfrm>
            <a:custGeom>
              <a:avLst/>
              <a:gdLst>
                <a:gd name="connsiteX0" fmla="*/ 135737 w 1219326"/>
                <a:gd name="connsiteY0" fmla="*/ 504825 h 533425"/>
                <a:gd name="connsiteX1" fmla="*/ 417601 w 1219326"/>
                <a:gd name="connsiteY1" fmla="*/ 152400 h 533425"/>
                <a:gd name="connsiteX2" fmla="*/ 801649 w 1219326"/>
                <a:gd name="connsiteY2" fmla="*/ 152400 h 533425"/>
                <a:gd name="connsiteX3" fmla="*/ 1083589 w 1219326"/>
                <a:gd name="connsiteY3" fmla="*/ 504825 h 533425"/>
                <a:gd name="connsiteX4" fmla="*/ 1190726 w 1219326"/>
                <a:gd name="connsiteY4" fmla="*/ 516712 h 533425"/>
                <a:gd name="connsiteX5" fmla="*/ 1202614 w 1219326"/>
                <a:gd name="connsiteY5" fmla="*/ 409575 h 533425"/>
                <a:gd name="connsiteX6" fmla="*/ 897814 w 1219326"/>
                <a:gd name="connsiteY6" fmla="*/ 28575 h 533425"/>
                <a:gd name="connsiteX7" fmla="*/ 838225 w 1219326"/>
                <a:gd name="connsiteY7" fmla="*/ 0 h 533425"/>
                <a:gd name="connsiteX8" fmla="*/ 381025 w 1219326"/>
                <a:gd name="connsiteY8" fmla="*/ 0 h 533425"/>
                <a:gd name="connsiteX9" fmla="*/ 321513 w 1219326"/>
                <a:gd name="connsiteY9" fmla="*/ 28575 h 533425"/>
                <a:gd name="connsiteX10" fmla="*/ 16713 w 1219326"/>
                <a:gd name="connsiteY10" fmla="*/ 409575 h 533425"/>
                <a:gd name="connsiteX11" fmla="*/ 28600 w 1219326"/>
                <a:gd name="connsiteY11" fmla="*/ 516712 h 533425"/>
                <a:gd name="connsiteX12" fmla="*/ 135737 w 1219326"/>
                <a:gd name="connsiteY12" fmla="*/ 504825 h 5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326" h="533425">
                  <a:moveTo>
                    <a:pt x="135737" y="504825"/>
                  </a:moveTo>
                  <a:lnTo>
                    <a:pt x="417601" y="152400"/>
                  </a:lnTo>
                  <a:lnTo>
                    <a:pt x="801649" y="152400"/>
                  </a:lnTo>
                  <a:lnTo>
                    <a:pt x="1083589" y="504825"/>
                  </a:lnTo>
                  <a:cubicBezTo>
                    <a:pt x="1109893" y="537690"/>
                    <a:pt x="1157861" y="543017"/>
                    <a:pt x="1190726" y="516712"/>
                  </a:cubicBezTo>
                  <a:cubicBezTo>
                    <a:pt x="1223591" y="490408"/>
                    <a:pt x="1228918" y="442440"/>
                    <a:pt x="1202614" y="409575"/>
                  </a:cubicBezTo>
                  <a:lnTo>
                    <a:pt x="897814" y="28575"/>
                  </a:lnTo>
                  <a:cubicBezTo>
                    <a:pt x="883328" y="10485"/>
                    <a:pt x="861397" y="-30"/>
                    <a:pt x="838225" y="0"/>
                  </a:cubicBezTo>
                  <a:lnTo>
                    <a:pt x="381025" y="0"/>
                  </a:lnTo>
                  <a:cubicBezTo>
                    <a:pt x="357875" y="-7"/>
                    <a:pt x="335983" y="10508"/>
                    <a:pt x="321513" y="28575"/>
                  </a:cubicBezTo>
                  <a:lnTo>
                    <a:pt x="16713" y="409575"/>
                  </a:lnTo>
                  <a:cubicBezTo>
                    <a:pt x="-9591" y="442440"/>
                    <a:pt x="-4265" y="490408"/>
                    <a:pt x="28600" y="516712"/>
                  </a:cubicBezTo>
                  <a:cubicBezTo>
                    <a:pt x="61465" y="543017"/>
                    <a:pt x="109433" y="537690"/>
                    <a:pt x="135737" y="504825"/>
                  </a:cubicBezTo>
                  <a:close/>
                </a:path>
              </a:pathLst>
            </a:custGeom>
            <a:solidFill>
              <a:srgbClr val="CF182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15" name="Forma Livre: Forma 2114">
              <a:extLst>
                <a:ext uri="{FF2B5EF4-FFF2-40B4-BE49-F238E27FC236}">
                  <a16:creationId xmlns:a16="http://schemas.microsoft.com/office/drawing/2014/main" id="{258F320A-7C93-04B5-1DEB-087C34AC5233}"/>
                </a:ext>
              </a:extLst>
            </p:cNvPr>
            <p:cNvSpPr/>
            <p:nvPr/>
          </p:nvSpPr>
          <p:spPr>
            <a:xfrm>
              <a:off x="2401888" y="5572980"/>
              <a:ext cx="762000" cy="152400"/>
            </a:xfrm>
            <a:custGeom>
              <a:avLst/>
              <a:gdLst>
                <a:gd name="connsiteX0" fmla="*/ 685800 w 762000"/>
                <a:gd name="connsiteY0" fmla="*/ 0 h 152400"/>
                <a:gd name="connsiteX1" fmla="*/ 76200 w 762000"/>
                <a:gd name="connsiteY1" fmla="*/ 0 h 152400"/>
                <a:gd name="connsiteX2" fmla="*/ 0 w 762000"/>
                <a:gd name="connsiteY2" fmla="*/ 76200 h 152400"/>
                <a:gd name="connsiteX3" fmla="*/ 76200 w 762000"/>
                <a:gd name="connsiteY3" fmla="*/ 152400 h 152400"/>
                <a:gd name="connsiteX4" fmla="*/ 685800 w 762000"/>
                <a:gd name="connsiteY4" fmla="*/ 152400 h 152400"/>
                <a:gd name="connsiteX5" fmla="*/ 762000 w 762000"/>
                <a:gd name="connsiteY5" fmla="*/ 76200 h 152400"/>
                <a:gd name="connsiteX6" fmla="*/ 685800 w 762000"/>
                <a:gd name="connsiteY6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0" h="152400">
                  <a:moveTo>
                    <a:pt x="685800" y="0"/>
                  </a:moveTo>
                  <a:lnTo>
                    <a:pt x="76200" y="0"/>
                  </a:lnTo>
                  <a:cubicBezTo>
                    <a:pt x="34115" y="0"/>
                    <a:pt x="0" y="34115"/>
                    <a:pt x="0" y="76200"/>
                  </a:cubicBezTo>
                  <a:cubicBezTo>
                    <a:pt x="0" y="118285"/>
                    <a:pt x="34115" y="152400"/>
                    <a:pt x="76200" y="152400"/>
                  </a:cubicBezTo>
                  <a:lnTo>
                    <a:pt x="685800" y="152400"/>
                  </a:lnTo>
                  <a:cubicBezTo>
                    <a:pt x="727885" y="152400"/>
                    <a:pt x="762000" y="118285"/>
                    <a:pt x="762000" y="76200"/>
                  </a:cubicBezTo>
                  <a:cubicBezTo>
                    <a:pt x="762000" y="34115"/>
                    <a:pt x="727885" y="0"/>
                    <a:pt x="685800" y="0"/>
                  </a:cubicBezTo>
                  <a:close/>
                </a:path>
              </a:pathLst>
            </a:custGeom>
            <a:solidFill>
              <a:srgbClr val="CF182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116" name="Carro 2">
            <a:extLst>
              <a:ext uri="{FF2B5EF4-FFF2-40B4-BE49-F238E27FC236}">
                <a16:creationId xmlns:a16="http://schemas.microsoft.com/office/drawing/2014/main" id="{61A33245-02EC-413E-6DDF-10DF9DD3159C}"/>
              </a:ext>
            </a:extLst>
          </p:cNvPr>
          <p:cNvGrpSpPr/>
          <p:nvPr/>
        </p:nvGrpSpPr>
        <p:grpSpPr>
          <a:xfrm rot="10800000">
            <a:off x="2538160" y="-579839"/>
            <a:ext cx="202639" cy="293349"/>
            <a:chOff x="1411288" y="2372580"/>
            <a:chExt cx="2743200" cy="3505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17" name="Forma Livre: Forma 2116">
              <a:extLst>
                <a:ext uri="{FF2B5EF4-FFF2-40B4-BE49-F238E27FC236}">
                  <a16:creationId xmlns:a16="http://schemas.microsoft.com/office/drawing/2014/main" id="{3C37BF67-2949-B3D0-6979-3BAB1618E389}"/>
                </a:ext>
              </a:extLst>
            </p:cNvPr>
            <p:cNvSpPr/>
            <p:nvPr/>
          </p:nvSpPr>
          <p:spPr>
            <a:xfrm>
              <a:off x="1716088" y="2372580"/>
              <a:ext cx="2133600" cy="3505200"/>
            </a:xfrm>
            <a:custGeom>
              <a:avLst/>
              <a:gdLst>
                <a:gd name="connsiteX0" fmla="*/ 2133600 w 2133600"/>
                <a:gd name="connsiteY0" fmla="*/ 609600 h 3505200"/>
                <a:gd name="connsiteX1" fmla="*/ 2133600 w 2133600"/>
                <a:gd name="connsiteY1" fmla="*/ 1371600 h 3505200"/>
                <a:gd name="connsiteX2" fmla="*/ 1905000 w 2133600"/>
                <a:gd name="connsiteY2" fmla="*/ 1676400 h 3505200"/>
                <a:gd name="connsiteX3" fmla="*/ 1905000 w 2133600"/>
                <a:gd name="connsiteY3" fmla="*/ 2209800 h 3505200"/>
                <a:gd name="connsiteX4" fmla="*/ 2133600 w 2133600"/>
                <a:gd name="connsiteY4" fmla="*/ 2514600 h 3505200"/>
                <a:gd name="connsiteX5" fmla="*/ 2133600 w 2133600"/>
                <a:gd name="connsiteY5" fmla="*/ 2895600 h 3505200"/>
                <a:gd name="connsiteX6" fmla="*/ 2113788 w 2133600"/>
                <a:gd name="connsiteY6" fmla="*/ 3048000 h 3505200"/>
                <a:gd name="connsiteX7" fmla="*/ 2057400 w 2133600"/>
                <a:gd name="connsiteY7" fmla="*/ 3048000 h 3505200"/>
                <a:gd name="connsiteX8" fmla="*/ 1600200 w 2133600"/>
                <a:gd name="connsiteY8" fmla="*/ 3499866 h 3505200"/>
                <a:gd name="connsiteX9" fmla="*/ 1524000 w 2133600"/>
                <a:gd name="connsiteY9" fmla="*/ 3505200 h 3505200"/>
                <a:gd name="connsiteX10" fmla="*/ 609600 w 2133600"/>
                <a:gd name="connsiteY10" fmla="*/ 3505200 h 3505200"/>
                <a:gd name="connsiteX11" fmla="*/ 533400 w 2133600"/>
                <a:gd name="connsiteY11" fmla="*/ 3499866 h 3505200"/>
                <a:gd name="connsiteX12" fmla="*/ 76200 w 2133600"/>
                <a:gd name="connsiteY12" fmla="*/ 3048000 h 3505200"/>
                <a:gd name="connsiteX13" fmla="*/ 19812 w 2133600"/>
                <a:gd name="connsiteY13" fmla="*/ 3048000 h 3505200"/>
                <a:gd name="connsiteX14" fmla="*/ 0 w 2133600"/>
                <a:gd name="connsiteY14" fmla="*/ 2895600 h 3505200"/>
                <a:gd name="connsiteX15" fmla="*/ 0 w 2133600"/>
                <a:gd name="connsiteY15" fmla="*/ 2514600 h 3505200"/>
                <a:gd name="connsiteX16" fmla="*/ 228600 w 2133600"/>
                <a:gd name="connsiteY16" fmla="*/ 2209800 h 3505200"/>
                <a:gd name="connsiteX17" fmla="*/ 228600 w 2133600"/>
                <a:gd name="connsiteY17" fmla="*/ 1676400 h 3505200"/>
                <a:gd name="connsiteX18" fmla="*/ 0 w 2133600"/>
                <a:gd name="connsiteY18" fmla="*/ 1371600 h 3505200"/>
                <a:gd name="connsiteX19" fmla="*/ 0 w 2133600"/>
                <a:gd name="connsiteY19" fmla="*/ 609600 h 3505200"/>
                <a:gd name="connsiteX20" fmla="*/ 457200 w 2133600"/>
                <a:gd name="connsiteY20" fmla="*/ 152400 h 3505200"/>
                <a:gd name="connsiteX21" fmla="*/ 457200 w 2133600"/>
                <a:gd name="connsiteY21" fmla="*/ 19812 h 3505200"/>
                <a:gd name="connsiteX22" fmla="*/ 609600 w 2133600"/>
                <a:gd name="connsiteY22" fmla="*/ 0 h 3505200"/>
                <a:gd name="connsiteX23" fmla="*/ 1524000 w 2133600"/>
                <a:gd name="connsiteY23" fmla="*/ 0 h 3505200"/>
                <a:gd name="connsiteX24" fmla="*/ 1676400 w 2133600"/>
                <a:gd name="connsiteY24" fmla="*/ 19812 h 3505200"/>
                <a:gd name="connsiteX25" fmla="*/ 1676400 w 2133600"/>
                <a:gd name="connsiteY25" fmla="*/ 152400 h 3505200"/>
                <a:gd name="connsiteX26" fmla="*/ 2133600 w 2133600"/>
                <a:gd name="connsiteY26" fmla="*/ 60960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33600" h="3505200">
                  <a:moveTo>
                    <a:pt x="2133600" y="609600"/>
                  </a:moveTo>
                  <a:lnTo>
                    <a:pt x="2133600" y="1371600"/>
                  </a:lnTo>
                  <a:lnTo>
                    <a:pt x="1905000" y="1676400"/>
                  </a:lnTo>
                  <a:lnTo>
                    <a:pt x="1905000" y="2209800"/>
                  </a:lnTo>
                  <a:lnTo>
                    <a:pt x="2133600" y="2514600"/>
                  </a:lnTo>
                  <a:lnTo>
                    <a:pt x="2133600" y="2895600"/>
                  </a:lnTo>
                  <a:cubicBezTo>
                    <a:pt x="2133257" y="2947020"/>
                    <a:pt x="2126605" y="2998203"/>
                    <a:pt x="2113788" y="3048000"/>
                  </a:cubicBezTo>
                  <a:lnTo>
                    <a:pt x="2057400" y="3048000"/>
                  </a:lnTo>
                  <a:cubicBezTo>
                    <a:pt x="1807136" y="3048396"/>
                    <a:pt x="1603530" y="3249618"/>
                    <a:pt x="1600200" y="3499866"/>
                  </a:cubicBezTo>
                  <a:cubicBezTo>
                    <a:pt x="1574932" y="3503188"/>
                    <a:pt x="1549481" y="3504964"/>
                    <a:pt x="1524000" y="3505200"/>
                  </a:cubicBezTo>
                  <a:lnTo>
                    <a:pt x="609600" y="3505200"/>
                  </a:lnTo>
                  <a:cubicBezTo>
                    <a:pt x="584119" y="3504964"/>
                    <a:pt x="558668" y="3503188"/>
                    <a:pt x="533400" y="3499866"/>
                  </a:cubicBezTo>
                  <a:cubicBezTo>
                    <a:pt x="530070" y="3249618"/>
                    <a:pt x="326464" y="3048396"/>
                    <a:pt x="76200" y="3048000"/>
                  </a:cubicBezTo>
                  <a:lnTo>
                    <a:pt x="19812" y="3048000"/>
                  </a:lnTo>
                  <a:cubicBezTo>
                    <a:pt x="6995" y="2998203"/>
                    <a:pt x="343" y="2947020"/>
                    <a:pt x="0" y="2895600"/>
                  </a:cubicBezTo>
                  <a:lnTo>
                    <a:pt x="0" y="2514600"/>
                  </a:lnTo>
                  <a:lnTo>
                    <a:pt x="228600" y="2209800"/>
                  </a:lnTo>
                  <a:lnTo>
                    <a:pt x="228600" y="1676400"/>
                  </a:lnTo>
                  <a:lnTo>
                    <a:pt x="0" y="1371600"/>
                  </a:lnTo>
                  <a:lnTo>
                    <a:pt x="0" y="609600"/>
                  </a:lnTo>
                  <a:cubicBezTo>
                    <a:pt x="252504" y="609600"/>
                    <a:pt x="457200" y="404904"/>
                    <a:pt x="457200" y="152400"/>
                  </a:cubicBezTo>
                  <a:lnTo>
                    <a:pt x="457200" y="19812"/>
                  </a:lnTo>
                  <a:cubicBezTo>
                    <a:pt x="506997" y="6995"/>
                    <a:pt x="558180" y="343"/>
                    <a:pt x="609600" y="0"/>
                  </a:cubicBezTo>
                  <a:lnTo>
                    <a:pt x="1524000" y="0"/>
                  </a:lnTo>
                  <a:cubicBezTo>
                    <a:pt x="1575420" y="343"/>
                    <a:pt x="1626603" y="6995"/>
                    <a:pt x="1676400" y="19812"/>
                  </a:cubicBezTo>
                  <a:lnTo>
                    <a:pt x="1676400" y="152400"/>
                  </a:lnTo>
                  <a:cubicBezTo>
                    <a:pt x="1676400" y="404904"/>
                    <a:pt x="1881096" y="609600"/>
                    <a:pt x="2133600" y="609600"/>
                  </a:cubicBezTo>
                  <a:close/>
                </a:path>
              </a:pathLst>
            </a:custGeom>
            <a:solidFill>
              <a:srgbClr val="FFFF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18" name="Forma Livre: Forma 2117">
              <a:extLst>
                <a:ext uri="{FF2B5EF4-FFF2-40B4-BE49-F238E27FC236}">
                  <a16:creationId xmlns:a16="http://schemas.microsoft.com/office/drawing/2014/main" id="{C6EC6D32-6BA4-679B-4BA5-0C8F3E656ED2}"/>
                </a:ext>
              </a:extLst>
            </p:cNvPr>
            <p:cNvSpPr/>
            <p:nvPr/>
          </p:nvSpPr>
          <p:spPr>
            <a:xfrm>
              <a:off x="1716088" y="2372580"/>
              <a:ext cx="2133600" cy="3505200"/>
            </a:xfrm>
            <a:custGeom>
              <a:avLst/>
              <a:gdLst>
                <a:gd name="connsiteX0" fmla="*/ 2133600 w 2133600"/>
                <a:gd name="connsiteY0" fmla="*/ 1371600 h 3505200"/>
                <a:gd name="connsiteX1" fmla="*/ 2133600 w 2133600"/>
                <a:gd name="connsiteY1" fmla="*/ 609600 h 3505200"/>
                <a:gd name="connsiteX2" fmla="*/ 1676400 w 2133600"/>
                <a:gd name="connsiteY2" fmla="*/ 152400 h 3505200"/>
                <a:gd name="connsiteX3" fmla="*/ 1676400 w 2133600"/>
                <a:gd name="connsiteY3" fmla="*/ 19812 h 3505200"/>
                <a:gd name="connsiteX4" fmla="*/ 1524000 w 2133600"/>
                <a:gd name="connsiteY4" fmla="*/ 0 h 3505200"/>
                <a:gd name="connsiteX5" fmla="*/ 1066800 w 2133600"/>
                <a:gd name="connsiteY5" fmla="*/ 0 h 3505200"/>
                <a:gd name="connsiteX6" fmla="*/ 1066800 w 2133600"/>
                <a:gd name="connsiteY6" fmla="*/ 1066800 h 3505200"/>
                <a:gd name="connsiteX7" fmla="*/ 304800 w 2133600"/>
                <a:gd name="connsiteY7" fmla="*/ 1828800 h 3505200"/>
                <a:gd name="connsiteX8" fmla="*/ 228600 w 2133600"/>
                <a:gd name="connsiteY8" fmla="*/ 1828800 h 3505200"/>
                <a:gd name="connsiteX9" fmla="*/ 228600 w 2133600"/>
                <a:gd name="connsiteY9" fmla="*/ 2209800 h 3505200"/>
                <a:gd name="connsiteX10" fmla="*/ 0 w 2133600"/>
                <a:gd name="connsiteY10" fmla="*/ 2514600 h 3505200"/>
                <a:gd name="connsiteX11" fmla="*/ 0 w 2133600"/>
                <a:gd name="connsiteY11" fmla="*/ 2895600 h 3505200"/>
                <a:gd name="connsiteX12" fmla="*/ 19812 w 2133600"/>
                <a:gd name="connsiteY12" fmla="*/ 3048000 h 3505200"/>
                <a:gd name="connsiteX13" fmla="*/ 76200 w 2133600"/>
                <a:gd name="connsiteY13" fmla="*/ 3048000 h 3505200"/>
                <a:gd name="connsiteX14" fmla="*/ 533400 w 2133600"/>
                <a:gd name="connsiteY14" fmla="*/ 3499866 h 3505200"/>
                <a:gd name="connsiteX15" fmla="*/ 609600 w 2133600"/>
                <a:gd name="connsiteY15" fmla="*/ 3505200 h 3505200"/>
                <a:gd name="connsiteX16" fmla="*/ 1524000 w 2133600"/>
                <a:gd name="connsiteY16" fmla="*/ 3505200 h 3505200"/>
                <a:gd name="connsiteX17" fmla="*/ 1600200 w 2133600"/>
                <a:gd name="connsiteY17" fmla="*/ 3499866 h 3505200"/>
                <a:gd name="connsiteX18" fmla="*/ 2057400 w 2133600"/>
                <a:gd name="connsiteY18" fmla="*/ 3048000 h 3505200"/>
                <a:gd name="connsiteX19" fmla="*/ 2113788 w 2133600"/>
                <a:gd name="connsiteY19" fmla="*/ 3048000 h 3505200"/>
                <a:gd name="connsiteX20" fmla="*/ 2133600 w 2133600"/>
                <a:gd name="connsiteY20" fmla="*/ 2895600 h 3505200"/>
                <a:gd name="connsiteX21" fmla="*/ 2133600 w 2133600"/>
                <a:gd name="connsiteY21" fmla="*/ 2514600 h 3505200"/>
                <a:gd name="connsiteX22" fmla="*/ 1905000 w 2133600"/>
                <a:gd name="connsiteY22" fmla="*/ 2209800 h 3505200"/>
                <a:gd name="connsiteX23" fmla="*/ 1905000 w 2133600"/>
                <a:gd name="connsiteY23" fmla="*/ 1676400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33600" h="3505200">
                  <a:moveTo>
                    <a:pt x="2133600" y="1371600"/>
                  </a:moveTo>
                  <a:lnTo>
                    <a:pt x="2133600" y="609600"/>
                  </a:lnTo>
                  <a:cubicBezTo>
                    <a:pt x="1881096" y="609600"/>
                    <a:pt x="1676400" y="404904"/>
                    <a:pt x="1676400" y="152400"/>
                  </a:cubicBezTo>
                  <a:lnTo>
                    <a:pt x="1676400" y="19812"/>
                  </a:lnTo>
                  <a:cubicBezTo>
                    <a:pt x="1626603" y="6995"/>
                    <a:pt x="1575420" y="343"/>
                    <a:pt x="1524000" y="0"/>
                  </a:cubicBezTo>
                  <a:lnTo>
                    <a:pt x="1066800" y="0"/>
                  </a:lnTo>
                  <a:lnTo>
                    <a:pt x="1066800" y="1066800"/>
                  </a:lnTo>
                  <a:cubicBezTo>
                    <a:pt x="1066800" y="1487637"/>
                    <a:pt x="725637" y="1828800"/>
                    <a:pt x="304800" y="1828800"/>
                  </a:cubicBezTo>
                  <a:lnTo>
                    <a:pt x="228600" y="1828800"/>
                  </a:lnTo>
                  <a:lnTo>
                    <a:pt x="228600" y="2209800"/>
                  </a:lnTo>
                  <a:lnTo>
                    <a:pt x="0" y="2514600"/>
                  </a:lnTo>
                  <a:lnTo>
                    <a:pt x="0" y="2895600"/>
                  </a:lnTo>
                  <a:cubicBezTo>
                    <a:pt x="343" y="2947020"/>
                    <a:pt x="6995" y="2998203"/>
                    <a:pt x="19812" y="3048000"/>
                  </a:cubicBezTo>
                  <a:lnTo>
                    <a:pt x="76200" y="3048000"/>
                  </a:lnTo>
                  <a:cubicBezTo>
                    <a:pt x="326464" y="3048396"/>
                    <a:pt x="530070" y="3249618"/>
                    <a:pt x="533400" y="3499866"/>
                  </a:cubicBezTo>
                  <a:cubicBezTo>
                    <a:pt x="558668" y="3503188"/>
                    <a:pt x="584119" y="3504964"/>
                    <a:pt x="609600" y="3505200"/>
                  </a:cubicBezTo>
                  <a:lnTo>
                    <a:pt x="1524000" y="3505200"/>
                  </a:lnTo>
                  <a:cubicBezTo>
                    <a:pt x="1549481" y="3504964"/>
                    <a:pt x="1574932" y="3503188"/>
                    <a:pt x="1600200" y="3499866"/>
                  </a:cubicBezTo>
                  <a:cubicBezTo>
                    <a:pt x="1603530" y="3249618"/>
                    <a:pt x="1807136" y="3048396"/>
                    <a:pt x="2057400" y="3048000"/>
                  </a:cubicBezTo>
                  <a:lnTo>
                    <a:pt x="2113788" y="3048000"/>
                  </a:lnTo>
                  <a:cubicBezTo>
                    <a:pt x="2126605" y="2998203"/>
                    <a:pt x="2133257" y="2947020"/>
                    <a:pt x="2133600" y="2895600"/>
                  </a:cubicBezTo>
                  <a:lnTo>
                    <a:pt x="2133600" y="2514600"/>
                  </a:lnTo>
                  <a:lnTo>
                    <a:pt x="1905000" y="2209800"/>
                  </a:lnTo>
                  <a:lnTo>
                    <a:pt x="1905000" y="1676400"/>
                  </a:lnTo>
                  <a:close/>
                </a:path>
              </a:pathLst>
            </a:custGeom>
            <a:solidFill>
              <a:srgbClr val="FFFF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19" name="Forma Livre: Forma 2118">
              <a:extLst>
                <a:ext uri="{FF2B5EF4-FFF2-40B4-BE49-F238E27FC236}">
                  <a16:creationId xmlns:a16="http://schemas.microsoft.com/office/drawing/2014/main" id="{545AD89E-C885-5E60-7B66-8A01D3DBB0F0}"/>
                </a:ext>
              </a:extLst>
            </p:cNvPr>
            <p:cNvSpPr/>
            <p:nvPr/>
          </p:nvSpPr>
          <p:spPr>
            <a:xfrm>
              <a:off x="3621088" y="3744180"/>
              <a:ext cx="228600" cy="1143000"/>
            </a:xfrm>
            <a:custGeom>
              <a:avLst/>
              <a:gdLst>
                <a:gd name="connsiteX0" fmla="*/ 0 w 228600"/>
                <a:gd name="connsiteY0" fmla="*/ 838200 h 1143000"/>
                <a:gd name="connsiteX1" fmla="*/ 228600 w 228600"/>
                <a:gd name="connsiteY1" fmla="*/ 1143000 h 1143000"/>
                <a:gd name="connsiteX2" fmla="*/ 228600 w 228600"/>
                <a:gd name="connsiteY2" fmla="*/ 0 h 1143000"/>
                <a:gd name="connsiteX3" fmla="*/ 0 w 228600"/>
                <a:gd name="connsiteY3" fmla="*/ 3048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143000">
                  <a:moveTo>
                    <a:pt x="0" y="838200"/>
                  </a:moveTo>
                  <a:lnTo>
                    <a:pt x="228600" y="1143000"/>
                  </a:lnTo>
                  <a:lnTo>
                    <a:pt x="2286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58595B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0" name="Forma Livre: Forma 2119">
              <a:extLst>
                <a:ext uri="{FF2B5EF4-FFF2-40B4-BE49-F238E27FC236}">
                  <a16:creationId xmlns:a16="http://schemas.microsoft.com/office/drawing/2014/main" id="{E42FD81D-8F7E-53B3-BF84-5DC2AD92C5CE}"/>
                </a:ext>
              </a:extLst>
            </p:cNvPr>
            <p:cNvSpPr/>
            <p:nvPr/>
          </p:nvSpPr>
          <p:spPr>
            <a:xfrm>
              <a:off x="3316288" y="5420579"/>
              <a:ext cx="513435" cy="451942"/>
            </a:xfrm>
            <a:custGeom>
              <a:avLst/>
              <a:gdLst>
                <a:gd name="connsiteX0" fmla="*/ 0 w 513435"/>
                <a:gd name="connsiteY0" fmla="*/ 451942 h 451942"/>
                <a:gd name="connsiteX1" fmla="*/ 513436 w 513435"/>
                <a:gd name="connsiteY1" fmla="*/ 0 h 451942"/>
                <a:gd name="connsiteX2" fmla="*/ 457200 w 513435"/>
                <a:gd name="connsiteY2" fmla="*/ 0 h 451942"/>
                <a:gd name="connsiteX3" fmla="*/ 0 w 513435"/>
                <a:gd name="connsiteY3" fmla="*/ 451942 h 4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35" h="451942">
                  <a:moveTo>
                    <a:pt x="0" y="451942"/>
                  </a:moveTo>
                  <a:cubicBezTo>
                    <a:pt x="247505" y="420555"/>
                    <a:pt x="450898" y="241516"/>
                    <a:pt x="513436" y="0"/>
                  </a:cubicBezTo>
                  <a:lnTo>
                    <a:pt x="457200" y="0"/>
                  </a:lnTo>
                  <a:cubicBezTo>
                    <a:pt x="206738" y="-15"/>
                    <a:pt x="2880" y="201496"/>
                    <a:pt x="0" y="451942"/>
                  </a:cubicBez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1" name="Forma Livre: Forma 2120">
              <a:extLst>
                <a:ext uri="{FF2B5EF4-FFF2-40B4-BE49-F238E27FC236}">
                  <a16:creationId xmlns:a16="http://schemas.microsoft.com/office/drawing/2014/main" id="{8123672D-9AD5-C25F-109A-1C37D57AB86E}"/>
                </a:ext>
              </a:extLst>
            </p:cNvPr>
            <p:cNvSpPr/>
            <p:nvPr/>
          </p:nvSpPr>
          <p:spPr>
            <a:xfrm>
              <a:off x="1716088" y="3744180"/>
              <a:ext cx="228600" cy="1143000"/>
            </a:xfrm>
            <a:custGeom>
              <a:avLst/>
              <a:gdLst>
                <a:gd name="connsiteX0" fmla="*/ 228600 w 228600"/>
                <a:gd name="connsiteY0" fmla="*/ 304800 h 1143000"/>
                <a:gd name="connsiteX1" fmla="*/ 0 w 228600"/>
                <a:gd name="connsiteY1" fmla="*/ 0 h 1143000"/>
                <a:gd name="connsiteX2" fmla="*/ 0 w 228600"/>
                <a:gd name="connsiteY2" fmla="*/ 1143000 h 1143000"/>
                <a:gd name="connsiteX3" fmla="*/ 228600 w 228600"/>
                <a:gd name="connsiteY3" fmla="*/ 8382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143000">
                  <a:moveTo>
                    <a:pt x="228600" y="304800"/>
                  </a:moveTo>
                  <a:lnTo>
                    <a:pt x="0" y="0"/>
                  </a:lnTo>
                  <a:lnTo>
                    <a:pt x="0" y="1143000"/>
                  </a:lnTo>
                  <a:lnTo>
                    <a:pt x="228600" y="838200"/>
                  </a:lnTo>
                  <a:close/>
                </a:path>
              </a:pathLst>
            </a:custGeom>
            <a:solidFill>
              <a:srgbClr val="6D6E71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2" name="Forma Livre: Forma 2121">
              <a:extLst>
                <a:ext uri="{FF2B5EF4-FFF2-40B4-BE49-F238E27FC236}">
                  <a16:creationId xmlns:a16="http://schemas.microsoft.com/office/drawing/2014/main" id="{0CB14DFF-04C0-050E-7B6E-E94E6A2CAB48}"/>
                </a:ext>
              </a:extLst>
            </p:cNvPr>
            <p:cNvSpPr/>
            <p:nvPr/>
          </p:nvSpPr>
          <p:spPr>
            <a:xfrm>
              <a:off x="3392488" y="2392544"/>
              <a:ext cx="457200" cy="589635"/>
            </a:xfrm>
            <a:custGeom>
              <a:avLst/>
              <a:gdLst>
                <a:gd name="connsiteX0" fmla="*/ 457200 w 457200"/>
                <a:gd name="connsiteY0" fmla="*/ 589636 h 589635"/>
                <a:gd name="connsiteX1" fmla="*/ 0 w 457200"/>
                <a:gd name="connsiteY1" fmla="*/ 0 h 589635"/>
                <a:gd name="connsiteX2" fmla="*/ 0 w 457200"/>
                <a:gd name="connsiteY2" fmla="*/ 132436 h 589635"/>
                <a:gd name="connsiteX3" fmla="*/ 457200 w 457200"/>
                <a:gd name="connsiteY3" fmla="*/ 589636 h 58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589635">
                  <a:moveTo>
                    <a:pt x="457200" y="589636"/>
                  </a:moveTo>
                  <a:cubicBezTo>
                    <a:pt x="456926" y="311887"/>
                    <a:pt x="268933" y="69441"/>
                    <a:pt x="0" y="0"/>
                  </a:cubicBezTo>
                  <a:lnTo>
                    <a:pt x="0" y="132436"/>
                  </a:lnTo>
                  <a:cubicBezTo>
                    <a:pt x="0" y="384940"/>
                    <a:pt x="204696" y="589636"/>
                    <a:pt x="457200" y="589636"/>
                  </a:cubicBez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3" name="Forma Livre: Forma 2122">
              <a:extLst>
                <a:ext uri="{FF2B5EF4-FFF2-40B4-BE49-F238E27FC236}">
                  <a16:creationId xmlns:a16="http://schemas.microsoft.com/office/drawing/2014/main" id="{8A54F4FA-3047-3BDE-DB4F-BD537E9EE705}"/>
                </a:ext>
              </a:extLst>
            </p:cNvPr>
            <p:cNvSpPr/>
            <p:nvPr/>
          </p:nvSpPr>
          <p:spPr>
            <a:xfrm>
              <a:off x="1736052" y="5420579"/>
              <a:ext cx="513435" cy="451942"/>
            </a:xfrm>
            <a:custGeom>
              <a:avLst/>
              <a:gdLst>
                <a:gd name="connsiteX0" fmla="*/ 56236 w 513435"/>
                <a:gd name="connsiteY0" fmla="*/ 0 h 451942"/>
                <a:gd name="connsiteX1" fmla="*/ 0 w 513435"/>
                <a:gd name="connsiteY1" fmla="*/ 0 h 451942"/>
                <a:gd name="connsiteX2" fmla="*/ 513436 w 513435"/>
                <a:gd name="connsiteY2" fmla="*/ 451942 h 451942"/>
                <a:gd name="connsiteX3" fmla="*/ 56236 w 513435"/>
                <a:gd name="connsiteY3" fmla="*/ 0 h 4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35" h="451942">
                  <a:moveTo>
                    <a:pt x="56236" y="0"/>
                  </a:moveTo>
                  <a:lnTo>
                    <a:pt x="0" y="0"/>
                  </a:lnTo>
                  <a:cubicBezTo>
                    <a:pt x="62537" y="241516"/>
                    <a:pt x="265930" y="420555"/>
                    <a:pt x="513436" y="451942"/>
                  </a:cubicBezTo>
                  <a:cubicBezTo>
                    <a:pt x="510555" y="201496"/>
                    <a:pt x="306697" y="-15"/>
                    <a:pt x="56236" y="0"/>
                  </a:cubicBez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4" name="Forma Livre: Forma 2123">
              <a:extLst>
                <a:ext uri="{FF2B5EF4-FFF2-40B4-BE49-F238E27FC236}">
                  <a16:creationId xmlns:a16="http://schemas.microsoft.com/office/drawing/2014/main" id="{EC821958-F3CA-F517-7DB2-20999367BF07}"/>
                </a:ext>
              </a:extLst>
            </p:cNvPr>
            <p:cNvSpPr/>
            <p:nvPr/>
          </p:nvSpPr>
          <p:spPr>
            <a:xfrm>
              <a:off x="1716088" y="2392544"/>
              <a:ext cx="457200" cy="589635"/>
            </a:xfrm>
            <a:custGeom>
              <a:avLst/>
              <a:gdLst>
                <a:gd name="connsiteX0" fmla="*/ 457200 w 457200"/>
                <a:gd name="connsiteY0" fmla="*/ 132436 h 589635"/>
                <a:gd name="connsiteX1" fmla="*/ 457200 w 457200"/>
                <a:gd name="connsiteY1" fmla="*/ 0 h 589635"/>
                <a:gd name="connsiteX2" fmla="*/ 0 w 457200"/>
                <a:gd name="connsiteY2" fmla="*/ 589636 h 589635"/>
                <a:gd name="connsiteX3" fmla="*/ 457200 w 457200"/>
                <a:gd name="connsiteY3" fmla="*/ 132436 h 58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589635">
                  <a:moveTo>
                    <a:pt x="457200" y="132436"/>
                  </a:moveTo>
                  <a:lnTo>
                    <a:pt x="457200" y="0"/>
                  </a:lnTo>
                  <a:cubicBezTo>
                    <a:pt x="188267" y="69441"/>
                    <a:pt x="274" y="311887"/>
                    <a:pt x="0" y="589636"/>
                  </a:cubicBezTo>
                  <a:cubicBezTo>
                    <a:pt x="252504" y="589636"/>
                    <a:pt x="457200" y="384940"/>
                    <a:pt x="457200" y="132436"/>
                  </a:cubicBez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5" name="Forma Livre: Forma 2124">
              <a:extLst>
                <a:ext uri="{FF2B5EF4-FFF2-40B4-BE49-F238E27FC236}">
                  <a16:creationId xmlns:a16="http://schemas.microsoft.com/office/drawing/2014/main" id="{A3D6E3CB-AC22-A72F-16F8-9E35E8359C5F}"/>
                </a:ext>
              </a:extLst>
            </p:cNvPr>
            <p:cNvSpPr/>
            <p:nvPr/>
          </p:nvSpPr>
          <p:spPr>
            <a:xfrm>
              <a:off x="3849688" y="3439380"/>
              <a:ext cx="304800" cy="228600"/>
            </a:xfrm>
            <a:custGeom>
              <a:avLst/>
              <a:gdLst>
                <a:gd name="connsiteX0" fmla="*/ 304800 w 304800"/>
                <a:gd name="connsiteY0" fmla="*/ 228600 h 228600"/>
                <a:gd name="connsiteX1" fmla="*/ 304800 w 304800"/>
                <a:gd name="connsiteY1" fmla="*/ 152400 h 228600"/>
                <a:gd name="connsiteX2" fmla="*/ 152400 w 304800"/>
                <a:gd name="connsiteY2" fmla="*/ 0 h 228600"/>
                <a:gd name="connsiteX3" fmla="*/ 0 w 304800"/>
                <a:gd name="connsiteY3" fmla="*/ 0 h 228600"/>
                <a:gd name="connsiteX4" fmla="*/ 0 w 304800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228600">
                  <a:moveTo>
                    <a:pt x="304800" y="228600"/>
                  </a:moveTo>
                  <a:lnTo>
                    <a:pt x="304800" y="152400"/>
                  </a:lnTo>
                  <a:cubicBezTo>
                    <a:pt x="304800" y="68229"/>
                    <a:pt x="236570" y="0"/>
                    <a:pt x="152400" y="0"/>
                  </a:cubicBez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6" name="Forma Livre: Forma 2125">
              <a:extLst>
                <a:ext uri="{FF2B5EF4-FFF2-40B4-BE49-F238E27FC236}">
                  <a16:creationId xmlns:a16="http://schemas.microsoft.com/office/drawing/2014/main" id="{E9F24F3D-7CA6-678A-7C3E-9FCB9BDEF40F}"/>
                </a:ext>
              </a:extLst>
            </p:cNvPr>
            <p:cNvSpPr/>
            <p:nvPr/>
          </p:nvSpPr>
          <p:spPr>
            <a:xfrm>
              <a:off x="1411288" y="3439380"/>
              <a:ext cx="304800" cy="228600"/>
            </a:xfrm>
            <a:custGeom>
              <a:avLst/>
              <a:gdLst>
                <a:gd name="connsiteX0" fmla="*/ 0 w 304800"/>
                <a:gd name="connsiteY0" fmla="*/ 228600 h 228600"/>
                <a:gd name="connsiteX1" fmla="*/ 304800 w 304800"/>
                <a:gd name="connsiteY1" fmla="*/ 228600 h 228600"/>
                <a:gd name="connsiteX2" fmla="*/ 304800 w 304800"/>
                <a:gd name="connsiteY2" fmla="*/ 0 h 228600"/>
                <a:gd name="connsiteX3" fmla="*/ 152400 w 304800"/>
                <a:gd name="connsiteY3" fmla="*/ 0 h 228600"/>
                <a:gd name="connsiteX4" fmla="*/ 0 w 304800"/>
                <a:gd name="connsiteY4" fmla="*/ 1524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228600">
                  <a:moveTo>
                    <a:pt x="0" y="228600"/>
                  </a:moveTo>
                  <a:lnTo>
                    <a:pt x="304800" y="228600"/>
                  </a:lnTo>
                  <a:lnTo>
                    <a:pt x="304800" y="0"/>
                  </a:lnTo>
                  <a:lnTo>
                    <a:pt x="152400" y="0"/>
                  </a:lnTo>
                  <a:cubicBezTo>
                    <a:pt x="68229" y="0"/>
                    <a:pt x="0" y="68229"/>
                    <a:pt x="0" y="152400"/>
                  </a:cubicBez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7" name="Forma Livre: Forma 2126">
              <a:extLst>
                <a:ext uri="{FF2B5EF4-FFF2-40B4-BE49-F238E27FC236}">
                  <a16:creationId xmlns:a16="http://schemas.microsoft.com/office/drawing/2014/main" id="{2B16E364-7161-28C9-D2B1-1A4DE75C703C}"/>
                </a:ext>
              </a:extLst>
            </p:cNvPr>
            <p:cNvSpPr/>
            <p:nvPr/>
          </p:nvSpPr>
          <p:spPr>
            <a:xfrm>
              <a:off x="2026983" y="3210780"/>
              <a:ext cx="1512265" cy="685800"/>
            </a:xfrm>
            <a:custGeom>
              <a:avLst/>
              <a:gdLst>
                <a:gd name="connsiteX0" fmla="*/ 275844 w 1512265"/>
                <a:gd name="connsiteY0" fmla="*/ 662940 h 685800"/>
                <a:gd name="connsiteX1" fmla="*/ 1236421 w 1512265"/>
                <a:gd name="connsiteY1" fmla="*/ 662940 h 685800"/>
                <a:gd name="connsiteX2" fmla="*/ 1289761 w 1512265"/>
                <a:gd name="connsiteY2" fmla="*/ 685800 h 685800"/>
                <a:gd name="connsiteX3" fmla="*/ 1512265 w 1512265"/>
                <a:gd name="connsiteY3" fmla="*/ 388620 h 685800"/>
                <a:gd name="connsiteX4" fmla="*/ 755904 w 1512265"/>
                <a:gd name="connsiteY4" fmla="*/ 0 h 685800"/>
                <a:gd name="connsiteX5" fmla="*/ 0 w 1512265"/>
                <a:gd name="connsiteY5" fmla="*/ 388620 h 685800"/>
                <a:gd name="connsiteX6" fmla="*/ 222504 w 1512265"/>
                <a:gd name="connsiteY6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265" h="685800">
                  <a:moveTo>
                    <a:pt x="275844" y="662940"/>
                  </a:moveTo>
                  <a:cubicBezTo>
                    <a:pt x="582541" y="531487"/>
                    <a:pt x="929724" y="531487"/>
                    <a:pt x="1236421" y="662940"/>
                  </a:cubicBezTo>
                  <a:lnTo>
                    <a:pt x="1289761" y="685800"/>
                  </a:lnTo>
                  <a:lnTo>
                    <a:pt x="1512265" y="388620"/>
                  </a:lnTo>
                  <a:cubicBezTo>
                    <a:pt x="1376172" y="158496"/>
                    <a:pt x="1088898" y="0"/>
                    <a:pt x="755904" y="0"/>
                  </a:cubicBezTo>
                  <a:cubicBezTo>
                    <a:pt x="422910" y="0"/>
                    <a:pt x="135636" y="158496"/>
                    <a:pt x="0" y="388620"/>
                  </a:cubicBezTo>
                  <a:lnTo>
                    <a:pt x="222504" y="685800"/>
                  </a:lnTo>
                  <a:close/>
                </a:path>
              </a:pathLst>
            </a:custGeom>
            <a:solidFill>
              <a:srgbClr val="BDDB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8" name="Forma Livre: Forma 2127">
              <a:extLst>
                <a:ext uri="{FF2B5EF4-FFF2-40B4-BE49-F238E27FC236}">
                  <a16:creationId xmlns:a16="http://schemas.microsoft.com/office/drawing/2014/main" id="{BECEF7D8-7C8F-A965-D34C-4EE520B9CB89}"/>
                </a:ext>
              </a:extLst>
            </p:cNvPr>
            <p:cNvSpPr/>
            <p:nvPr/>
          </p:nvSpPr>
          <p:spPr>
            <a:xfrm>
              <a:off x="2702116" y="3210780"/>
              <a:ext cx="836675" cy="685800"/>
            </a:xfrm>
            <a:custGeom>
              <a:avLst/>
              <a:gdLst>
                <a:gd name="connsiteX0" fmla="*/ 0 w 836675"/>
                <a:gd name="connsiteY0" fmla="*/ 568528 h 685800"/>
                <a:gd name="connsiteX1" fmla="*/ 560832 w 836675"/>
                <a:gd name="connsiteY1" fmla="*/ 662940 h 685800"/>
                <a:gd name="connsiteX2" fmla="*/ 614172 w 836675"/>
                <a:gd name="connsiteY2" fmla="*/ 685800 h 685800"/>
                <a:gd name="connsiteX3" fmla="*/ 836676 w 836675"/>
                <a:gd name="connsiteY3" fmla="*/ 388620 h 685800"/>
                <a:gd name="connsiteX4" fmla="*/ 80772 w 836675"/>
                <a:gd name="connsiteY4" fmla="*/ 0 h 685800"/>
                <a:gd name="connsiteX5" fmla="*/ 80772 w 836675"/>
                <a:gd name="connsiteY5" fmla="*/ 228600 h 685800"/>
                <a:gd name="connsiteX6" fmla="*/ 0 w 836675"/>
                <a:gd name="connsiteY6" fmla="*/ 568528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675" h="685800">
                  <a:moveTo>
                    <a:pt x="0" y="568528"/>
                  </a:moveTo>
                  <a:cubicBezTo>
                    <a:pt x="191772" y="555300"/>
                    <a:pt x="383957" y="587655"/>
                    <a:pt x="560832" y="662940"/>
                  </a:cubicBezTo>
                  <a:lnTo>
                    <a:pt x="614172" y="685800"/>
                  </a:lnTo>
                  <a:lnTo>
                    <a:pt x="836676" y="388620"/>
                  </a:lnTo>
                  <a:cubicBezTo>
                    <a:pt x="701040" y="158496"/>
                    <a:pt x="413766" y="0"/>
                    <a:pt x="80772" y="0"/>
                  </a:cubicBezTo>
                  <a:lnTo>
                    <a:pt x="80772" y="228600"/>
                  </a:lnTo>
                  <a:cubicBezTo>
                    <a:pt x="80696" y="346657"/>
                    <a:pt x="53035" y="463060"/>
                    <a:pt x="0" y="568528"/>
                  </a:cubicBezTo>
                  <a:close/>
                </a:path>
              </a:pathLst>
            </a:custGeom>
            <a:solidFill>
              <a:srgbClr val="9BC9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9" name="Forma Livre: Forma 2128">
              <a:extLst>
                <a:ext uri="{FF2B5EF4-FFF2-40B4-BE49-F238E27FC236}">
                  <a16:creationId xmlns:a16="http://schemas.microsoft.com/office/drawing/2014/main" id="{1EE05326-C868-59C2-E4B8-954948CC7D67}"/>
                </a:ext>
              </a:extLst>
            </p:cNvPr>
            <p:cNvSpPr/>
            <p:nvPr/>
          </p:nvSpPr>
          <p:spPr>
            <a:xfrm>
              <a:off x="2026983" y="4734780"/>
              <a:ext cx="1511807" cy="685800"/>
            </a:xfrm>
            <a:custGeom>
              <a:avLst/>
              <a:gdLst>
                <a:gd name="connsiteX0" fmla="*/ 755904 w 1511807"/>
                <a:gd name="connsiteY0" fmla="*/ 685800 h 685800"/>
                <a:gd name="connsiteX1" fmla="*/ 1511808 w 1511807"/>
                <a:gd name="connsiteY1" fmla="*/ 297180 h 685800"/>
                <a:gd name="connsiteX2" fmla="*/ 1289304 w 1511807"/>
                <a:gd name="connsiteY2" fmla="*/ 0 h 685800"/>
                <a:gd name="connsiteX3" fmla="*/ 1235964 w 1511807"/>
                <a:gd name="connsiteY3" fmla="*/ 22860 h 685800"/>
                <a:gd name="connsiteX4" fmla="*/ 275387 w 1511807"/>
                <a:gd name="connsiteY4" fmla="*/ 22860 h 685800"/>
                <a:gd name="connsiteX5" fmla="*/ 222504 w 1511807"/>
                <a:gd name="connsiteY5" fmla="*/ 0 h 685800"/>
                <a:gd name="connsiteX6" fmla="*/ 0 w 1511807"/>
                <a:gd name="connsiteY6" fmla="*/ 297180 h 685800"/>
                <a:gd name="connsiteX7" fmla="*/ 755904 w 1511807"/>
                <a:gd name="connsiteY7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807" h="685800">
                  <a:moveTo>
                    <a:pt x="755904" y="685800"/>
                  </a:moveTo>
                  <a:cubicBezTo>
                    <a:pt x="1088898" y="685800"/>
                    <a:pt x="1376172" y="527304"/>
                    <a:pt x="1511808" y="297180"/>
                  </a:cubicBezTo>
                  <a:lnTo>
                    <a:pt x="1289304" y="0"/>
                  </a:lnTo>
                  <a:lnTo>
                    <a:pt x="1235964" y="22860"/>
                  </a:lnTo>
                  <a:cubicBezTo>
                    <a:pt x="929267" y="154313"/>
                    <a:pt x="582084" y="154313"/>
                    <a:pt x="275387" y="22860"/>
                  </a:cubicBezTo>
                  <a:lnTo>
                    <a:pt x="222504" y="0"/>
                  </a:lnTo>
                  <a:lnTo>
                    <a:pt x="0" y="297180"/>
                  </a:lnTo>
                  <a:cubicBezTo>
                    <a:pt x="135636" y="527304"/>
                    <a:pt x="422910" y="685800"/>
                    <a:pt x="755904" y="685800"/>
                  </a:cubicBezTo>
                  <a:close/>
                </a:path>
              </a:pathLst>
            </a:custGeom>
            <a:solidFill>
              <a:srgbClr val="9BC9FF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30" name="Forma Livre: Forma 2129">
              <a:extLst>
                <a:ext uri="{FF2B5EF4-FFF2-40B4-BE49-F238E27FC236}">
                  <a16:creationId xmlns:a16="http://schemas.microsoft.com/office/drawing/2014/main" id="{9BBF5BCE-9135-2AF7-17D8-BECC826B5B91}"/>
                </a:ext>
              </a:extLst>
            </p:cNvPr>
            <p:cNvSpPr/>
            <p:nvPr/>
          </p:nvSpPr>
          <p:spPr>
            <a:xfrm>
              <a:off x="1716088" y="4201380"/>
              <a:ext cx="228600" cy="685800"/>
            </a:xfrm>
            <a:custGeom>
              <a:avLst/>
              <a:gdLst>
                <a:gd name="connsiteX0" fmla="*/ 0 w 228600"/>
                <a:gd name="connsiteY0" fmla="*/ 0 h 685800"/>
                <a:gd name="connsiteX1" fmla="*/ 0 w 228600"/>
                <a:gd name="connsiteY1" fmla="*/ 685800 h 685800"/>
                <a:gd name="connsiteX2" fmla="*/ 228600 w 228600"/>
                <a:gd name="connsiteY2" fmla="*/ 381000 h 685800"/>
                <a:gd name="connsiteX3" fmla="*/ 228600 w 228600"/>
                <a:gd name="connsiteY3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685800">
                  <a:moveTo>
                    <a:pt x="0" y="0"/>
                  </a:moveTo>
                  <a:lnTo>
                    <a:pt x="0" y="685800"/>
                  </a:lnTo>
                  <a:lnTo>
                    <a:pt x="228600" y="381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58595B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31" name="Forma Livre: Forma 2130">
              <a:extLst>
                <a:ext uri="{FF2B5EF4-FFF2-40B4-BE49-F238E27FC236}">
                  <a16:creationId xmlns:a16="http://schemas.microsoft.com/office/drawing/2014/main" id="{D374C8F0-C31D-B4F8-CF66-FE4775E61302}"/>
                </a:ext>
              </a:extLst>
            </p:cNvPr>
            <p:cNvSpPr/>
            <p:nvPr/>
          </p:nvSpPr>
          <p:spPr>
            <a:xfrm>
              <a:off x="2173263" y="2601179"/>
              <a:ext cx="1219326" cy="533425"/>
            </a:xfrm>
            <a:custGeom>
              <a:avLst/>
              <a:gdLst>
                <a:gd name="connsiteX0" fmla="*/ 135737 w 1219326"/>
                <a:gd name="connsiteY0" fmla="*/ 504825 h 533425"/>
                <a:gd name="connsiteX1" fmla="*/ 417601 w 1219326"/>
                <a:gd name="connsiteY1" fmla="*/ 152400 h 533425"/>
                <a:gd name="connsiteX2" fmla="*/ 801649 w 1219326"/>
                <a:gd name="connsiteY2" fmla="*/ 152400 h 533425"/>
                <a:gd name="connsiteX3" fmla="*/ 1083589 w 1219326"/>
                <a:gd name="connsiteY3" fmla="*/ 504825 h 533425"/>
                <a:gd name="connsiteX4" fmla="*/ 1190726 w 1219326"/>
                <a:gd name="connsiteY4" fmla="*/ 516712 h 533425"/>
                <a:gd name="connsiteX5" fmla="*/ 1202614 w 1219326"/>
                <a:gd name="connsiteY5" fmla="*/ 409575 h 533425"/>
                <a:gd name="connsiteX6" fmla="*/ 897814 w 1219326"/>
                <a:gd name="connsiteY6" fmla="*/ 28575 h 533425"/>
                <a:gd name="connsiteX7" fmla="*/ 838225 w 1219326"/>
                <a:gd name="connsiteY7" fmla="*/ 0 h 533425"/>
                <a:gd name="connsiteX8" fmla="*/ 381025 w 1219326"/>
                <a:gd name="connsiteY8" fmla="*/ 0 h 533425"/>
                <a:gd name="connsiteX9" fmla="*/ 321513 w 1219326"/>
                <a:gd name="connsiteY9" fmla="*/ 28575 h 533425"/>
                <a:gd name="connsiteX10" fmla="*/ 16713 w 1219326"/>
                <a:gd name="connsiteY10" fmla="*/ 409575 h 533425"/>
                <a:gd name="connsiteX11" fmla="*/ 28600 w 1219326"/>
                <a:gd name="connsiteY11" fmla="*/ 516712 h 533425"/>
                <a:gd name="connsiteX12" fmla="*/ 135737 w 1219326"/>
                <a:gd name="connsiteY12" fmla="*/ 504825 h 5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19326" h="533425">
                  <a:moveTo>
                    <a:pt x="135737" y="504825"/>
                  </a:moveTo>
                  <a:lnTo>
                    <a:pt x="417601" y="152400"/>
                  </a:lnTo>
                  <a:lnTo>
                    <a:pt x="801649" y="152400"/>
                  </a:lnTo>
                  <a:lnTo>
                    <a:pt x="1083589" y="504825"/>
                  </a:lnTo>
                  <a:cubicBezTo>
                    <a:pt x="1109893" y="537690"/>
                    <a:pt x="1157861" y="543017"/>
                    <a:pt x="1190726" y="516712"/>
                  </a:cubicBezTo>
                  <a:cubicBezTo>
                    <a:pt x="1223591" y="490408"/>
                    <a:pt x="1228918" y="442440"/>
                    <a:pt x="1202614" y="409575"/>
                  </a:cubicBezTo>
                  <a:lnTo>
                    <a:pt x="897814" y="28575"/>
                  </a:lnTo>
                  <a:cubicBezTo>
                    <a:pt x="883328" y="10485"/>
                    <a:pt x="861397" y="-30"/>
                    <a:pt x="838225" y="0"/>
                  </a:cubicBezTo>
                  <a:lnTo>
                    <a:pt x="381025" y="0"/>
                  </a:lnTo>
                  <a:cubicBezTo>
                    <a:pt x="357875" y="-7"/>
                    <a:pt x="335983" y="10508"/>
                    <a:pt x="321513" y="28575"/>
                  </a:cubicBezTo>
                  <a:lnTo>
                    <a:pt x="16713" y="409575"/>
                  </a:lnTo>
                  <a:cubicBezTo>
                    <a:pt x="-9591" y="442440"/>
                    <a:pt x="-4265" y="490408"/>
                    <a:pt x="28600" y="516712"/>
                  </a:cubicBezTo>
                  <a:cubicBezTo>
                    <a:pt x="61465" y="543017"/>
                    <a:pt x="109433" y="537690"/>
                    <a:pt x="135737" y="504825"/>
                  </a:cubicBez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32" name="Forma Livre: Forma 2131">
              <a:extLst>
                <a:ext uri="{FF2B5EF4-FFF2-40B4-BE49-F238E27FC236}">
                  <a16:creationId xmlns:a16="http://schemas.microsoft.com/office/drawing/2014/main" id="{655EA96C-97AC-6FB0-F91F-EC6107221994}"/>
                </a:ext>
              </a:extLst>
            </p:cNvPr>
            <p:cNvSpPr/>
            <p:nvPr/>
          </p:nvSpPr>
          <p:spPr>
            <a:xfrm>
              <a:off x="2401888" y="5572980"/>
              <a:ext cx="762000" cy="152400"/>
            </a:xfrm>
            <a:custGeom>
              <a:avLst/>
              <a:gdLst>
                <a:gd name="connsiteX0" fmla="*/ 685800 w 762000"/>
                <a:gd name="connsiteY0" fmla="*/ 0 h 152400"/>
                <a:gd name="connsiteX1" fmla="*/ 76200 w 762000"/>
                <a:gd name="connsiteY1" fmla="*/ 0 h 152400"/>
                <a:gd name="connsiteX2" fmla="*/ 0 w 762000"/>
                <a:gd name="connsiteY2" fmla="*/ 76200 h 152400"/>
                <a:gd name="connsiteX3" fmla="*/ 76200 w 762000"/>
                <a:gd name="connsiteY3" fmla="*/ 152400 h 152400"/>
                <a:gd name="connsiteX4" fmla="*/ 685800 w 762000"/>
                <a:gd name="connsiteY4" fmla="*/ 152400 h 152400"/>
                <a:gd name="connsiteX5" fmla="*/ 762000 w 762000"/>
                <a:gd name="connsiteY5" fmla="*/ 76200 h 152400"/>
                <a:gd name="connsiteX6" fmla="*/ 685800 w 762000"/>
                <a:gd name="connsiteY6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0" h="152400">
                  <a:moveTo>
                    <a:pt x="685800" y="0"/>
                  </a:moveTo>
                  <a:lnTo>
                    <a:pt x="76200" y="0"/>
                  </a:lnTo>
                  <a:cubicBezTo>
                    <a:pt x="34115" y="0"/>
                    <a:pt x="0" y="34115"/>
                    <a:pt x="0" y="76200"/>
                  </a:cubicBezTo>
                  <a:cubicBezTo>
                    <a:pt x="0" y="118285"/>
                    <a:pt x="34115" y="152400"/>
                    <a:pt x="76200" y="152400"/>
                  </a:cubicBezTo>
                  <a:lnTo>
                    <a:pt x="685800" y="152400"/>
                  </a:lnTo>
                  <a:cubicBezTo>
                    <a:pt x="727885" y="152400"/>
                    <a:pt x="762000" y="118285"/>
                    <a:pt x="762000" y="76200"/>
                  </a:cubicBezTo>
                  <a:cubicBezTo>
                    <a:pt x="762000" y="34115"/>
                    <a:pt x="727885" y="0"/>
                    <a:pt x="685800" y="0"/>
                  </a:cubicBezTo>
                  <a:close/>
                </a:path>
              </a:pathLst>
            </a:custGeom>
            <a:solidFill>
              <a:srgbClr val="FFC000"/>
            </a:solidFill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pic>
        <p:nvPicPr>
          <p:cNvPr id="2133" name="Luz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357457C-E325-27A9-C367-403C5531189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>
          <a:xfrm>
            <a:off x="327701" y="-2628771"/>
            <a:ext cx="4165053" cy="342513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822" name="Ano">
            <a:extLst>
              <a:ext uri="{FF2B5EF4-FFF2-40B4-BE49-F238E27FC236}">
                <a16:creationId xmlns:a16="http://schemas.microsoft.com/office/drawing/2014/main" id="{E69995F0-089E-C239-5E9F-1A5D1BA4930A}"/>
              </a:ext>
            </a:extLst>
          </p:cNvPr>
          <p:cNvSpPr txBox="1"/>
          <p:nvPr/>
        </p:nvSpPr>
        <p:spPr>
          <a:xfrm>
            <a:off x="2221247" y="1948882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1950</a:t>
            </a: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54570DA8-CC68-D468-D643-6D63F50A41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66" y="6041984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36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2.08333E-6 0.28727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3.75E-6 0.308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22963 L 0.01015 0.44143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3356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4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33333E-6 L 0.00547 0.01922 " pathEditMode="relative" rAng="0" ptsTypes="AA">
                                      <p:cBhvr>
                                        <p:cTn id="45" dur="400" spd="-100000" fill="hold"/>
                                        <p:tgtEl>
                                          <p:spTgt spid="2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-3.7037E-7 L 0.00547 0.01921 " pathEditMode="relative" rAng="0" ptsTypes="AA">
                                      <p:cBhvr>
                                        <p:cTn id="61" dur="400" spd="-100000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3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0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4.07407E-6 L 0.00547 0.01922 " pathEditMode="relative" rAng="0" ptsTypes="AA">
                                      <p:cBhvr>
                                        <p:cTn id="77" dur="400" spd="-100000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3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4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1.85185E-6 L 0.00547 0.01921 " pathEditMode="relative" rAng="0" ptsTypes="AA">
                                      <p:cBhvr>
                                        <p:cTn id="93" dur="400" spd="-100000" fill="hold"/>
                                        <p:tgtEl>
                                          <p:spTgt spid="2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885 0.44143 L 0.01106 1.353 " pathEditMode="relative" rAng="0" ptsTypes="AA">
                                      <p:cBhvr>
                                        <p:cTn id="98" dur="15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4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8" grpId="0"/>
      <p:bldP spid="2021" grpId="0"/>
      <p:bldP spid="2022" grpId="0"/>
      <p:bldP spid="2022" grpId="1"/>
      <p:bldP spid="2023" grpId="0"/>
      <p:bldP spid="2023" grpId="1"/>
      <p:bldP spid="2024" grpId="0"/>
      <p:bldP spid="2024" grpId="1"/>
      <p:bldP spid="2025" grpId="0"/>
      <p:bldP spid="2025" grpId="1"/>
      <p:bldP spid="2026" grpId="0"/>
      <p:bldP spid="2027" grpId="0"/>
      <p:bldP spid="2028" grpId="0"/>
      <p:bldP spid="2821" grpId="0" animBg="1"/>
      <p:bldP spid="28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undo">
            <a:extLst>
              <a:ext uri="{FF2B5EF4-FFF2-40B4-BE49-F238E27FC236}">
                <a16:creationId xmlns:a16="http://schemas.microsoft.com/office/drawing/2014/main" id="{BC3D9451-6C61-3BC2-C9BC-523AEB272955}"/>
              </a:ext>
            </a:extLst>
          </p:cNvPr>
          <p:cNvSpPr/>
          <p:nvPr/>
        </p:nvSpPr>
        <p:spPr>
          <a:xfrm>
            <a:off x="8164" y="-32734"/>
            <a:ext cx="12192000" cy="6893605"/>
          </a:xfrm>
          <a:prstGeom prst="rect">
            <a:avLst/>
          </a:prstGeom>
          <a:solidFill>
            <a:srgbClr val="477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latin typeface="Roboto" panose="02000000000000000000" pitchFamily="2" charset="0"/>
            </a:endParaRPr>
          </a:p>
        </p:txBody>
      </p:sp>
      <p:sp>
        <p:nvSpPr>
          <p:cNvPr id="62" name="Elipse 1">
            <a:extLst>
              <a:ext uri="{FF2B5EF4-FFF2-40B4-BE49-F238E27FC236}">
                <a16:creationId xmlns:a16="http://schemas.microsoft.com/office/drawing/2014/main" id="{B13C83DF-F2A1-B95A-C7A4-1A915C393768}"/>
              </a:ext>
            </a:extLst>
          </p:cNvPr>
          <p:cNvSpPr/>
          <p:nvPr/>
        </p:nvSpPr>
        <p:spPr>
          <a:xfrm>
            <a:off x="2087758" y="1690175"/>
            <a:ext cx="853440" cy="853440"/>
          </a:xfrm>
          <a:prstGeom prst="ellipse">
            <a:avLst/>
          </a:prstGeom>
          <a:noFill/>
          <a:ln w="19050">
            <a:solidFill>
              <a:srgbClr val="03FFFF"/>
            </a:solidFill>
          </a:ln>
          <a:effectLst>
            <a:outerShdw blurRad="50800" dist="12700" dir="5400000" algn="ctr" rotWithShape="0">
              <a:schemeClr val="accent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Roboto" panose="02000000000000000000" pitchFamily="2" charset="0"/>
            </a:endParaRPr>
          </a:p>
        </p:txBody>
      </p:sp>
      <p:grpSp>
        <p:nvGrpSpPr>
          <p:cNvPr id="129" name="Fio">
            <a:extLst>
              <a:ext uri="{FF2B5EF4-FFF2-40B4-BE49-F238E27FC236}">
                <a16:creationId xmlns:a16="http://schemas.microsoft.com/office/drawing/2014/main" id="{01B8B546-974B-2205-9BAC-925A18815E11}"/>
              </a:ext>
            </a:extLst>
          </p:cNvPr>
          <p:cNvGrpSpPr/>
          <p:nvPr/>
        </p:nvGrpSpPr>
        <p:grpSpPr>
          <a:xfrm>
            <a:off x="2445446" y="-435911"/>
            <a:ext cx="185700" cy="2126087"/>
            <a:chOff x="2458146" y="-435911"/>
            <a:chExt cx="185700" cy="2126087"/>
          </a:xfrm>
        </p:grpSpPr>
        <p:sp>
          <p:nvSpPr>
            <p:cNvPr id="109" name="Retângulo: Cantos Arredondados 108">
              <a:extLst>
                <a:ext uri="{FF2B5EF4-FFF2-40B4-BE49-F238E27FC236}">
                  <a16:creationId xmlns:a16="http://schemas.microsoft.com/office/drawing/2014/main" id="{EFEF1694-B3D7-B03C-1267-7ED15F87B030}"/>
                </a:ext>
              </a:extLst>
            </p:cNvPr>
            <p:cNvSpPr/>
            <p:nvPr/>
          </p:nvSpPr>
          <p:spPr>
            <a:xfrm>
              <a:off x="2458146" y="1225407"/>
              <a:ext cx="180000" cy="24413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14" name="Retângulo 113">
              <a:extLst>
                <a:ext uri="{FF2B5EF4-FFF2-40B4-BE49-F238E27FC236}">
                  <a16:creationId xmlns:a16="http://schemas.microsoft.com/office/drawing/2014/main" id="{B3B8B994-D79D-E163-F8BA-ED1322121E28}"/>
                </a:ext>
              </a:extLst>
            </p:cNvPr>
            <p:cNvSpPr/>
            <p:nvPr/>
          </p:nvSpPr>
          <p:spPr>
            <a:xfrm>
              <a:off x="2472996" y="1497938"/>
              <a:ext cx="142663" cy="19223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16" name="Retângulo 115">
              <a:extLst>
                <a:ext uri="{FF2B5EF4-FFF2-40B4-BE49-F238E27FC236}">
                  <a16:creationId xmlns:a16="http://schemas.microsoft.com/office/drawing/2014/main" id="{57F84ECE-A55F-D24C-9A0F-BC1935BD1AE8}"/>
                </a:ext>
              </a:extLst>
            </p:cNvPr>
            <p:cNvSpPr/>
            <p:nvPr/>
          </p:nvSpPr>
          <p:spPr>
            <a:xfrm>
              <a:off x="2476280" y="-435911"/>
              <a:ext cx="142663" cy="15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18" name="Forma Livre: Forma 117">
              <a:extLst>
                <a:ext uri="{FF2B5EF4-FFF2-40B4-BE49-F238E27FC236}">
                  <a16:creationId xmlns:a16="http://schemas.microsoft.com/office/drawing/2014/main" id="{2609B06B-A464-5C8A-97C3-2B4B26307E86}"/>
                </a:ext>
              </a:extLst>
            </p:cNvPr>
            <p:cNvSpPr/>
            <p:nvPr/>
          </p:nvSpPr>
          <p:spPr>
            <a:xfrm rot="18665218" flipV="1">
              <a:off x="2544345" y="1565756"/>
              <a:ext cx="67616" cy="56376"/>
            </a:xfrm>
            <a:custGeom>
              <a:avLst/>
              <a:gdLst>
                <a:gd name="connsiteX0" fmla="*/ 574 w 160153"/>
                <a:gd name="connsiteY0" fmla="*/ 3127 h 145376"/>
                <a:gd name="connsiteX1" fmla="*/ 18485 w 160153"/>
                <a:gd name="connsiteY1" fmla="*/ 2090 h 145376"/>
                <a:gd name="connsiteX2" fmla="*/ 153271 w 160153"/>
                <a:gd name="connsiteY2" fmla="*/ 122085 h 145376"/>
                <a:gd name="connsiteX3" fmla="*/ 154308 w 160153"/>
                <a:gd name="connsiteY3" fmla="*/ 140004 h 145376"/>
                <a:gd name="connsiteX4" fmla="*/ 136397 w 160153"/>
                <a:gd name="connsiteY4" fmla="*/ 141041 h 145376"/>
                <a:gd name="connsiteX5" fmla="*/ 1612 w 160153"/>
                <a:gd name="connsiteY5" fmla="*/ 21038 h 145376"/>
                <a:gd name="connsiteX6" fmla="*/ 574 w 160153"/>
                <a:gd name="connsiteY6" fmla="*/ 3127 h 14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153" h="145376">
                  <a:moveTo>
                    <a:pt x="574" y="3127"/>
                  </a:moveTo>
                  <a:cubicBezTo>
                    <a:pt x="5228" y="-2109"/>
                    <a:pt x="13258" y="-2572"/>
                    <a:pt x="18485" y="2090"/>
                  </a:cubicBezTo>
                  <a:lnTo>
                    <a:pt x="153271" y="122085"/>
                  </a:lnTo>
                  <a:cubicBezTo>
                    <a:pt x="158499" y="126746"/>
                    <a:pt x="158962" y="134768"/>
                    <a:pt x="154308" y="140004"/>
                  </a:cubicBezTo>
                  <a:cubicBezTo>
                    <a:pt x="149646" y="145231"/>
                    <a:pt x="141625" y="145703"/>
                    <a:pt x="136397" y="141041"/>
                  </a:cubicBezTo>
                  <a:lnTo>
                    <a:pt x="1612" y="21038"/>
                  </a:lnTo>
                  <a:cubicBezTo>
                    <a:pt x="-3616" y="16385"/>
                    <a:pt x="-4087" y="8355"/>
                    <a:pt x="574" y="3127"/>
                  </a:cubicBezTo>
                </a:path>
              </a:pathLst>
            </a:custGeom>
            <a:solidFill>
              <a:schemeClr val="bg1"/>
            </a:solidFill>
            <a:ln w="8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0" name="Forma Livre: Forma 119">
              <a:extLst>
                <a:ext uri="{FF2B5EF4-FFF2-40B4-BE49-F238E27FC236}">
                  <a16:creationId xmlns:a16="http://schemas.microsoft.com/office/drawing/2014/main" id="{6FBC9B24-433C-25DC-1129-1DCC158D46CF}"/>
                </a:ext>
              </a:extLst>
            </p:cNvPr>
            <p:cNvSpPr/>
            <p:nvPr/>
          </p:nvSpPr>
          <p:spPr>
            <a:xfrm rot="18665218" flipV="1">
              <a:off x="2473541" y="1566554"/>
              <a:ext cx="67617" cy="56376"/>
            </a:xfrm>
            <a:custGeom>
              <a:avLst/>
              <a:gdLst>
                <a:gd name="connsiteX0" fmla="*/ 154427 w 160155"/>
                <a:gd name="connsiteY0" fmla="*/ 139824 h 145377"/>
                <a:gd name="connsiteX1" fmla="*/ 136516 w 160155"/>
                <a:gd name="connsiteY1" fmla="*/ 140861 h 145377"/>
                <a:gd name="connsiteX2" fmla="*/ 1738 w 160155"/>
                <a:gd name="connsiteY2" fmla="*/ 20858 h 145377"/>
                <a:gd name="connsiteX3" fmla="*/ 693 w 160155"/>
                <a:gd name="connsiteY3" fmla="*/ 2947 h 145377"/>
                <a:gd name="connsiteX4" fmla="*/ 18612 w 160155"/>
                <a:gd name="connsiteY4" fmla="*/ 1910 h 145377"/>
                <a:gd name="connsiteX5" fmla="*/ 153390 w 160155"/>
                <a:gd name="connsiteY5" fmla="*/ 121913 h 145377"/>
                <a:gd name="connsiteX6" fmla="*/ 154427 w 160155"/>
                <a:gd name="connsiteY6" fmla="*/ 139824 h 145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155" h="145377">
                  <a:moveTo>
                    <a:pt x="154427" y="139824"/>
                  </a:moveTo>
                  <a:cubicBezTo>
                    <a:pt x="149773" y="145051"/>
                    <a:pt x="141752" y="145523"/>
                    <a:pt x="136516" y="140861"/>
                  </a:cubicBezTo>
                  <a:lnTo>
                    <a:pt x="1738" y="20858"/>
                  </a:lnTo>
                  <a:cubicBezTo>
                    <a:pt x="-3498" y="16204"/>
                    <a:pt x="-3960" y="8174"/>
                    <a:pt x="693" y="2947"/>
                  </a:cubicBezTo>
                  <a:cubicBezTo>
                    <a:pt x="5355" y="-2289"/>
                    <a:pt x="13376" y="-2752"/>
                    <a:pt x="18612" y="1910"/>
                  </a:cubicBezTo>
                  <a:lnTo>
                    <a:pt x="153390" y="121913"/>
                  </a:lnTo>
                  <a:cubicBezTo>
                    <a:pt x="158626" y="126566"/>
                    <a:pt x="159089" y="134587"/>
                    <a:pt x="154427" y="139824"/>
                  </a:cubicBezTo>
                </a:path>
              </a:pathLst>
            </a:custGeom>
            <a:solidFill>
              <a:schemeClr val="bg1"/>
            </a:solidFill>
            <a:ln w="8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2" name="Forma Livre: Forma 121">
              <a:extLst>
                <a:ext uri="{FF2B5EF4-FFF2-40B4-BE49-F238E27FC236}">
                  <a16:creationId xmlns:a16="http://schemas.microsoft.com/office/drawing/2014/main" id="{9E8DF44E-F4FE-38FC-EE33-A50F23A91C67}"/>
                </a:ext>
              </a:extLst>
            </p:cNvPr>
            <p:cNvSpPr/>
            <p:nvPr/>
          </p:nvSpPr>
          <p:spPr>
            <a:xfrm rot="18665218" flipV="1">
              <a:off x="2581850" y="1539721"/>
              <a:ext cx="67616" cy="56376"/>
            </a:xfrm>
            <a:custGeom>
              <a:avLst/>
              <a:gdLst>
                <a:gd name="connsiteX0" fmla="*/ 574 w 160153"/>
                <a:gd name="connsiteY0" fmla="*/ 3127 h 145376"/>
                <a:gd name="connsiteX1" fmla="*/ 18485 w 160153"/>
                <a:gd name="connsiteY1" fmla="*/ 2090 h 145376"/>
                <a:gd name="connsiteX2" fmla="*/ 153271 w 160153"/>
                <a:gd name="connsiteY2" fmla="*/ 122085 h 145376"/>
                <a:gd name="connsiteX3" fmla="*/ 154308 w 160153"/>
                <a:gd name="connsiteY3" fmla="*/ 140004 h 145376"/>
                <a:gd name="connsiteX4" fmla="*/ 136397 w 160153"/>
                <a:gd name="connsiteY4" fmla="*/ 141041 h 145376"/>
                <a:gd name="connsiteX5" fmla="*/ 1612 w 160153"/>
                <a:gd name="connsiteY5" fmla="*/ 21038 h 145376"/>
                <a:gd name="connsiteX6" fmla="*/ 574 w 160153"/>
                <a:gd name="connsiteY6" fmla="*/ 3127 h 145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153" h="145376">
                  <a:moveTo>
                    <a:pt x="574" y="3127"/>
                  </a:moveTo>
                  <a:cubicBezTo>
                    <a:pt x="5228" y="-2109"/>
                    <a:pt x="13258" y="-2572"/>
                    <a:pt x="18485" y="2090"/>
                  </a:cubicBezTo>
                  <a:lnTo>
                    <a:pt x="153271" y="122085"/>
                  </a:lnTo>
                  <a:cubicBezTo>
                    <a:pt x="158499" y="126746"/>
                    <a:pt x="158962" y="134768"/>
                    <a:pt x="154308" y="140004"/>
                  </a:cubicBezTo>
                  <a:cubicBezTo>
                    <a:pt x="149646" y="145231"/>
                    <a:pt x="141625" y="145703"/>
                    <a:pt x="136397" y="141041"/>
                  </a:cubicBezTo>
                  <a:lnTo>
                    <a:pt x="1612" y="21038"/>
                  </a:lnTo>
                  <a:cubicBezTo>
                    <a:pt x="-3616" y="16385"/>
                    <a:pt x="-4087" y="8355"/>
                    <a:pt x="574" y="3127"/>
                  </a:cubicBezTo>
                </a:path>
              </a:pathLst>
            </a:custGeom>
            <a:solidFill>
              <a:schemeClr val="bg1"/>
            </a:solidFill>
            <a:ln w="8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4" name="Forma Livre: Forma 123">
              <a:extLst>
                <a:ext uri="{FF2B5EF4-FFF2-40B4-BE49-F238E27FC236}">
                  <a16:creationId xmlns:a16="http://schemas.microsoft.com/office/drawing/2014/main" id="{275B734A-36F8-FC8C-F225-B91918C82407}"/>
                </a:ext>
              </a:extLst>
            </p:cNvPr>
            <p:cNvSpPr/>
            <p:nvPr/>
          </p:nvSpPr>
          <p:spPr>
            <a:xfrm rot="18665218" flipV="1">
              <a:off x="2511046" y="1540519"/>
              <a:ext cx="67617" cy="56376"/>
            </a:xfrm>
            <a:custGeom>
              <a:avLst/>
              <a:gdLst>
                <a:gd name="connsiteX0" fmla="*/ 154427 w 160155"/>
                <a:gd name="connsiteY0" fmla="*/ 139824 h 145377"/>
                <a:gd name="connsiteX1" fmla="*/ 136516 w 160155"/>
                <a:gd name="connsiteY1" fmla="*/ 140861 h 145377"/>
                <a:gd name="connsiteX2" fmla="*/ 1738 w 160155"/>
                <a:gd name="connsiteY2" fmla="*/ 20858 h 145377"/>
                <a:gd name="connsiteX3" fmla="*/ 693 w 160155"/>
                <a:gd name="connsiteY3" fmla="*/ 2947 h 145377"/>
                <a:gd name="connsiteX4" fmla="*/ 18612 w 160155"/>
                <a:gd name="connsiteY4" fmla="*/ 1910 h 145377"/>
                <a:gd name="connsiteX5" fmla="*/ 153390 w 160155"/>
                <a:gd name="connsiteY5" fmla="*/ 121913 h 145377"/>
                <a:gd name="connsiteX6" fmla="*/ 154427 w 160155"/>
                <a:gd name="connsiteY6" fmla="*/ 139824 h 145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155" h="145377">
                  <a:moveTo>
                    <a:pt x="154427" y="139824"/>
                  </a:moveTo>
                  <a:cubicBezTo>
                    <a:pt x="149773" y="145051"/>
                    <a:pt x="141752" y="145523"/>
                    <a:pt x="136516" y="140861"/>
                  </a:cubicBezTo>
                  <a:lnTo>
                    <a:pt x="1738" y="20858"/>
                  </a:lnTo>
                  <a:cubicBezTo>
                    <a:pt x="-3498" y="16204"/>
                    <a:pt x="-3960" y="8174"/>
                    <a:pt x="693" y="2947"/>
                  </a:cubicBezTo>
                  <a:cubicBezTo>
                    <a:pt x="5355" y="-2289"/>
                    <a:pt x="13376" y="-2752"/>
                    <a:pt x="18612" y="1910"/>
                  </a:cubicBezTo>
                  <a:lnTo>
                    <a:pt x="153390" y="121913"/>
                  </a:lnTo>
                  <a:cubicBezTo>
                    <a:pt x="158626" y="126566"/>
                    <a:pt x="159089" y="134587"/>
                    <a:pt x="154427" y="139824"/>
                  </a:cubicBezTo>
                </a:path>
              </a:pathLst>
            </a:custGeom>
            <a:solidFill>
              <a:schemeClr val="bg1"/>
            </a:solidFill>
            <a:ln w="8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cxnSp>
          <p:nvCxnSpPr>
            <p:cNvPr id="128" name="Conector reto 127">
              <a:extLst>
                <a:ext uri="{FF2B5EF4-FFF2-40B4-BE49-F238E27FC236}">
                  <a16:creationId xmlns:a16="http://schemas.microsoft.com/office/drawing/2014/main" id="{062DF65A-39C6-E816-946A-8829BAC2EA69}"/>
                </a:ext>
              </a:extLst>
            </p:cNvPr>
            <p:cNvCxnSpPr/>
            <p:nvPr/>
          </p:nvCxnSpPr>
          <p:spPr>
            <a:xfrm>
              <a:off x="2477584" y="1655601"/>
              <a:ext cx="144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Conectores">
            <a:extLst>
              <a:ext uri="{FF2B5EF4-FFF2-40B4-BE49-F238E27FC236}">
                <a16:creationId xmlns:a16="http://schemas.microsoft.com/office/drawing/2014/main" id="{F1264819-CEE9-0078-F4C3-349B19AE241B}"/>
              </a:ext>
            </a:extLst>
          </p:cNvPr>
          <p:cNvGrpSpPr/>
          <p:nvPr/>
        </p:nvGrpSpPr>
        <p:grpSpPr>
          <a:xfrm>
            <a:off x="2302794" y="2561957"/>
            <a:ext cx="429412" cy="4519545"/>
            <a:chOff x="2302794" y="2561957"/>
            <a:chExt cx="429412" cy="4072819"/>
          </a:xfrm>
        </p:grpSpPr>
        <p:grpSp>
          <p:nvGrpSpPr>
            <p:cNvPr id="146" name="Agrupar 145">
              <a:extLst>
                <a:ext uri="{FF2B5EF4-FFF2-40B4-BE49-F238E27FC236}">
                  <a16:creationId xmlns:a16="http://schemas.microsoft.com/office/drawing/2014/main" id="{C91A5280-EB45-D054-FA2B-A91808CF293D}"/>
                </a:ext>
              </a:extLst>
            </p:cNvPr>
            <p:cNvGrpSpPr/>
            <p:nvPr/>
          </p:nvGrpSpPr>
          <p:grpSpPr>
            <a:xfrm>
              <a:off x="2335297" y="2561957"/>
              <a:ext cx="396909" cy="1004316"/>
              <a:chOff x="2335297" y="2561957"/>
              <a:chExt cx="396909" cy="1004316"/>
            </a:xfrm>
          </p:grpSpPr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1EC78413-3D7C-D1CF-B6A5-346A510476D8}"/>
                  </a:ext>
                </a:extLst>
              </p:cNvPr>
              <p:cNvSpPr/>
              <p:nvPr/>
            </p:nvSpPr>
            <p:spPr>
              <a:xfrm>
                <a:off x="2514478" y="3323347"/>
                <a:ext cx="90722" cy="90722"/>
              </a:xfrm>
              <a:custGeom>
                <a:avLst/>
                <a:gdLst>
                  <a:gd name="connsiteX0" fmla="*/ 68042 w 90722"/>
                  <a:gd name="connsiteY0" fmla="*/ 68042 h 90722"/>
                  <a:gd name="connsiteX1" fmla="*/ 0 w 90722"/>
                  <a:gd name="connsiteY1" fmla="*/ 68042 h 90722"/>
                  <a:gd name="connsiteX2" fmla="*/ 0 w 90722"/>
                  <a:gd name="connsiteY2" fmla="*/ 90722 h 90722"/>
                  <a:gd name="connsiteX3" fmla="*/ 90722 w 90722"/>
                  <a:gd name="connsiteY3" fmla="*/ 90722 h 90722"/>
                  <a:gd name="connsiteX4" fmla="*/ 90722 w 90722"/>
                  <a:gd name="connsiteY4" fmla="*/ 0 h 90722"/>
                  <a:gd name="connsiteX5" fmla="*/ 68042 w 90722"/>
                  <a:gd name="connsiteY5" fmla="*/ 0 h 9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722" h="90722">
                    <a:moveTo>
                      <a:pt x="68042" y="68042"/>
                    </a:moveTo>
                    <a:lnTo>
                      <a:pt x="0" y="68042"/>
                    </a:lnTo>
                    <a:lnTo>
                      <a:pt x="0" y="90722"/>
                    </a:lnTo>
                    <a:lnTo>
                      <a:pt x="90722" y="90722"/>
                    </a:lnTo>
                    <a:lnTo>
                      <a:pt x="90722" y="0"/>
                    </a:lnTo>
                    <a:lnTo>
                      <a:pt x="68042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6B516205-8ABC-2D70-C4D9-9AF6B5DB3DBA}"/>
                  </a:ext>
                </a:extLst>
              </p:cNvPr>
              <p:cNvSpPr/>
              <p:nvPr/>
            </p:nvSpPr>
            <p:spPr>
              <a:xfrm>
                <a:off x="2455888" y="3328756"/>
                <a:ext cx="90722" cy="90722"/>
              </a:xfrm>
              <a:custGeom>
                <a:avLst/>
                <a:gdLst>
                  <a:gd name="connsiteX0" fmla="*/ 90722 w 90722"/>
                  <a:gd name="connsiteY0" fmla="*/ 0 h 90722"/>
                  <a:gd name="connsiteX1" fmla="*/ 0 w 90722"/>
                  <a:gd name="connsiteY1" fmla="*/ 0 h 90722"/>
                  <a:gd name="connsiteX2" fmla="*/ 0 w 90722"/>
                  <a:gd name="connsiteY2" fmla="*/ 90722 h 90722"/>
                  <a:gd name="connsiteX3" fmla="*/ 22681 w 90722"/>
                  <a:gd name="connsiteY3" fmla="*/ 90722 h 90722"/>
                  <a:gd name="connsiteX4" fmla="*/ 22681 w 90722"/>
                  <a:gd name="connsiteY4" fmla="*/ 22681 h 90722"/>
                  <a:gd name="connsiteX5" fmla="*/ 90722 w 90722"/>
                  <a:gd name="connsiteY5" fmla="*/ 22681 h 9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722" h="90722">
                    <a:moveTo>
                      <a:pt x="90722" y="0"/>
                    </a:moveTo>
                    <a:lnTo>
                      <a:pt x="0" y="0"/>
                    </a:lnTo>
                    <a:lnTo>
                      <a:pt x="0" y="90722"/>
                    </a:lnTo>
                    <a:lnTo>
                      <a:pt x="22681" y="90722"/>
                    </a:lnTo>
                    <a:lnTo>
                      <a:pt x="22681" y="22681"/>
                    </a:lnTo>
                    <a:lnTo>
                      <a:pt x="90722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12D708D0-C3CA-80D8-975D-4967CBC17846}"/>
                  </a:ext>
                </a:extLst>
              </p:cNvPr>
              <p:cNvSpPr/>
              <p:nvPr/>
            </p:nvSpPr>
            <p:spPr>
              <a:xfrm>
                <a:off x="2450902" y="3174332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6A59333A-A241-7390-F45A-146713B799AA}"/>
                  </a:ext>
                </a:extLst>
              </p:cNvPr>
              <p:cNvSpPr/>
              <p:nvPr/>
            </p:nvSpPr>
            <p:spPr>
              <a:xfrm>
                <a:off x="2496263" y="3174332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91A33E18-0360-0A67-B2CA-7765C023F906}"/>
                  </a:ext>
                </a:extLst>
              </p:cNvPr>
              <p:cNvSpPr/>
              <p:nvPr/>
            </p:nvSpPr>
            <p:spPr>
              <a:xfrm>
                <a:off x="2405541" y="3106290"/>
                <a:ext cx="158763" cy="158763"/>
              </a:xfrm>
              <a:custGeom>
                <a:avLst/>
                <a:gdLst>
                  <a:gd name="connsiteX0" fmla="*/ 136083 w 158763"/>
                  <a:gd name="connsiteY0" fmla="*/ 0 h 158763"/>
                  <a:gd name="connsiteX1" fmla="*/ 113403 w 158763"/>
                  <a:gd name="connsiteY1" fmla="*/ 0 h 158763"/>
                  <a:gd name="connsiteX2" fmla="*/ 113403 w 158763"/>
                  <a:gd name="connsiteY2" fmla="*/ 22681 h 158763"/>
                  <a:gd name="connsiteX3" fmla="*/ 90722 w 158763"/>
                  <a:gd name="connsiteY3" fmla="*/ 22681 h 158763"/>
                  <a:gd name="connsiteX4" fmla="*/ 90722 w 158763"/>
                  <a:gd name="connsiteY4" fmla="*/ 0 h 158763"/>
                  <a:gd name="connsiteX5" fmla="*/ 68042 w 158763"/>
                  <a:gd name="connsiteY5" fmla="*/ 0 h 158763"/>
                  <a:gd name="connsiteX6" fmla="*/ 68042 w 158763"/>
                  <a:gd name="connsiteY6" fmla="*/ 22681 h 158763"/>
                  <a:gd name="connsiteX7" fmla="*/ 45361 w 158763"/>
                  <a:gd name="connsiteY7" fmla="*/ 22681 h 158763"/>
                  <a:gd name="connsiteX8" fmla="*/ 45361 w 158763"/>
                  <a:gd name="connsiteY8" fmla="*/ 0 h 158763"/>
                  <a:gd name="connsiteX9" fmla="*/ 22681 w 158763"/>
                  <a:gd name="connsiteY9" fmla="*/ 0 h 158763"/>
                  <a:gd name="connsiteX10" fmla="*/ 22681 w 158763"/>
                  <a:gd name="connsiteY10" fmla="*/ 22681 h 158763"/>
                  <a:gd name="connsiteX11" fmla="*/ 0 w 158763"/>
                  <a:gd name="connsiteY11" fmla="*/ 22681 h 158763"/>
                  <a:gd name="connsiteX12" fmla="*/ 0 w 158763"/>
                  <a:gd name="connsiteY12" fmla="*/ 136083 h 158763"/>
                  <a:gd name="connsiteX13" fmla="*/ 22681 w 158763"/>
                  <a:gd name="connsiteY13" fmla="*/ 136083 h 158763"/>
                  <a:gd name="connsiteX14" fmla="*/ 22681 w 158763"/>
                  <a:gd name="connsiteY14" fmla="*/ 158764 h 158763"/>
                  <a:gd name="connsiteX15" fmla="*/ 45361 w 158763"/>
                  <a:gd name="connsiteY15" fmla="*/ 158764 h 158763"/>
                  <a:gd name="connsiteX16" fmla="*/ 45361 w 158763"/>
                  <a:gd name="connsiteY16" fmla="*/ 136083 h 158763"/>
                  <a:gd name="connsiteX17" fmla="*/ 68042 w 158763"/>
                  <a:gd name="connsiteY17" fmla="*/ 136083 h 158763"/>
                  <a:gd name="connsiteX18" fmla="*/ 68042 w 158763"/>
                  <a:gd name="connsiteY18" fmla="*/ 158764 h 158763"/>
                  <a:gd name="connsiteX19" fmla="*/ 90722 w 158763"/>
                  <a:gd name="connsiteY19" fmla="*/ 158764 h 158763"/>
                  <a:gd name="connsiteX20" fmla="*/ 90722 w 158763"/>
                  <a:gd name="connsiteY20" fmla="*/ 136083 h 158763"/>
                  <a:gd name="connsiteX21" fmla="*/ 113403 w 158763"/>
                  <a:gd name="connsiteY21" fmla="*/ 136083 h 158763"/>
                  <a:gd name="connsiteX22" fmla="*/ 113403 w 158763"/>
                  <a:gd name="connsiteY22" fmla="*/ 158764 h 158763"/>
                  <a:gd name="connsiteX23" fmla="*/ 136083 w 158763"/>
                  <a:gd name="connsiteY23" fmla="*/ 158764 h 158763"/>
                  <a:gd name="connsiteX24" fmla="*/ 136083 w 158763"/>
                  <a:gd name="connsiteY24" fmla="*/ 136083 h 158763"/>
                  <a:gd name="connsiteX25" fmla="*/ 158764 w 158763"/>
                  <a:gd name="connsiteY25" fmla="*/ 136083 h 158763"/>
                  <a:gd name="connsiteX26" fmla="*/ 158764 w 158763"/>
                  <a:gd name="connsiteY26" fmla="*/ 22681 h 158763"/>
                  <a:gd name="connsiteX27" fmla="*/ 136083 w 158763"/>
                  <a:gd name="connsiteY27" fmla="*/ 22681 h 158763"/>
                  <a:gd name="connsiteX28" fmla="*/ 136083 w 158763"/>
                  <a:gd name="connsiteY28" fmla="*/ 113403 h 158763"/>
                  <a:gd name="connsiteX29" fmla="*/ 22681 w 158763"/>
                  <a:gd name="connsiteY29" fmla="*/ 113403 h 158763"/>
                  <a:gd name="connsiteX30" fmla="*/ 22681 w 158763"/>
                  <a:gd name="connsiteY30" fmla="*/ 45361 h 158763"/>
                  <a:gd name="connsiteX31" fmla="*/ 136083 w 158763"/>
                  <a:gd name="connsiteY31" fmla="*/ 45361 h 15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8763" h="158763">
                    <a:moveTo>
                      <a:pt x="136083" y="0"/>
                    </a:moveTo>
                    <a:lnTo>
                      <a:pt x="113403" y="0"/>
                    </a:lnTo>
                    <a:lnTo>
                      <a:pt x="113403" y="22681"/>
                    </a:lnTo>
                    <a:lnTo>
                      <a:pt x="90722" y="2268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22681"/>
                    </a:lnTo>
                    <a:lnTo>
                      <a:pt x="45361" y="22681"/>
                    </a:lnTo>
                    <a:lnTo>
                      <a:pt x="45361" y="0"/>
                    </a:ln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lnTo>
                      <a:pt x="0" y="136083"/>
                    </a:lnTo>
                    <a:lnTo>
                      <a:pt x="22681" y="136083"/>
                    </a:lnTo>
                    <a:lnTo>
                      <a:pt x="22681" y="158764"/>
                    </a:lnTo>
                    <a:lnTo>
                      <a:pt x="45361" y="158764"/>
                    </a:lnTo>
                    <a:lnTo>
                      <a:pt x="45361" y="136083"/>
                    </a:lnTo>
                    <a:lnTo>
                      <a:pt x="68042" y="136083"/>
                    </a:lnTo>
                    <a:lnTo>
                      <a:pt x="68042" y="158764"/>
                    </a:lnTo>
                    <a:lnTo>
                      <a:pt x="90722" y="158764"/>
                    </a:lnTo>
                    <a:lnTo>
                      <a:pt x="90722" y="136083"/>
                    </a:lnTo>
                    <a:lnTo>
                      <a:pt x="113403" y="136083"/>
                    </a:lnTo>
                    <a:lnTo>
                      <a:pt x="113403" y="158764"/>
                    </a:lnTo>
                    <a:lnTo>
                      <a:pt x="136083" y="158764"/>
                    </a:lnTo>
                    <a:lnTo>
                      <a:pt x="136083" y="136083"/>
                    </a:lnTo>
                    <a:lnTo>
                      <a:pt x="158764" y="136083"/>
                    </a:lnTo>
                    <a:lnTo>
                      <a:pt x="158764" y="22681"/>
                    </a:lnTo>
                    <a:lnTo>
                      <a:pt x="136083" y="22681"/>
                    </a:lnTo>
                    <a:close/>
                    <a:moveTo>
                      <a:pt x="136083" y="113403"/>
                    </a:moveTo>
                    <a:lnTo>
                      <a:pt x="22681" y="113403"/>
                    </a:lnTo>
                    <a:lnTo>
                      <a:pt x="22681" y="45361"/>
                    </a:lnTo>
                    <a:lnTo>
                      <a:pt x="136083" y="4536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87" name="Forma Livre: Forma 86">
                <a:extLst>
                  <a:ext uri="{FF2B5EF4-FFF2-40B4-BE49-F238E27FC236}">
                    <a16:creationId xmlns:a16="http://schemas.microsoft.com/office/drawing/2014/main" id="{A3F61179-A2AD-10A5-B6CD-A8BD03235CAE}"/>
                  </a:ext>
                </a:extLst>
              </p:cNvPr>
              <p:cNvSpPr/>
              <p:nvPr/>
            </p:nvSpPr>
            <p:spPr>
              <a:xfrm>
                <a:off x="2428221" y="2788762"/>
                <a:ext cx="90722" cy="204125"/>
              </a:xfrm>
              <a:custGeom>
                <a:avLst/>
                <a:gdLst>
                  <a:gd name="connsiteX0" fmla="*/ 22681 w 90722"/>
                  <a:gd name="connsiteY0" fmla="*/ 56701 h 204125"/>
                  <a:gd name="connsiteX1" fmla="*/ 90722 w 90722"/>
                  <a:gd name="connsiteY1" fmla="*/ 56701 h 204125"/>
                  <a:gd name="connsiteX2" fmla="*/ 90722 w 90722"/>
                  <a:gd name="connsiteY2" fmla="*/ 0 h 204125"/>
                  <a:gd name="connsiteX3" fmla="*/ 68042 w 90722"/>
                  <a:gd name="connsiteY3" fmla="*/ 0 h 204125"/>
                  <a:gd name="connsiteX4" fmla="*/ 68042 w 90722"/>
                  <a:gd name="connsiteY4" fmla="*/ 34021 h 204125"/>
                  <a:gd name="connsiteX5" fmla="*/ 0 w 90722"/>
                  <a:gd name="connsiteY5" fmla="*/ 34021 h 204125"/>
                  <a:gd name="connsiteX6" fmla="*/ 0 w 90722"/>
                  <a:gd name="connsiteY6" fmla="*/ 204125 h 204125"/>
                  <a:gd name="connsiteX7" fmla="*/ 22681 w 90722"/>
                  <a:gd name="connsiteY7" fmla="*/ 204125 h 20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204125">
                    <a:moveTo>
                      <a:pt x="22681" y="56701"/>
                    </a:moveTo>
                    <a:lnTo>
                      <a:pt x="90722" y="5670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34021"/>
                    </a:lnTo>
                    <a:lnTo>
                      <a:pt x="0" y="34021"/>
                    </a:lnTo>
                    <a:lnTo>
                      <a:pt x="0" y="204125"/>
                    </a:lnTo>
                    <a:lnTo>
                      <a:pt x="22681" y="204125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id="{1DF6EC9D-AFD8-90AC-EB1F-6E4E797E332B}"/>
                  </a:ext>
                </a:extLst>
              </p:cNvPr>
              <p:cNvSpPr/>
              <p:nvPr/>
            </p:nvSpPr>
            <p:spPr>
              <a:xfrm>
                <a:off x="2496263" y="2958867"/>
                <a:ext cx="22680" cy="113402"/>
              </a:xfrm>
              <a:custGeom>
                <a:avLst/>
                <a:gdLst>
                  <a:gd name="connsiteX0" fmla="*/ 0 w 22680"/>
                  <a:gd name="connsiteY0" fmla="*/ 0 h 113402"/>
                  <a:gd name="connsiteX1" fmla="*/ 22681 w 22680"/>
                  <a:gd name="connsiteY1" fmla="*/ 0 h 113402"/>
                  <a:gd name="connsiteX2" fmla="*/ 22681 w 22680"/>
                  <a:gd name="connsiteY2" fmla="*/ 113403 h 113402"/>
                  <a:gd name="connsiteX3" fmla="*/ 0 w 22680"/>
                  <a:gd name="connsiteY3" fmla="*/ 113403 h 11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113402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113403"/>
                    </a:lnTo>
                    <a:lnTo>
                      <a:pt x="0" y="113403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id="{14D52CCA-76B1-5365-26DF-FAB0590C8246}"/>
                  </a:ext>
                </a:extLst>
              </p:cNvPr>
              <p:cNvSpPr/>
              <p:nvPr/>
            </p:nvSpPr>
            <p:spPr>
              <a:xfrm>
                <a:off x="2541624" y="2607318"/>
                <a:ext cx="90722" cy="158763"/>
              </a:xfrm>
              <a:custGeom>
                <a:avLst/>
                <a:gdLst>
                  <a:gd name="connsiteX0" fmla="*/ 22681 w 90722"/>
                  <a:gd name="connsiteY0" fmla="*/ 102063 h 158763"/>
                  <a:gd name="connsiteX1" fmla="*/ 68042 w 90722"/>
                  <a:gd name="connsiteY1" fmla="*/ 102063 h 158763"/>
                  <a:gd name="connsiteX2" fmla="*/ 68042 w 90722"/>
                  <a:gd name="connsiteY2" fmla="*/ 22681 h 158763"/>
                  <a:gd name="connsiteX3" fmla="*/ 90722 w 90722"/>
                  <a:gd name="connsiteY3" fmla="*/ 22681 h 158763"/>
                  <a:gd name="connsiteX4" fmla="*/ 90722 w 90722"/>
                  <a:gd name="connsiteY4" fmla="*/ 0 h 158763"/>
                  <a:gd name="connsiteX5" fmla="*/ 45361 w 90722"/>
                  <a:gd name="connsiteY5" fmla="*/ 0 h 158763"/>
                  <a:gd name="connsiteX6" fmla="*/ 45361 w 90722"/>
                  <a:gd name="connsiteY6" fmla="*/ 79382 h 158763"/>
                  <a:gd name="connsiteX7" fmla="*/ 0 w 90722"/>
                  <a:gd name="connsiteY7" fmla="*/ 79382 h 158763"/>
                  <a:gd name="connsiteX8" fmla="*/ 0 w 90722"/>
                  <a:gd name="connsiteY8" fmla="*/ 158764 h 158763"/>
                  <a:gd name="connsiteX9" fmla="*/ 22681 w 90722"/>
                  <a:gd name="connsiteY9" fmla="*/ 158764 h 15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722" h="158763">
                    <a:moveTo>
                      <a:pt x="22681" y="102063"/>
                    </a:moveTo>
                    <a:lnTo>
                      <a:pt x="68042" y="102063"/>
                    </a:lnTo>
                    <a:lnTo>
                      <a:pt x="68042" y="22681"/>
                    </a:lnTo>
                    <a:lnTo>
                      <a:pt x="90722" y="22681"/>
                    </a:lnTo>
                    <a:lnTo>
                      <a:pt x="90722" y="0"/>
                    </a:lnTo>
                    <a:lnTo>
                      <a:pt x="45361" y="0"/>
                    </a:lnTo>
                    <a:lnTo>
                      <a:pt x="45361" y="79382"/>
                    </a:lnTo>
                    <a:lnTo>
                      <a:pt x="0" y="79382"/>
                    </a:lnTo>
                    <a:lnTo>
                      <a:pt x="0" y="158764"/>
                    </a:lnTo>
                    <a:lnTo>
                      <a:pt x="22681" y="158764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C0FED10B-B03E-B117-7CA7-04C7A69690C4}"/>
                  </a:ext>
                </a:extLst>
              </p:cNvPr>
              <p:cNvSpPr/>
              <p:nvPr/>
            </p:nvSpPr>
            <p:spPr>
              <a:xfrm>
                <a:off x="2428221" y="2641339"/>
                <a:ext cx="90722" cy="124743"/>
              </a:xfrm>
              <a:custGeom>
                <a:avLst/>
                <a:gdLst>
                  <a:gd name="connsiteX0" fmla="*/ 68042 w 90722"/>
                  <a:gd name="connsiteY0" fmla="*/ 124743 h 124743"/>
                  <a:gd name="connsiteX1" fmla="*/ 90722 w 90722"/>
                  <a:gd name="connsiteY1" fmla="*/ 124743 h 124743"/>
                  <a:gd name="connsiteX2" fmla="*/ 90722 w 90722"/>
                  <a:gd name="connsiteY2" fmla="*/ 68042 h 124743"/>
                  <a:gd name="connsiteX3" fmla="*/ 22681 w 90722"/>
                  <a:gd name="connsiteY3" fmla="*/ 68042 h 124743"/>
                  <a:gd name="connsiteX4" fmla="*/ 22681 w 90722"/>
                  <a:gd name="connsiteY4" fmla="*/ 0 h 124743"/>
                  <a:gd name="connsiteX5" fmla="*/ 0 w 90722"/>
                  <a:gd name="connsiteY5" fmla="*/ 0 h 124743"/>
                  <a:gd name="connsiteX6" fmla="*/ 0 w 90722"/>
                  <a:gd name="connsiteY6" fmla="*/ 90722 h 124743"/>
                  <a:gd name="connsiteX7" fmla="*/ 68042 w 90722"/>
                  <a:gd name="connsiteY7" fmla="*/ 90722 h 12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124743">
                    <a:moveTo>
                      <a:pt x="68042" y="124743"/>
                    </a:moveTo>
                    <a:lnTo>
                      <a:pt x="90722" y="124743"/>
                    </a:lnTo>
                    <a:lnTo>
                      <a:pt x="90722" y="68042"/>
                    </a:lnTo>
                    <a:lnTo>
                      <a:pt x="22681" y="68042"/>
                    </a:lnTo>
                    <a:lnTo>
                      <a:pt x="22681" y="0"/>
                    </a:lnTo>
                    <a:lnTo>
                      <a:pt x="0" y="0"/>
                    </a:lnTo>
                    <a:lnTo>
                      <a:pt x="0" y="90722"/>
                    </a:lnTo>
                    <a:lnTo>
                      <a:pt x="68042" y="90722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FB65B447-9746-79CF-C6B6-A53DC0B95D41}"/>
                  </a:ext>
                </a:extLst>
              </p:cNvPr>
              <p:cNvSpPr/>
              <p:nvPr/>
            </p:nvSpPr>
            <p:spPr>
              <a:xfrm>
                <a:off x="2335297" y="332334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BB65F584-4FB1-8A71-36FF-5856590E46F7}"/>
                  </a:ext>
                </a:extLst>
              </p:cNvPr>
              <p:cNvSpPr/>
              <p:nvPr/>
            </p:nvSpPr>
            <p:spPr>
              <a:xfrm>
                <a:off x="2622845" y="3160616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6037DFAB-7816-AA12-34D7-B20956F286B0}"/>
                  </a:ext>
                </a:extLst>
              </p:cNvPr>
              <p:cNvSpPr/>
              <p:nvPr/>
            </p:nvSpPr>
            <p:spPr>
              <a:xfrm>
                <a:off x="2623017" y="2883470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id="{A8716D04-C04B-DE49-E8DD-D517DE9A7F0D}"/>
                  </a:ext>
                </a:extLst>
              </p:cNvPr>
              <p:cNvSpPr/>
              <p:nvPr/>
            </p:nvSpPr>
            <p:spPr>
              <a:xfrm>
                <a:off x="2405541" y="3015568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9" name="Forma Livre: Forma 98">
                <a:extLst>
                  <a:ext uri="{FF2B5EF4-FFF2-40B4-BE49-F238E27FC236}">
                    <a16:creationId xmlns:a16="http://schemas.microsoft.com/office/drawing/2014/main" id="{522555DF-8892-ED44-83C7-8938019D82D6}"/>
                  </a:ext>
                </a:extLst>
              </p:cNvPr>
              <p:cNvSpPr/>
              <p:nvPr/>
            </p:nvSpPr>
            <p:spPr>
              <a:xfrm>
                <a:off x="2473582" y="2868144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00" name="Forma Livre: Forma 99">
                <a:extLst>
                  <a:ext uri="{FF2B5EF4-FFF2-40B4-BE49-F238E27FC236}">
                    <a16:creationId xmlns:a16="http://schemas.microsoft.com/office/drawing/2014/main" id="{0BFB0841-46A3-AB81-589F-D13EEE6549D8}"/>
                  </a:ext>
                </a:extLst>
              </p:cNvPr>
              <p:cNvSpPr/>
              <p:nvPr/>
            </p:nvSpPr>
            <p:spPr>
              <a:xfrm>
                <a:off x="2405541" y="256195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75B00F00-F31C-A573-D8EF-849ADA7EDAA3}"/>
                  </a:ext>
                </a:extLst>
              </p:cNvPr>
              <p:cNvSpPr/>
              <p:nvPr/>
            </p:nvSpPr>
            <p:spPr>
              <a:xfrm>
                <a:off x="2655027" y="258463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31" name="Forma Livre: Forma 130">
                <a:extLst>
                  <a:ext uri="{FF2B5EF4-FFF2-40B4-BE49-F238E27FC236}">
                    <a16:creationId xmlns:a16="http://schemas.microsoft.com/office/drawing/2014/main" id="{6B2E9304-5AC1-CD7B-6211-5E017AD722DC}"/>
                  </a:ext>
                </a:extLst>
              </p:cNvPr>
              <p:cNvSpPr/>
              <p:nvPr/>
            </p:nvSpPr>
            <p:spPr>
              <a:xfrm>
                <a:off x="2648988" y="2992888"/>
                <a:ext cx="22680" cy="113402"/>
              </a:xfrm>
              <a:custGeom>
                <a:avLst/>
                <a:gdLst>
                  <a:gd name="connsiteX0" fmla="*/ 0 w 22680"/>
                  <a:gd name="connsiteY0" fmla="*/ 0 h 113402"/>
                  <a:gd name="connsiteX1" fmla="*/ 22681 w 22680"/>
                  <a:gd name="connsiteY1" fmla="*/ 0 h 113402"/>
                  <a:gd name="connsiteX2" fmla="*/ 22681 w 22680"/>
                  <a:gd name="connsiteY2" fmla="*/ 113403 h 113402"/>
                  <a:gd name="connsiteX3" fmla="*/ 0 w 22680"/>
                  <a:gd name="connsiteY3" fmla="*/ 113403 h 11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113402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113403"/>
                    </a:lnTo>
                    <a:lnTo>
                      <a:pt x="0" y="113403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33" name="Forma Livre: Forma 132">
                <a:extLst>
                  <a:ext uri="{FF2B5EF4-FFF2-40B4-BE49-F238E27FC236}">
                    <a16:creationId xmlns:a16="http://schemas.microsoft.com/office/drawing/2014/main" id="{B4EEE760-CC0A-ECDC-AA14-4411E9481DD0}"/>
                  </a:ext>
                </a:extLst>
              </p:cNvPr>
              <p:cNvSpPr/>
              <p:nvPr/>
            </p:nvSpPr>
            <p:spPr>
              <a:xfrm>
                <a:off x="2641484" y="2664019"/>
                <a:ext cx="90722" cy="204125"/>
              </a:xfrm>
              <a:custGeom>
                <a:avLst/>
                <a:gdLst>
                  <a:gd name="connsiteX0" fmla="*/ 22681 w 90722"/>
                  <a:gd name="connsiteY0" fmla="*/ 56701 h 204125"/>
                  <a:gd name="connsiteX1" fmla="*/ 90722 w 90722"/>
                  <a:gd name="connsiteY1" fmla="*/ 56701 h 204125"/>
                  <a:gd name="connsiteX2" fmla="*/ 90722 w 90722"/>
                  <a:gd name="connsiteY2" fmla="*/ 0 h 204125"/>
                  <a:gd name="connsiteX3" fmla="*/ 68042 w 90722"/>
                  <a:gd name="connsiteY3" fmla="*/ 0 h 204125"/>
                  <a:gd name="connsiteX4" fmla="*/ 68042 w 90722"/>
                  <a:gd name="connsiteY4" fmla="*/ 34021 h 204125"/>
                  <a:gd name="connsiteX5" fmla="*/ 0 w 90722"/>
                  <a:gd name="connsiteY5" fmla="*/ 34021 h 204125"/>
                  <a:gd name="connsiteX6" fmla="*/ 0 w 90722"/>
                  <a:gd name="connsiteY6" fmla="*/ 204125 h 204125"/>
                  <a:gd name="connsiteX7" fmla="*/ 22681 w 90722"/>
                  <a:gd name="connsiteY7" fmla="*/ 204125 h 20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204125">
                    <a:moveTo>
                      <a:pt x="22681" y="56701"/>
                    </a:moveTo>
                    <a:lnTo>
                      <a:pt x="90722" y="5670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34021"/>
                    </a:lnTo>
                    <a:lnTo>
                      <a:pt x="0" y="34021"/>
                    </a:lnTo>
                    <a:lnTo>
                      <a:pt x="0" y="204125"/>
                    </a:lnTo>
                    <a:lnTo>
                      <a:pt x="22681" y="204125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39" name="Forma Livre: Forma 138">
                <a:extLst>
                  <a:ext uri="{FF2B5EF4-FFF2-40B4-BE49-F238E27FC236}">
                    <a16:creationId xmlns:a16="http://schemas.microsoft.com/office/drawing/2014/main" id="{171AF4E4-D948-C8EF-BF7F-9EF649F44A61}"/>
                  </a:ext>
                </a:extLst>
              </p:cNvPr>
              <p:cNvSpPr/>
              <p:nvPr/>
            </p:nvSpPr>
            <p:spPr>
              <a:xfrm>
                <a:off x="2450902" y="3511948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1" name="Forma Livre: Forma 140">
                <a:extLst>
                  <a:ext uri="{FF2B5EF4-FFF2-40B4-BE49-F238E27FC236}">
                    <a16:creationId xmlns:a16="http://schemas.microsoft.com/office/drawing/2014/main" id="{27736A17-DD57-49A4-E689-8E95CA04BED4}"/>
                  </a:ext>
                </a:extLst>
              </p:cNvPr>
              <p:cNvSpPr/>
              <p:nvPr/>
            </p:nvSpPr>
            <p:spPr>
              <a:xfrm>
                <a:off x="2496263" y="3511948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5" name="Forma Livre: Forma 144">
                <a:extLst>
                  <a:ext uri="{FF2B5EF4-FFF2-40B4-BE49-F238E27FC236}">
                    <a16:creationId xmlns:a16="http://schemas.microsoft.com/office/drawing/2014/main" id="{F85CF327-46F2-0CA7-F514-B62B0B4992A4}"/>
                  </a:ext>
                </a:extLst>
              </p:cNvPr>
              <p:cNvSpPr/>
              <p:nvPr/>
            </p:nvSpPr>
            <p:spPr>
              <a:xfrm>
                <a:off x="2622845" y="3498232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147" name="Agrupar 146">
              <a:extLst>
                <a:ext uri="{FF2B5EF4-FFF2-40B4-BE49-F238E27FC236}">
                  <a16:creationId xmlns:a16="http://schemas.microsoft.com/office/drawing/2014/main" id="{7A957FBF-87C8-ADF2-B4E3-5C37656B7275}"/>
                </a:ext>
              </a:extLst>
            </p:cNvPr>
            <p:cNvGrpSpPr/>
            <p:nvPr/>
          </p:nvGrpSpPr>
          <p:grpSpPr>
            <a:xfrm>
              <a:off x="2302794" y="5630460"/>
              <a:ext cx="396909" cy="1004316"/>
              <a:chOff x="2335297" y="2561957"/>
              <a:chExt cx="396909" cy="1004316"/>
            </a:xfrm>
          </p:grpSpPr>
          <p:sp>
            <p:nvSpPr>
              <p:cNvPr id="148" name="Forma Livre: Forma 147">
                <a:extLst>
                  <a:ext uri="{FF2B5EF4-FFF2-40B4-BE49-F238E27FC236}">
                    <a16:creationId xmlns:a16="http://schemas.microsoft.com/office/drawing/2014/main" id="{9D6FF704-E8D5-13A1-2856-87C76A1DE7CF}"/>
                  </a:ext>
                </a:extLst>
              </p:cNvPr>
              <p:cNvSpPr/>
              <p:nvPr/>
            </p:nvSpPr>
            <p:spPr>
              <a:xfrm>
                <a:off x="2514478" y="3323347"/>
                <a:ext cx="90722" cy="90722"/>
              </a:xfrm>
              <a:custGeom>
                <a:avLst/>
                <a:gdLst>
                  <a:gd name="connsiteX0" fmla="*/ 68042 w 90722"/>
                  <a:gd name="connsiteY0" fmla="*/ 68042 h 90722"/>
                  <a:gd name="connsiteX1" fmla="*/ 0 w 90722"/>
                  <a:gd name="connsiteY1" fmla="*/ 68042 h 90722"/>
                  <a:gd name="connsiteX2" fmla="*/ 0 w 90722"/>
                  <a:gd name="connsiteY2" fmla="*/ 90722 h 90722"/>
                  <a:gd name="connsiteX3" fmla="*/ 90722 w 90722"/>
                  <a:gd name="connsiteY3" fmla="*/ 90722 h 90722"/>
                  <a:gd name="connsiteX4" fmla="*/ 90722 w 90722"/>
                  <a:gd name="connsiteY4" fmla="*/ 0 h 90722"/>
                  <a:gd name="connsiteX5" fmla="*/ 68042 w 90722"/>
                  <a:gd name="connsiteY5" fmla="*/ 0 h 9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722" h="90722">
                    <a:moveTo>
                      <a:pt x="68042" y="68042"/>
                    </a:moveTo>
                    <a:lnTo>
                      <a:pt x="0" y="68042"/>
                    </a:lnTo>
                    <a:lnTo>
                      <a:pt x="0" y="90722"/>
                    </a:lnTo>
                    <a:lnTo>
                      <a:pt x="90722" y="90722"/>
                    </a:lnTo>
                    <a:lnTo>
                      <a:pt x="90722" y="0"/>
                    </a:lnTo>
                    <a:lnTo>
                      <a:pt x="68042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9" name="Forma Livre: Forma 148">
                <a:extLst>
                  <a:ext uri="{FF2B5EF4-FFF2-40B4-BE49-F238E27FC236}">
                    <a16:creationId xmlns:a16="http://schemas.microsoft.com/office/drawing/2014/main" id="{C6DCFA13-C95A-4E7A-E0DF-C2E2FB8C10C0}"/>
                  </a:ext>
                </a:extLst>
              </p:cNvPr>
              <p:cNvSpPr/>
              <p:nvPr/>
            </p:nvSpPr>
            <p:spPr>
              <a:xfrm>
                <a:off x="2455888" y="3328756"/>
                <a:ext cx="90722" cy="90722"/>
              </a:xfrm>
              <a:custGeom>
                <a:avLst/>
                <a:gdLst>
                  <a:gd name="connsiteX0" fmla="*/ 90722 w 90722"/>
                  <a:gd name="connsiteY0" fmla="*/ 0 h 90722"/>
                  <a:gd name="connsiteX1" fmla="*/ 0 w 90722"/>
                  <a:gd name="connsiteY1" fmla="*/ 0 h 90722"/>
                  <a:gd name="connsiteX2" fmla="*/ 0 w 90722"/>
                  <a:gd name="connsiteY2" fmla="*/ 90722 h 90722"/>
                  <a:gd name="connsiteX3" fmla="*/ 22681 w 90722"/>
                  <a:gd name="connsiteY3" fmla="*/ 90722 h 90722"/>
                  <a:gd name="connsiteX4" fmla="*/ 22681 w 90722"/>
                  <a:gd name="connsiteY4" fmla="*/ 22681 h 90722"/>
                  <a:gd name="connsiteX5" fmla="*/ 90722 w 90722"/>
                  <a:gd name="connsiteY5" fmla="*/ 22681 h 9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722" h="90722">
                    <a:moveTo>
                      <a:pt x="90722" y="0"/>
                    </a:moveTo>
                    <a:lnTo>
                      <a:pt x="0" y="0"/>
                    </a:lnTo>
                    <a:lnTo>
                      <a:pt x="0" y="90722"/>
                    </a:lnTo>
                    <a:lnTo>
                      <a:pt x="22681" y="90722"/>
                    </a:lnTo>
                    <a:lnTo>
                      <a:pt x="22681" y="22681"/>
                    </a:lnTo>
                    <a:lnTo>
                      <a:pt x="90722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0" name="Forma Livre: Forma 149">
                <a:extLst>
                  <a:ext uri="{FF2B5EF4-FFF2-40B4-BE49-F238E27FC236}">
                    <a16:creationId xmlns:a16="http://schemas.microsoft.com/office/drawing/2014/main" id="{7395654D-D709-FCF3-E3C1-7E56E5B4DFF2}"/>
                  </a:ext>
                </a:extLst>
              </p:cNvPr>
              <p:cNvSpPr/>
              <p:nvPr/>
            </p:nvSpPr>
            <p:spPr>
              <a:xfrm>
                <a:off x="2450902" y="3174332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1" name="Forma Livre: Forma 150">
                <a:extLst>
                  <a:ext uri="{FF2B5EF4-FFF2-40B4-BE49-F238E27FC236}">
                    <a16:creationId xmlns:a16="http://schemas.microsoft.com/office/drawing/2014/main" id="{4C142965-8314-551B-4422-83D655CCD3A2}"/>
                  </a:ext>
                </a:extLst>
              </p:cNvPr>
              <p:cNvSpPr/>
              <p:nvPr/>
            </p:nvSpPr>
            <p:spPr>
              <a:xfrm>
                <a:off x="2496263" y="3174332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2" name="Forma Livre: Forma 151">
                <a:extLst>
                  <a:ext uri="{FF2B5EF4-FFF2-40B4-BE49-F238E27FC236}">
                    <a16:creationId xmlns:a16="http://schemas.microsoft.com/office/drawing/2014/main" id="{4719D53D-8469-108A-498C-2FF2998E8676}"/>
                  </a:ext>
                </a:extLst>
              </p:cNvPr>
              <p:cNvSpPr/>
              <p:nvPr/>
            </p:nvSpPr>
            <p:spPr>
              <a:xfrm>
                <a:off x="2405541" y="3106290"/>
                <a:ext cx="158763" cy="158763"/>
              </a:xfrm>
              <a:custGeom>
                <a:avLst/>
                <a:gdLst>
                  <a:gd name="connsiteX0" fmla="*/ 136083 w 158763"/>
                  <a:gd name="connsiteY0" fmla="*/ 0 h 158763"/>
                  <a:gd name="connsiteX1" fmla="*/ 113403 w 158763"/>
                  <a:gd name="connsiteY1" fmla="*/ 0 h 158763"/>
                  <a:gd name="connsiteX2" fmla="*/ 113403 w 158763"/>
                  <a:gd name="connsiteY2" fmla="*/ 22681 h 158763"/>
                  <a:gd name="connsiteX3" fmla="*/ 90722 w 158763"/>
                  <a:gd name="connsiteY3" fmla="*/ 22681 h 158763"/>
                  <a:gd name="connsiteX4" fmla="*/ 90722 w 158763"/>
                  <a:gd name="connsiteY4" fmla="*/ 0 h 158763"/>
                  <a:gd name="connsiteX5" fmla="*/ 68042 w 158763"/>
                  <a:gd name="connsiteY5" fmla="*/ 0 h 158763"/>
                  <a:gd name="connsiteX6" fmla="*/ 68042 w 158763"/>
                  <a:gd name="connsiteY6" fmla="*/ 22681 h 158763"/>
                  <a:gd name="connsiteX7" fmla="*/ 45361 w 158763"/>
                  <a:gd name="connsiteY7" fmla="*/ 22681 h 158763"/>
                  <a:gd name="connsiteX8" fmla="*/ 45361 w 158763"/>
                  <a:gd name="connsiteY8" fmla="*/ 0 h 158763"/>
                  <a:gd name="connsiteX9" fmla="*/ 22681 w 158763"/>
                  <a:gd name="connsiteY9" fmla="*/ 0 h 158763"/>
                  <a:gd name="connsiteX10" fmla="*/ 22681 w 158763"/>
                  <a:gd name="connsiteY10" fmla="*/ 22681 h 158763"/>
                  <a:gd name="connsiteX11" fmla="*/ 0 w 158763"/>
                  <a:gd name="connsiteY11" fmla="*/ 22681 h 158763"/>
                  <a:gd name="connsiteX12" fmla="*/ 0 w 158763"/>
                  <a:gd name="connsiteY12" fmla="*/ 136083 h 158763"/>
                  <a:gd name="connsiteX13" fmla="*/ 22681 w 158763"/>
                  <a:gd name="connsiteY13" fmla="*/ 136083 h 158763"/>
                  <a:gd name="connsiteX14" fmla="*/ 22681 w 158763"/>
                  <a:gd name="connsiteY14" fmla="*/ 158764 h 158763"/>
                  <a:gd name="connsiteX15" fmla="*/ 45361 w 158763"/>
                  <a:gd name="connsiteY15" fmla="*/ 158764 h 158763"/>
                  <a:gd name="connsiteX16" fmla="*/ 45361 w 158763"/>
                  <a:gd name="connsiteY16" fmla="*/ 136083 h 158763"/>
                  <a:gd name="connsiteX17" fmla="*/ 68042 w 158763"/>
                  <a:gd name="connsiteY17" fmla="*/ 136083 h 158763"/>
                  <a:gd name="connsiteX18" fmla="*/ 68042 w 158763"/>
                  <a:gd name="connsiteY18" fmla="*/ 158764 h 158763"/>
                  <a:gd name="connsiteX19" fmla="*/ 90722 w 158763"/>
                  <a:gd name="connsiteY19" fmla="*/ 158764 h 158763"/>
                  <a:gd name="connsiteX20" fmla="*/ 90722 w 158763"/>
                  <a:gd name="connsiteY20" fmla="*/ 136083 h 158763"/>
                  <a:gd name="connsiteX21" fmla="*/ 113403 w 158763"/>
                  <a:gd name="connsiteY21" fmla="*/ 136083 h 158763"/>
                  <a:gd name="connsiteX22" fmla="*/ 113403 w 158763"/>
                  <a:gd name="connsiteY22" fmla="*/ 158764 h 158763"/>
                  <a:gd name="connsiteX23" fmla="*/ 136083 w 158763"/>
                  <a:gd name="connsiteY23" fmla="*/ 158764 h 158763"/>
                  <a:gd name="connsiteX24" fmla="*/ 136083 w 158763"/>
                  <a:gd name="connsiteY24" fmla="*/ 136083 h 158763"/>
                  <a:gd name="connsiteX25" fmla="*/ 158764 w 158763"/>
                  <a:gd name="connsiteY25" fmla="*/ 136083 h 158763"/>
                  <a:gd name="connsiteX26" fmla="*/ 158764 w 158763"/>
                  <a:gd name="connsiteY26" fmla="*/ 22681 h 158763"/>
                  <a:gd name="connsiteX27" fmla="*/ 136083 w 158763"/>
                  <a:gd name="connsiteY27" fmla="*/ 22681 h 158763"/>
                  <a:gd name="connsiteX28" fmla="*/ 136083 w 158763"/>
                  <a:gd name="connsiteY28" fmla="*/ 113403 h 158763"/>
                  <a:gd name="connsiteX29" fmla="*/ 22681 w 158763"/>
                  <a:gd name="connsiteY29" fmla="*/ 113403 h 158763"/>
                  <a:gd name="connsiteX30" fmla="*/ 22681 w 158763"/>
                  <a:gd name="connsiteY30" fmla="*/ 45361 h 158763"/>
                  <a:gd name="connsiteX31" fmla="*/ 136083 w 158763"/>
                  <a:gd name="connsiteY31" fmla="*/ 45361 h 15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8763" h="158763">
                    <a:moveTo>
                      <a:pt x="136083" y="0"/>
                    </a:moveTo>
                    <a:lnTo>
                      <a:pt x="113403" y="0"/>
                    </a:lnTo>
                    <a:lnTo>
                      <a:pt x="113403" y="22681"/>
                    </a:lnTo>
                    <a:lnTo>
                      <a:pt x="90722" y="2268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22681"/>
                    </a:lnTo>
                    <a:lnTo>
                      <a:pt x="45361" y="22681"/>
                    </a:lnTo>
                    <a:lnTo>
                      <a:pt x="45361" y="0"/>
                    </a:ln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lnTo>
                      <a:pt x="0" y="136083"/>
                    </a:lnTo>
                    <a:lnTo>
                      <a:pt x="22681" y="136083"/>
                    </a:lnTo>
                    <a:lnTo>
                      <a:pt x="22681" y="158764"/>
                    </a:lnTo>
                    <a:lnTo>
                      <a:pt x="45361" y="158764"/>
                    </a:lnTo>
                    <a:lnTo>
                      <a:pt x="45361" y="136083"/>
                    </a:lnTo>
                    <a:lnTo>
                      <a:pt x="68042" y="136083"/>
                    </a:lnTo>
                    <a:lnTo>
                      <a:pt x="68042" y="158764"/>
                    </a:lnTo>
                    <a:lnTo>
                      <a:pt x="90722" y="158764"/>
                    </a:lnTo>
                    <a:lnTo>
                      <a:pt x="90722" y="136083"/>
                    </a:lnTo>
                    <a:lnTo>
                      <a:pt x="113403" y="136083"/>
                    </a:lnTo>
                    <a:lnTo>
                      <a:pt x="113403" y="158764"/>
                    </a:lnTo>
                    <a:lnTo>
                      <a:pt x="136083" y="158764"/>
                    </a:lnTo>
                    <a:lnTo>
                      <a:pt x="136083" y="136083"/>
                    </a:lnTo>
                    <a:lnTo>
                      <a:pt x="158764" y="136083"/>
                    </a:lnTo>
                    <a:lnTo>
                      <a:pt x="158764" y="22681"/>
                    </a:lnTo>
                    <a:lnTo>
                      <a:pt x="136083" y="22681"/>
                    </a:lnTo>
                    <a:close/>
                    <a:moveTo>
                      <a:pt x="136083" y="113403"/>
                    </a:moveTo>
                    <a:lnTo>
                      <a:pt x="22681" y="113403"/>
                    </a:lnTo>
                    <a:lnTo>
                      <a:pt x="22681" y="45361"/>
                    </a:lnTo>
                    <a:lnTo>
                      <a:pt x="136083" y="4536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3" name="Forma Livre: Forma 152">
                <a:extLst>
                  <a:ext uri="{FF2B5EF4-FFF2-40B4-BE49-F238E27FC236}">
                    <a16:creationId xmlns:a16="http://schemas.microsoft.com/office/drawing/2014/main" id="{D0A75250-060B-FF41-18C9-55787A712FB9}"/>
                  </a:ext>
                </a:extLst>
              </p:cNvPr>
              <p:cNvSpPr/>
              <p:nvPr/>
            </p:nvSpPr>
            <p:spPr>
              <a:xfrm>
                <a:off x="2428221" y="2788762"/>
                <a:ext cx="90722" cy="204125"/>
              </a:xfrm>
              <a:custGeom>
                <a:avLst/>
                <a:gdLst>
                  <a:gd name="connsiteX0" fmla="*/ 22681 w 90722"/>
                  <a:gd name="connsiteY0" fmla="*/ 56701 h 204125"/>
                  <a:gd name="connsiteX1" fmla="*/ 90722 w 90722"/>
                  <a:gd name="connsiteY1" fmla="*/ 56701 h 204125"/>
                  <a:gd name="connsiteX2" fmla="*/ 90722 w 90722"/>
                  <a:gd name="connsiteY2" fmla="*/ 0 h 204125"/>
                  <a:gd name="connsiteX3" fmla="*/ 68042 w 90722"/>
                  <a:gd name="connsiteY3" fmla="*/ 0 h 204125"/>
                  <a:gd name="connsiteX4" fmla="*/ 68042 w 90722"/>
                  <a:gd name="connsiteY4" fmla="*/ 34021 h 204125"/>
                  <a:gd name="connsiteX5" fmla="*/ 0 w 90722"/>
                  <a:gd name="connsiteY5" fmla="*/ 34021 h 204125"/>
                  <a:gd name="connsiteX6" fmla="*/ 0 w 90722"/>
                  <a:gd name="connsiteY6" fmla="*/ 204125 h 204125"/>
                  <a:gd name="connsiteX7" fmla="*/ 22681 w 90722"/>
                  <a:gd name="connsiteY7" fmla="*/ 204125 h 20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204125">
                    <a:moveTo>
                      <a:pt x="22681" y="56701"/>
                    </a:moveTo>
                    <a:lnTo>
                      <a:pt x="90722" y="5670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34021"/>
                    </a:lnTo>
                    <a:lnTo>
                      <a:pt x="0" y="34021"/>
                    </a:lnTo>
                    <a:lnTo>
                      <a:pt x="0" y="204125"/>
                    </a:lnTo>
                    <a:lnTo>
                      <a:pt x="22681" y="204125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4" name="Forma Livre: Forma 153">
                <a:extLst>
                  <a:ext uri="{FF2B5EF4-FFF2-40B4-BE49-F238E27FC236}">
                    <a16:creationId xmlns:a16="http://schemas.microsoft.com/office/drawing/2014/main" id="{D76AD9DD-6FD2-B895-DBBD-2EB7E60B1073}"/>
                  </a:ext>
                </a:extLst>
              </p:cNvPr>
              <p:cNvSpPr/>
              <p:nvPr/>
            </p:nvSpPr>
            <p:spPr>
              <a:xfrm>
                <a:off x="2496263" y="2958867"/>
                <a:ext cx="22680" cy="113402"/>
              </a:xfrm>
              <a:custGeom>
                <a:avLst/>
                <a:gdLst>
                  <a:gd name="connsiteX0" fmla="*/ 0 w 22680"/>
                  <a:gd name="connsiteY0" fmla="*/ 0 h 113402"/>
                  <a:gd name="connsiteX1" fmla="*/ 22681 w 22680"/>
                  <a:gd name="connsiteY1" fmla="*/ 0 h 113402"/>
                  <a:gd name="connsiteX2" fmla="*/ 22681 w 22680"/>
                  <a:gd name="connsiteY2" fmla="*/ 113403 h 113402"/>
                  <a:gd name="connsiteX3" fmla="*/ 0 w 22680"/>
                  <a:gd name="connsiteY3" fmla="*/ 113403 h 11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113402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113403"/>
                    </a:lnTo>
                    <a:lnTo>
                      <a:pt x="0" y="113403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5" name="Forma Livre: Forma 154">
                <a:extLst>
                  <a:ext uri="{FF2B5EF4-FFF2-40B4-BE49-F238E27FC236}">
                    <a16:creationId xmlns:a16="http://schemas.microsoft.com/office/drawing/2014/main" id="{FAFF3FFB-C56B-8258-5AEA-D345A183C90E}"/>
                  </a:ext>
                </a:extLst>
              </p:cNvPr>
              <p:cNvSpPr/>
              <p:nvPr/>
            </p:nvSpPr>
            <p:spPr>
              <a:xfrm>
                <a:off x="2541624" y="2607318"/>
                <a:ext cx="90722" cy="158763"/>
              </a:xfrm>
              <a:custGeom>
                <a:avLst/>
                <a:gdLst>
                  <a:gd name="connsiteX0" fmla="*/ 22681 w 90722"/>
                  <a:gd name="connsiteY0" fmla="*/ 102063 h 158763"/>
                  <a:gd name="connsiteX1" fmla="*/ 68042 w 90722"/>
                  <a:gd name="connsiteY1" fmla="*/ 102063 h 158763"/>
                  <a:gd name="connsiteX2" fmla="*/ 68042 w 90722"/>
                  <a:gd name="connsiteY2" fmla="*/ 22681 h 158763"/>
                  <a:gd name="connsiteX3" fmla="*/ 90722 w 90722"/>
                  <a:gd name="connsiteY3" fmla="*/ 22681 h 158763"/>
                  <a:gd name="connsiteX4" fmla="*/ 90722 w 90722"/>
                  <a:gd name="connsiteY4" fmla="*/ 0 h 158763"/>
                  <a:gd name="connsiteX5" fmla="*/ 45361 w 90722"/>
                  <a:gd name="connsiteY5" fmla="*/ 0 h 158763"/>
                  <a:gd name="connsiteX6" fmla="*/ 45361 w 90722"/>
                  <a:gd name="connsiteY6" fmla="*/ 79382 h 158763"/>
                  <a:gd name="connsiteX7" fmla="*/ 0 w 90722"/>
                  <a:gd name="connsiteY7" fmla="*/ 79382 h 158763"/>
                  <a:gd name="connsiteX8" fmla="*/ 0 w 90722"/>
                  <a:gd name="connsiteY8" fmla="*/ 158764 h 158763"/>
                  <a:gd name="connsiteX9" fmla="*/ 22681 w 90722"/>
                  <a:gd name="connsiteY9" fmla="*/ 158764 h 15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722" h="158763">
                    <a:moveTo>
                      <a:pt x="22681" y="102063"/>
                    </a:moveTo>
                    <a:lnTo>
                      <a:pt x="68042" y="102063"/>
                    </a:lnTo>
                    <a:lnTo>
                      <a:pt x="68042" y="22681"/>
                    </a:lnTo>
                    <a:lnTo>
                      <a:pt x="90722" y="22681"/>
                    </a:lnTo>
                    <a:lnTo>
                      <a:pt x="90722" y="0"/>
                    </a:lnTo>
                    <a:lnTo>
                      <a:pt x="45361" y="0"/>
                    </a:lnTo>
                    <a:lnTo>
                      <a:pt x="45361" y="79382"/>
                    </a:lnTo>
                    <a:lnTo>
                      <a:pt x="0" y="79382"/>
                    </a:lnTo>
                    <a:lnTo>
                      <a:pt x="0" y="158764"/>
                    </a:lnTo>
                    <a:lnTo>
                      <a:pt x="22681" y="158764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6" name="Forma Livre: Forma 155">
                <a:extLst>
                  <a:ext uri="{FF2B5EF4-FFF2-40B4-BE49-F238E27FC236}">
                    <a16:creationId xmlns:a16="http://schemas.microsoft.com/office/drawing/2014/main" id="{86D4A15D-DAA2-38D7-98D3-E27EAEA3C5C9}"/>
                  </a:ext>
                </a:extLst>
              </p:cNvPr>
              <p:cNvSpPr/>
              <p:nvPr/>
            </p:nvSpPr>
            <p:spPr>
              <a:xfrm>
                <a:off x="2428221" y="2641339"/>
                <a:ext cx="90722" cy="124743"/>
              </a:xfrm>
              <a:custGeom>
                <a:avLst/>
                <a:gdLst>
                  <a:gd name="connsiteX0" fmla="*/ 68042 w 90722"/>
                  <a:gd name="connsiteY0" fmla="*/ 124743 h 124743"/>
                  <a:gd name="connsiteX1" fmla="*/ 90722 w 90722"/>
                  <a:gd name="connsiteY1" fmla="*/ 124743 h 124743"/>
                  <a:gd name="connsiteX2" fmla="*/ 90722 w 90722"/>
                  <a:gd name="connsiteY2" fmla="*/ 68042 h 124743"/>
                  <a:gd name="connsiteX3" fmla="*/ 22681 w 90722"/>
                  <a:gd name="connsiteY3" fmla="*/ 68042 h 124743"/>
                  <a:gd name="connsiteX4" fmla="*/ 22681 w 90722"/>
                  <a:gd name="connsiteY4" fmla="*/ 0 h 124743"/>
                  <a:gd name="connsiteX5" fmla="*/ 0 w 90722"/>
                  <a:gd name="connsiteY5" fmla="*/ 0 h 124743"/>
                  <a:gd name="connsiteX6" fmla="*/ 0 w 90722"/>
                  <a:gd name="connsiteY6" fmla="*/ 90722 h 124743"/>
                  <a:gd name="connsiteX7" fmla="*/ 68042 w 90722"/>
                  <a:gd name="connsiteY7" fmla="*/ 90722 h 12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124743">
                    <a:moveTo>
                      <a:pt x="68042" y="124743"/>
                    </a:moveTo>
                    <a:lnTo>
                      <a:pt x="90722" y="124743"/>
                    </a:lnTo>
                    <a:lnTo>
                      <a:pt x="90722" y="68042"/>
                    </a:lnTo>
                    <a:lnTo>
                      <a:pt x="22681" y="68042"/>
                    </a:lnTo>
                    <a:lnTo>
                      <a:pt x="22681" y="0"/>
                    </a:lnTo>
                    <a:lnTo>
                      <a:pt x="0" y="0"/>
                    </a:lnTo>
                    <a:lnTo>
                      <a:pt x="0" y="90722"/>
                    </a:lnTo>
                    <a:lnTo>
                      <a:pt x="68042" y="90722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7" name="Forma Livre: Forma 156">
                <a:extLst>
                  <a:ext uri="{FF2B5EF4-FFF2-40B4-BE49-F238E27FC236}">
                    <a16:creationId xmlns:a16="http://schemas.microsoft.com/office/drawing/2014/main" id="{D929DCFF-9672-E70F-0D73-569B9F73B45F}"/>
                  </a:ext>
                </a:extLst>
              </p:cNvPr>
              <p:cNvSpPr/>
              <p:nvPr/>
            </p:nvSpPr>
            <p:spPr>
              <a:xfrm>
                <a:off x="2335297" y="332334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8" name="Forma Livre: Forma 157">
                <a:extLst>
                  <a:ext uri="{FF2B5EF4-FFF2-40B4-BE49-F238E27FC236}">
                    <a16:creationId xmlns:a16="http://schemas.microsoft.com/office/drawing/2014/main" id="{F5D26481-5D52-C28E-1BE7-0582E3BFE045}"/>
                  </a:ext>
                </a:extLst>
              </p:cNvPr>
              <p:cNvSpPr/>
              <p:nvPr/>
            </p:nvSpPr>
            <p:spPr>
              <a:xfrm>
                <a:off x="2622845" y="3160616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9" name="Forma Livre: Forma 158">
                <a:extLst>
                  <a:ext uri="{FF2B5EF4-FFF2-40B4-BE49-F238E27FC236}">
                    <a16:creationId xmlns:a16="http://schemas.microsoft.com/office/drawing/2014/main" id="{08CDAADD-023C-FAD8-B4F5-1863C69E281D}"/>
                  </a:ext>
                </a:extLst>
              </p:cNvPr>
              <p:cNvSpPr/>
              <p:nvPr/>
            </p:nvSpPr>
            <p:spPr>
              <a:xfrm>
                <a:off x="2623017" y="2883470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0" name="Forma Livre: Forma 159">
                <a:extLst>
                  <a:ext uri="{FF2B5EF4-FFF2-40B4-BE49-F238E27FC236}">
                    <a16:creationId xmlns:a16="http://schemas.microsoft.com/office/drawing/2014/main" id="{77AE3951-A107-E6E4-2EFA-CD0D534AA970}"/>
                  </a:ext>
                </a:extLst>
              </p:cNvPr>
              <p:cNvSpPr/>
              <p:nvPr/>
            </p:nvSpPr>
            <p:spPr>
              <a:xfrm>
                <a:off x="2405541" y="3015568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1" name="Forma Livre: Forma 160">
                <a:extLst>
                  <a:ext uri="{FF2B5EF4-FFF2-40B4-BE49-F238E27FC236}">
                    <a16:creationId xmlns:a16="http://schemas.microsoft.com/office/drawing/2014/main" id="{FA9720D7-24B2-8BCD-0E5F-052E99337340}"/>
                  </a:ext>
                </a:extLst>
              </p:cNvPr>
              <p:cNvSpPr/>
              <p:nvPr/>
            </p:nvSpPr>
            <p:spPr>
              <a:xfrm>
                <a:off x="2473582" y="2868144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2" name="Forma Livre: Forma 161">
                <a:extLst>
                  <a:ext uri="{FF2B5EF4-FFF2-40B4-BE49-F238E27FC236}">
                    <a16:creationId xmlns:a16="http://schemas.microsoft.com/office/drawing/2014/main" id="{67CF1C45-92D6-DD4C-5E77-17209A1068E4}"/>
                  </a:ext>
                </a:extLst>
              </p:cNvPr>
              <p:cNvSpPr/>
              <p:nvPr/>
            </p:nvSpPr>
            <p:spPr>
              <a:xfrm>
                <a:off x="2405541" y="256195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3" name="Forma Livre: Forma 162">
                <a:extLst>
                  <a:ext uri="{FF2B5EF4-FFF2-40B4-BE49-F238E27FC236}">
                    <a16:creationId xmlns:a16="http://schemas.microsoft.com/office/drawing/2014/main" id="{A0959FA7-2B9A-26EE-6E7E-5FD8DE2111EB}"/>
                  </a:ext>
                </a:extLst>
              </p:cNvPr>
              <p:cNvSpPr/>
              <p:nvPr/>
            </p:nvSpPr>
            <p:spPr>
              <a:xfrm>
                <a:off x="2655027" y="258463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4" name="Forma Livre: Forma 163">
                <a:extLst>
                  <a:ext uri="{FF2B5EF4-FFF2-40B4-BE49-F238E27FC236}">
                    <a16:creationId xmlns:a16="http://schemas.microsoft.com/office/drawing/2014/main" id="{488244E3-938C-21B5-AAF6-BE0F87C8A5DB}"/>
                  </a:ext>
                </a:extLst>
              </p:cNvPr>
              <p:cNvSpPr/>
              <p:nvPr/>
            </p:nvSpPr>
            <p:spPr>
              <a:xfrm>
                <a:off x="2648988" y="2992888"/>
                <a:ext cx="22680" cy="113402"/>
              </a:xfrm>
              <a:custGeom>
                <a:avLst/>
                <a:gdLst>
                  <a:gd name="connsiteX0" fmla="*/ 0 w 22680"/>
                  <a:gd name="connsiteY0" fmla="*/ 0 h 113402"/>
                  <a:gd name="connsiteX1" fmla="*/ 22681 w 22680"/>
                  <a:gd name="connsiteY1" fmla="*/ 0 h 113402"/>
                  <a:gd name="connsiteX2" fmla="*/ 22681 w 22680"/>
                  <a:gd name="connsiteY2" fmla="*/ 113403 h 113402"/>
                  <a:gd name="connsiteX3" fmla="*/ 0 w 22680"/>
                  <a:gd name="connsiteY3" fmla="*/ 113403 h 11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113402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113403"/>
                    </a:lnTo>
                    <a:lnTo>
                      <a:pt x="0" y="113403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5" name="Forma Livre: Forma 164">
                <a:extLst>
                  <a:ext uri="{FF2B5EF4-FFF2-40B4-BE49-F238E27FC236}">
                    <a16:creationId xmlns:a16="http://schemas.microsoft.com/office/drawing/2014/main" id="{3B810DE4-DDDE-48A2-AA56-6D1F0D6A9F5F}"/>
                  </a:ext>
                </a:extLst>
              </p:cNvPr>
              <p:cNvSpPr/>
              <p:nvPr/>
            </p:nvSpPr>
            <p:spPr>
              <a:xfrm>
                <a:off x="2641484" y="2664019"/>
                <a:ext cx="90722" cy="204125"/>
              </a:xfrm>
              <a:custGeom>
                <a:avLst/>
                <a:gdLst>
                  <a:gd name="connsiteX0" fmla="*/ 22681 w 90722"/>
                  <a:gd name="connsiteY0" fmla="*/ 56701 h 204125"/>
                  <a:gd name="connsiteX1" fmla="*/ 90722 w 90722"/>
                  <a:gd name="connsiteY1" fmla="*/ 56701 h 204125"/>
                  <a:gd name="connsiteX2" fmla="*/ 90722 w 90722"/>
                  <a:gd name="connsiteY2" fmla="*/ 0 h 204125"/>
                  <a:gd name="connsiteX3" fmla="*/ 68042 w 90722"/>
                  <a:gd name="connsiteY3" fmla="*/ 0 h 204125"/>
                  <a:gd name="connsiteX4" fmla="*/ 68042 w 90722"/>
                  <a:gd name="connsiteY4" fmla="*/ 34021 h 204125"/>
                  <a:gd name="connsiteX5" fmla="*/ 0 w 90722"/>
                  <a:gd name="connsiteY5" fmla="*/ 34021 h 204125"/>
                  <a:gd name="connsiteX6" fmla="*/ 0 w 90722"/>
                  <a:gd name="connsiteY6" fmla="*/ 204125 h 204125"/>
                  <a:gd name="connsiteX7" fmla="*/ 22681 w 90722"/>
                  <a:gd name="connsiteY7" fmla="*/ 204125 h 20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204125">
                    <a:moveTo>
                      <a:pt x="22681" y="56701"/>
                    </a:moveTo>
                    <a:lnTo>
                      <a:pt x="90722" y="5670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34021"/>
                    </a:lnTo>
                    <a:lnTo>
                      <a:pt x="0" y="34021"/>
                    </a:lnTo>
                    <a:lnTo>
                      <a:pt x="0" y="204125"/>
                    </a:lnTo>
                    <a:lnTo>
                      <a:pt x="22681" y="204125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6" name="Forma Livre: Forma 165">
                <a:extLst>
                  <a:ext uri="{FF2B5EF4-FFF2-40B4-BE49-F238E27FC236}">
                    <a16:creationId xmlns:a16="http://schemas.microsoft.com/office/drawing/2014/main" id="{851B74B5-3DD8-96DD-2783-2BBEE3333137}"/>
                  </a:ext>
                </a:extLst>
              </p:cNvPr>
              <p:cNvSpPr/>
              <p:nvPr/>
            </p:nvSpPr>
            <p:spPr>
              <a:xfrm>
                <a:off x="2450902" y="3511948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7" name="Forma Livre: Forma 166">
                <a:extLst>
                  <a:ext uri="{FF2B5EF4-FFF2-40B4-BE49-F238E27FC236}">
                    <a16:creationId xmlns:a16="http://schemas.microsoft.com/office/drawing/2014/main" id="{2690D65B-1FCA-0F94-FB30-82D545E85460}"/>
                  </a:ext>
                </a:extLst>
              </p:cNvPr>
              <p:cNvSpPr/>
              <p:nvPr/>
            </p:nvSpPr>
            <p:spPr>
              <a:xfrm>
                <a:off x="2496263" y="3511948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8" name="Forma Livre: Forma 167">
                <a:extLst>
                  <a:ext uri="{FF2B5EF4-FFF2-40B4-BE49-F238E27FC236}">
                    <a16:creationId xmlns:a16="http://schemas.microsoft.com/office/drawing/2014/main" id="{DD7EE4BF-6403-7DA4-B77A-9A1B8FB9D6F7}"/>
                  </a:ext>
                </a:extLst>
              </p:cNvPr>
              <p:cNvSpPr/>
              <p:nvPr/>
            </p:nvSpPr>
            <p:spPr>
              <a:xfrm>
                <a:off x="2622845" y="3498232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169" name="Agrupar 168">
              <a:extLst>
                <a:ext uri="{FF2B5EF4-FFF2-40B4-BE49-F238E27FC236}">
                  <a16:creationId xmlns:a16="http://schemas.microsoft.com/office/drawing/2014/main" id="{D80F37C7-6891-058A-3793-28BFB6763880}"/>
                </a:ext>
              </a:extLst>
            </p:cNvPr>
            <p:cNvGrpSpPr/>
            <p:nvPr/>
          </p:nvGrpSpPr>
          <p:grpSpPr>
            <a:xfrm>
              <a:off x="2302794" y="4606149"/>
              <a:ext cx="396909" cy="1004316"/>
              <a:chOff x="2335297" y="2561957"/>
              <a:chExt cx="396909" cy="1004316"/>
            </a:xfrm>
          </p:grpSpPr>
          <p:sp>
            <p:nvSpPr>
              <p:cNvPr id="170" name="Forma Livre: Forma 169">
                <a:extLst>
                  <a:ext uri="{FF2B5EF4-FFF2-40B4-BE49-F238E27FC236}">
                    <a16:creationId xmlns:a16="http://schemas.microsoft.com/office/drawing/2014/main" id="{DC1B2BFA-7590-B840-0CB3-D6844AD3FF29}"/>
                  </a:ext>
                </a:extLst>
              </p:cNvPr>
              <p:cNvSpPr/>
              <p:nvPr/>
            </p:nvSpPr>
            <p:spPr>
              <a:xfrm>
                <a:off x="2514478" y="3323347"/>
                <a:ext cx="90722" cy="90722"/>
              </a:xfrm>
              <a:custGeom>
                <a:avLst/>
                <a:gdLst>
                  <a:gd name="connsiteX0" fmla="*/ 68042 w 90722"/>
                  <a:gd name="connsiteY0" fmla="*/ 68042 h 90722"/>
                  <a:gd name="connsiteX1" fmla="*/ 0 w 90722"/>
                  <a:gd name="connsiteY1" fmla="*/ 68042 h 90722"/>
                  <a:gd name="connsiteX2" fmla="*/ 0 w 90722"/>
                  <a:gd name="connsiteY2" fmla="*/ 90722 h 90722"/>
                  <a:gd name="connsiteX3" fmla="*/ 90722 w 90722"/>
                  <a:gd name="connsiteY3" fmla="*/ 90722 h 90722"/>
                  <a:gd name="connsiteX4" fmla="*/ 90722 w 90722"/>
                  <a:gd name="connsiteY4" fmla="*/ 0 h 90722"/>
                  <a:gd name="connsiteX5" fmla="*/ 68042 w 90722"/>
                  <a:gd name="connsiteY5" fmla="*/ 0 h 9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722" h="90722">
                    <a:moveTo>
                      <a:pt x="68042" y="68042"/>
                    </a:moveTo>
                    <a:lnTo>
                      <a:pt x="0" y="68042"/>
                    </a:lnTo>
                    <a:lnTo>
                      <a:pt x="0" y="90722"/>
                    </a:lnTo>
                    <a:lnTo>
                      <a:pt x="90722" y="90722"/>
                    </a:lnTo>
                    <a:lnTo>
                      <a:pt x="90722" y="0"/>
                    </a:lnTo>
                    <a:lnTo>
                      <a:pt x="68042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1" name="Forma Livre: Forma 170">
                <a:extLst>
                  <a:ext uri="{FF2B5EF4-FFF2-40B4-BE49-F238E27FC236}">
                    <a16:creationId xmlns:a16="http://schemas.microsoft.com/office/drawing/2014/main" id="{07AA0FCB-E9AC-C18A-4504-C5312A373442}"/>
                  </a:ext>
                </a:extLst>
              </p:cNvPr>
              <p:cNvSpPr/>
              <p:nvPr/>
            </p:nvSpPr>
            <p:spPr>
              <a:xfrm>
                <a:off x="2455888" y="3328756"/>
                <a:ext cx="90722" cy="90722"/>
              </a:xfrm>
              <a:custGeom>
                <a:avLst/>
                <a:gdLst>
                  <a:gd name="connsiteX0" fmla="*/ 90722 w 90722"/>
                  <a:gd name="connsiteY0" fmla="*/ 0 h 90722"/>
                  <a:gd name="connsiteX1" fmla="*/ 0 w 90722"/>
                  <a:gd name="connsiteY1" fmla="*/ 0 h 90722"/>
                  <a:gd name="connsiteX2" fmla="*/ 0 w 90722"/>
                  <a:gd name="connsiteY2" fmla="*/ 90722 h 90722"/>
                  <a:gd name="connsiteX3" fmla="*/ 22681 w 90722"/>
                  <a:gd name="connsiteY3" fmla="*/ 90722 h 90722"/>
                  <a:gd name="connsiteX4" fmla="*/ 22681 w 90722"/>
                  <a:gd name="connsiteY4" fmla="*/ 22681 h 90722"/>
                  <a:gd name="connsiteX5" fmla="*/ 90722 w 90722"/>
                  <a:gd name="connsiteY5" fmla="*/ 22681 h 9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722" h="90722">
                    <a:moveTo>
                      <a:pt x="90722" y="0"/>
                    </a:moveTo>
                    <a:lnTo>
                      <a:pt x="0" y="0"/>
                    </a:lnTo>
                    <a:lnTo>
                      <a:pt x="0" y="90722"/>
                    </a:lnTo>
                    <a:lnTo>
                      <a:pt x="22681" y="90722"/>
                    </a:lnTo>
                    <a:lnTo>
                      <a:pt x="22681" y="22681"/>
                    </a:lnTo>
                    <a:lnTo>
                      <a:pt x="90722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2" name="Forma Livre: Forma 171">
                <a:extLst>
                  <a:ext uri="{FF2B5EF4-FFF2-40B4-BE49-F238E27FC236}">
                    <a16:creationId xmlns:a16="http://schemas.microsoft.com/office/drawing/2014/main" id="{ADBECD7C-4166-00FF-A522-25B7B941671B}"/>
                  </a:ext>
                </a:extLst>
              </p:cNvPr>
              <p:cNvSpPr/>
              <p:nvPr/>
            </p:nvSpPr>
            <p:spPr>
              <a:xfrm>
                <a:off x="2450902" y="3174332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3" name="Forma Livre: Forma 172">
                <a:extLst>
                  <a:ext uri="{FF2B5EF4-FFF2-40B4-BE49-F238E27FC236}">
                    <a16:creationId xmlns:a16="http://schemas.microsoft.com/office/drawing/2014/main" id="{7C008B13-3287-4153-B8D2-3E32B61C3408}"/>
                  </a:ext>
                </a:extLst>
              </p:cNvPr>
              <p:cNvSpPr/>
              <p:nvPr/>
            </p:nvSpPr>
            <p:spPr>
              <a:xfrm>
                <a:off x="2496263" y="3174332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4" name="Forma Livre: Forma 173">
                <a:extLst>
                  <a:ext uri="{FF2B5EF4-FFF2-40B4-BE49-F238E27FC236}">
                    <a16:creationId xmlns:a16="http://schemas.microsoft.com/office/drawing/2014/main" id="{6E477357-1A22-373D-CAFE-AF1E8B9F466D}"/>
                  </a:ext>
                </a:extLst>
              </p:cNvPr>
              <p:cNvSpPr/>
              <p:nvPr/>
            </p:nvSpPr>
            <p:spPr>
              <a:xfrm>
                <a:off x="2405541" y="3106290"/>
                <a:ext cx="158763" cy="158763"/>
              </a:xfrm>
              <a:custGeom>
                <a:avLst/>
                <a:gdLst>
                  <a:gd name="connsiteX0" fmla="*/ 136083 w 158763"/>
                  <a:gd name="connsiteY0" fmla="*/ 0 h 158763"/>
                  <a:gd name="connsiteX1" fmla="*/ 113403 w 158763"/>
                  <a:gd name="connsiteY1" fmla="*/ 0 h 158763"/>
                  <a:gd name="connsiteX2" fmla="*/ 113403 w 158763"/>
                  <a:gd name="connsiteY2" fmla="*/ 22681 h 158763"/>
                  <a:gd name="connsiteX3" fmla="*/ 90722 w 158763"/>
                  <a:gd name="connsiteY3" fmla="*/ 22681 h 158763"/>
                  <a:gd name="connsiteX4" fmla="*/ 90722 w 158763"/>
                  <a:gd name="connsiteY4" fmla="*/ 0 h 158763"/>
                  <a:gd name="connsiteX5" fmla="*/ 68042 w 158763"/>
                  <a:gd name="connsiteY5" fmla="*/ 0 h 158763"/>
                  <a:gd name="connsiteX6" fmla="*/ 68042 w 158763"/>
                  <a:gd name="connsiteY6" fmla="*/ 22681 h 158763"/>
                  <a:gd name="connsiteX7" fmla="*/ 45361 w 158763"/>
                  <a:gd name="connsiteY7" fmla="*/ 22681 h 158763"/>
                  <a:gd name="connsiteX8" fmla="*/ 45361 w 158763"/>
                  <a:gd name="connsiteY8" fmla="*/ 0 h 158763"/>
                  <a:gd name="connsiteX9" fmla="*/ 22681 w 158763"/>
                  <a:gd name="connsiteY9" fmla="*/ 0 h 158763"/>
                  <a:gd name="connsiteX10" fmla="*/ 22681 w 158763"/>
                  <a:gd name="connsiteY10" fmla="*/ 22681 h 158763"/>
                  <a:gd name="connsiteX11" fmla="*/ 0 w 158763"/>
                  <a:gd name="connsiteY11" fmla="*/ 22681 h 158763"/>
                  <a:gd name="connsiteX12" fmla="*/ 0 w 158763"/>
                  <a:gd name="connsiteY12" fmla="*/ 136083 h 158763"/>
                  <a:gd name="connsiteX13" fmla="*/ 22681 w 158763"/>
                  <a:gd name="connsiteY13" fmla="*/ 136083 h 158763"/>
                  <a:gd name="connsiteX14" fmla="*/ 22681 w 158763"/>
                  <a:gd name="connsiteY14" fmla="*/ 158764 h 158763"/>
                  <a:gd name="connsiteX15" fmla="*/ 45361 w 158763"/>
                  <a:gd name="connsiteY15" fmla="*/ 158764 h 158763"/>
                  <a:gd name="connsiteX16" fmla="*/ 45361 w 158763"/>
                  <a:gd name="connsiteY16" fmla="*/ 136083 h 158763"/>
                  <a:gd name="connsiteX17" fmla="*/ 68042 w 158763"/>
                  <a:gd name="connsiteY17" fmla="*/ 136083 h 158763"/>
                  <a:gd name="connsiteX18" fmla="*/ 68042 w 158763"/>
                  <a:gd name="connsiteY18" fmla="*/ 158764 h 158763"/>
                  <a:gd name="connsiteX19" fmla="*/ 90722 w 158763"/>
                  <a:gd name="connsiteY19" fmla="*/ 158764 h 158763"/>
                  <a:gd name="connsiteX20" fmla="*/ 90722 w 158763"/>
                  <a:gd name="connsiteY20" fmla="*/ 136083 h 158763"/>
                  <a:gd name="connsiteX21" fmla="*/ 113403 w 158763"/>
                  <a:gd name="connsiteY21" fmla="*/ 136083 h 158763"/>
                  <a:gd name="connsiteX22" fmla="*/ 113403 w 158763"/>
                  <a:gd name="connsiteY22" fmla="*/ 158764 h 158763"/>
                  <a:gd name="connsiteX23" fmla="*/ 136083 w 158763"/>
                  <a:gd name="connsiteY23" fmla="*/ 158764 h 158763"/>
                  <a:gd name="connsiteX24" fmla="*/ 136083 w 158763"/>
                  <a:gd name="connsiteY24" fmla="*/ 136083 h 158763"/>
                  <a:gd name="connsiteX25" fmla="*/ 158764 w 158763"/>
                  <a:gd name="connsiteY25" fmla="*/ 136083 h 158763"/>
                  <a:gd name="connsiteX26" fmla="*/ 158764 w 158763"/>
                  <a:gd name="connsiteY26" fmla="*/ 22681 h 158763"/>
                  <a:gd name="connsiteX27" fmla="*/ 136083 w 158763"/>
                  <a:gd name="connsiteY27" fmla="*/ 22681 h 158763"/>
                  <a:gd name="connsiteX28" fmla="*/ 136083 w 158763"/>
                  <a:gd name="connsiteY28" fmla="*/ 113403 h 158763"/>
                  <a:gd name="connsiteX29" fmla="*/ 22681 w 158763"/>
                  <a:gd name="connsiteY29" fmla="*/ 113403 h 158763"/>
                  <a:gd name="connsiteX30" fmla="*/ 22681 w 158763"/>
                  <a:gd name="connsiteY30" fmla="*/ 45361 h 158763"/>
                  <a:gd name="connsiteX31" fmla="*/ 136083 w 158763"/>
                  <a:gd name="connsiteY31" fmla="*/ 45361 h 15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8763" h="158763">
                    <a:moveTo>
                      <a:pt x="136083" y="0"/>
                    </a:moveTo>
                    <a:lnTo>
                      <a:pt x="113403" y="0"/>
                    </a:lnTo>
                    <a:lnTo>
                      <a:pt x="113403" y="22681"/>
                    </a:lnTo>
                    <a:lnTo>
                      <a:pt x="90722" y="2268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22681"/>
                    </a:lnTo>
                    <a:lnTo>
                      <a:pt x="45361" y="22681"/>
                    </a:lnTo>
                    <a:lnTo>
                      <a:pt x="45361" y="0"/>
                    </a:ln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lnTo>
                      <a:pt x="0" y="136083"/>
                    </a:lnTo>
                    <a:lnTo>
                      <a:pt x="22681" y="136083"/>
                    </a:lnTo>
                    <a:lnTo>
                      <a:pt x="22681" y="158764"/>
                    </a:lnTo>
                    <a:lnTo>
                      <a:pt x="45361" y="158764"/>
                    </a:lnTo>
                    <a:lnTo>
                      <a:pt x="45361" y="136083"/>
                    </a:lnTo>
                    <a:lnTo>
                      <a:pt x="68042" y="136083"/>
                    </a:lnTo>
                    <a:lnTo>
                      <a:pt x="68042" y="158764"/>
                    </a:lnTo>
                    <a:lnTo>
                      <a:pt x="90722" y="158764"/>
                    </a:lnTo>
                    <a:lnTo>
                      <a:pt x="90722" y="136083"/>
                    </a:lnTo>
                    <a:lnTo>
                      <a:pt x="113403" y="136083"/>
                    </a:lnTo>
                    <a:lnTo>
                      <a:pt x="113403" y="158764"/>
                    </a:lnTo>
                    <a:lnTo>
                      <a:pt x="136083" y="158764"/>
                    </a:lnTo>
                    <a:lnTo>
                      <a:pt x="136083" y="136083"/>
                    </a:lnTo>
                    <a:lnTo>
                      <a:pt x="158764" y="136083"/>
                    </a:lnTo>
                    <a:lnTo>
                      <a:pt x="158764" y="22681"/>
                    </a:lnTo>
                    <a:lnTo>
                      <a:pt x="136083" y="22681"/>
                    </a:lnTo>
                    <a:close/>
                    <a:moveTo>
                      <a:pt x="136083" y="113403"/>
                    </a:moveTo>
                    <a:lnTo>
                      <a:pt x="22681" y="113403"/>
                    </a:lnTo>
                    <a:lnTo>
                      <a:pt x="22681" y="45361"/>
                    </a:lnTo>
                    <a:lnTo>
                      <a:pt x="136083" y="4536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5" name="Forma Livre: Forma 174">
                <a:extLst>
                  <a:ext uri="{FF2B5EF4-FFF2-40B4-BE49-F238E27FC236}">
                    <a16:creationId xmlns:a16="http://schemas.microsoft.com/office/drawing/2014/main" id="{3B6375C2-8F5E-B0C5-6C33-E9154C370206}"/>
                  </a:ext>
                </a:extLst>
              </p:cNvPr>
              <p:cNvSpPr/>
              <p:nvPr/>
            </p:nvSpPr>
            <p:spPr>
              <a:xfrm>
                <a:off x="2428221" y="2788762"/>
                <a:ext cx="90722" cy="204125"/>
              </a:xfrm>
              <a:custGeom>
                <a:avLst/>
                <a:gdLst>
                  <a:gd name="connsiteX0" fmla="*/ 22681 w 90722"/>
                  <a:gd name="connsiteY0" fmla="*/ 56701 h 204125"/>
                  <a:gd name="connsiteX1" fmla="*/ 90722 w 90722"/>
                  <a:gd name="connsiteY1" fmla="*/ 56701 h 204125"/>
                  <a:gd name="connsiteX2" fmla="*/ 90722 w 90722"/>
                  <a:gd name="connsiteY2" fmla="*/ 0 h 204125"/>
                  <a:gd name="connsiteX3" fmla="*/ 68042 w 90722"/>
                  <a:gd name="connsiteY3" fmla="*/ 0 h 204125"/>
                  <a:gd name="connsiteX4" fmla="*/ 68042 w 90722"/>
                  <a:gd name="connsiteY4" fmla="*/ 34021 h 204125"/>
                  <a:gd name="connsiteX5" fmla="*/ 0 w 90722"/>
                  <a:gd name="connsiteY5" fmla="*/ 34021 h 204125"/>
                  <a:gd name="connsiteX6" fmla="*/ 0 w 90722"/>
                  <a:gd name="connsiteY6" fmla="*/ 204125 h 204125"/>
                  <a:gd name="connsiteX7" fmla="*/ 22681 w 90722"/>
                  <a:gd name="connsiteY7" fmla="*/ 204125 h 20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204125">
                    <a:moveTo>
                      <a:pt x="22681" y="56701"/>
                    </a:moveTo>
                    <a:lnTo>
                      <a:pt x="90722" y="5670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34021"/>
                    </a:lnTo>
                    <a:lnTo>
                      <a:pt x="0" y="34021"/>
                    </a:lnTo>
                    <a:lnTo>
                      <a:pt x="0" y="204125"/>
                    </a:lnTo>
                    <a:lnTo>
                      <a:pt x="22681" y="204125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6" name="Forma Livre: Forma 175">
                <a:extLst>
                  <a:ext uri="{FF2B5EF4-FFF2-40B4-BE49-F238E27FC236}">
                    <a16:creationId xmlns:a16="http://schemas.microsoft.com/office/drawing/2014/main" id="{93E1E6EB-5C4B-43ED-3CC9-7C4F9D59DC26}"/>
                  </a:ext>
                </a:extLst>
              </p:cNvPr>
              <p:cNvSpPr/>
              <p:nvPr/>
            </p:nvSpPr>
            <p:spPr>
              <a:xfrm>
                <a:off x="2496263" y="2958867"/>
                <a:ext cx="22680" cy="113402"/>
              </a:xfrm>
              <a:custGeom>
                <a:avLst/>
                <a:gdLst>
                  <a:gd name="connsiteX0" fmla="*/ 0 w 22680"/>
                  <a:gd name="connsiteY0" fmla="*/ 0 h 113402"/>
                  <a:gd name="connsiteX1" fmla="*/ 22681 w 22680"/>
                  <a:gd name="connsiteY1" fmla="*/ 0 h 113402"/>
                  <a:gd name="connsiteX2" fmla="*/ 22681 w 22680"/>
                  <a:gd name="connsiteY2" fmla="*/ 113403 h 113402"/>
                  <a:gd name="connsiteX3" fmla="*/ 0 w 22680"/>
                  <a:gd name="connsiteY3" fmla="*/ 113403 h 11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113402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113403"/>
                    </a:lnTo>
                    <a:lnTo>
                      <a:pt x="0" y="113403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7" name="Forma Livre: Forma 176">
                <a:extLst>
                  <a:ext uri="{FF2B5EF4-FFF2-40B4-BE49-F238E27FC236}">
                    <a16:creationId xmlns:a16="http://schemas.microsoft.com/office/drawing/2014/main" id="{BD190A0F-B3AE-AB89-6769-A031134D014D}"/>
                  </a:ext>
                </a:extLst>
              </p:cNvPr>
              <p:cNvSpPr/>
              <p:nvPr/>
            </p:nvSpPr>
            <p:spPr>
              <a:xfrm>
                <a:off x="2541624" y="2607318"/>
                <a:ext cx="90722" cy="158763"/>
              </a:xfrm>
              <a:custGeom>
                <a:avLst/>
                <a:gdLst>
                  <a:gd name="connsiteX0" fmla="*/ 22681 w 90722"/>
                  <a:gd name="connsiteY0" fmla="*/ 102063 h 158763"/>
                  <a:gd name="connsiteX1" fmla="*/ 68042 w 90722"/>
                  <a:gd name="connsiteY1" fmla="*/ 102063 h 158763"/>
                  <a:gd name="connsiteX2" fmla="*/ 68042 w 90722"/>
                  <a:gd name="connsiteY2" fmla="*/ 22681 h 158763"/>
                  <a:gd name="connsiteX3" fmla="*/ 90722 w 90722"/>
                  <a:gd name="connsiteY3" fmla="*/ 22681 h 158763"/>
                  <a:gd name="connsiteX4" fmla="*/ 90722 w 90722"/>
                  <a:gd name="connsiteY4" fmla="*/ 0 h 158763"/>
                  <a:gd name="connsiteX5" fmla="*/ 45361 w 90722"/>
                  <a:gd name="connsiteY5" fmla="*/ 0 h 158763"/>
                  <a:gd name="connsiteX6" fmla="*/ 45361 w 90722"/>
                  <a:gd name="connsiteY6" fmla="*/ 79382 h 158763"/>
                  <a:gd name="connsiteX7" fmla="*/ 0 w 90722"/>
                  <a:gd name="connsiteY7" fmla="*/ 79382 h 158763"/>
                  <a:gd name="connsiteX8" fmla="*/ 0 w 90722"/>
                  <a:gd name="connsiteY8" fmla="*/ 158764 h 158763"/>
                  <a:gd name="connsiteX9" fmla="*/ 22681 w 90722"/>
                  <a:gd name="connsiteY9" fmla="*/ 158764 h 15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722" h="158763">
                    <a:moveTo>
                      <a:pt x="22681" y="102063"/>
                    </a:moveTo>
                    <a:lnTo>
                      <a:pt x="68042" y="102063"/>
                    </a:lnTo>
                    <a:lnTo>
                      <a:pt x="68042" y="22681"/>
                    </a:lnTo>
                    <a:lnTo>
                      <a:pt x="90722" y="22681"/>
                    </a:lnTo>
                    <a:lnTo>
                      <a:pt x="90722" y="0"/>
                    </a:lnTo>
                    <a:lnTo>
                      <a:pt x="45361" y="0"/>
                    </a:lnTo>
                    <a:lnTo>
                      <a:pt x="45361" y="79382"/>
                    </a:lnTo>
                    <a:lnTo>
                      <a:pt x="0" y="79382"/>
                    </a:lnTo>
                    <a:lnTo>
                      <a:pt x="0" y="158764"/>
                    </a:lnTo>
                    <a:lnTo>
                      <a:pt x="22681" y="158764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8" name="Forma Livre: Forma 177">
                <a:extLst>
                  <a:ext uri="{FF2B5EF4-FFF2-40B4-BE49-F238E27FC236}">
                    <a16:creationId xmlns:a16="http://schemas.microsoft.com/office/drawing/2014/main" id="{3BDE1CDA-0D01-65A2-9C91-D27F6AB6E440}"/>
                  </a:ext>
                </a:extLst>
              </p:cNvPr>
              <p:cNvSpPr/>
              <p:nvPr/>
            </p:nvSpPr>
            <p:spPr>
              <a:xfrm>
                <a:off x="2428221" y="2641339"/>
                <a:ext cx="90722" cy="124743"/>
              </a:xfrm>
              <a:custGeom>
                <a:avLst/>
                <a:gdLst>
                  <a:gd name="connsiteX0" fmla="*/ 68042 w 90722"/>
                  <a:gd name="connsiteY0" fmla="*/ 124743 h 124743"/>
                  <a:gd name="connsiteX1" fmla="*/ 90722 w 90722"/>
                  <a:gd name="connsiteY1" fmla="*/ 124743 h 124743"/>
                  <a:gd name="connsiteX2" fmla="*/ 90722 w 90722"/>
                  <a:gd name="connsiteY2" fmla="*/ 68042 h 124743"/>
                  <a:gd name="connsiteX3" fmla="*/ 22681 w 90722"/>
                  <a:gd name="connsiteY3" fmla="*/ 68042 h 124743"/>
                  <a:gd name="connsiteX4" fmla="*/ 22681 w 90722"/>
                  <a:gd name="connsiteY4" fmla="*/ 0 h 124743"/>
                  <a:gd name="connsiteX5" fmla="*/ 0 w 90722"/>
                  <a:gd name="connsiteY5" fmla="*/ 0 h 124743"/>
                  <a:gd name="connsiteX6" fmla="*/ 0 w 90722"/>
                  <a:gd name="connsiteY6" fmla="*/ 90722 h 124743"/>
                  <a:gd name="connsiteX7" fmla="*/ 68042 w 90722"/>
                  <a:gd name="connsiteY7" fmla="*/ 90722 h 12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124743">
                    <a:moveTo>
                      <a:pt x="68042" y="124743"/>
                    </a:moveTo>
                    <a:lnTo>
                      <a:pt x="90722" y="124743"/>
                    </a:lnTo>
                    <a:lnTo>
                      <a:pt x="90722" y="68042"/>
                    </a:lnTo>
                    <a:lnTo>
                      <a:pt x="22681" y="68042"/>
                    </a:lnTo>
                    <a:lnTo>
                      <a:pt x="22681" y="0"/>
                    </a:lnTo>
                    <a:lnTo>
                      <a:pt x="0" y="0"/>
                    </a:lnTo>
                    <a:lnTo>
                      <a:pt x="0" y="90722"/>
                    </a:lnTo>
                    <a:lnTo>
                      <a:pt x="68042" y="90722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9" name="Forma Livre: Forma 178">
                <a:extLst>
                  <a:ext uri="{FF2B5EF4-FFF2-40B4-BE49-F238E27FC236}">
                    <a16:creationId xmlns:a16="http://schemas.microsoft.com/office/drawing/2014/main" id="{05C3FB2F-4FB3-CFDA-9762-E99F0AECB0F7}"/>
                  </a:ext>
                </a:extLst>
              </p:cNvPr>
              <p:cNvSpPr/>
              <p:nvPr/>
            </p:nvSpPr>
            <p:spPr>
              <a:xfrm>
                <a:off x="2335297" y="332334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0" name="Forma Livre: Forma 179">
                <a:extLst>
                  <a:ext uri="{FF2B5EF4-FFF2-40B4-BE49-F238E27FC236}">
                    <a16:creationId xmlns:a16="http://schemas.microsoft.com/office/drawing/2014/main" id="{C502FB41-FC31-C35F-D180-9D38502F78FD}"/>
                  </a:ext>
                </a:extLst>
              </p:cNvPr>
              <p:cNvSpPr/>
              <p:nvPr/>
            </p:nvSpPr>
            <p:spPr>
              <a:xfrm>
                <a:off x="2622845" y="3160616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1" name="Forma Livre: Forma 180">
                <a:extLst>
                  <a:ext uri="{FF2B5EF4-FFF2-40B4-BE49-F238E27FC236}">
                    <a16:creationId xmlns:a16="http://schemas.microsoft.com/office/drawing/2014/main" id="{335BC743-CBBD-65E0-C117-B1406F2DF459}"/>
                  </a:ext>
                </a:extLst>
              </p:cNvPr>
              <p:cNvSpPr/>
              <p:nvPr/>
            </p:nvSpPr>
            <p:spPr>
              <a:xfrm>
                <a:off x="2623017" y="2883470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2" name="Forma Livre: Forma 181">
                <a:extLst>
                  <a:ext uri="{FF2B5EF4-FFF2-40B4-BE49-F238E27FC236}">
                    <a16:creationId xmlns:a16="http://schemas.microsoft.com/office/drawing/2014/main" id="{1337A701-196E-1C74-1F3D-F890067F176F}"/>
                  </a:ext>
                </a:extLst>
              </p:cNvPr>
              <p:cNvSpPr/>
              <p:nvPr/>
            </p:nvSpPr>
            <p:spPr>
              <a:xfrm>
                <a:off x="2405541" y="3015568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3" name="Forma Livre: Forma 182">
                <a:extLst>
                  <a:ext uri="{FF2B5EF4-FFF2-40B4-BE49-F238E27FC236}">
                    <a16:creationId xmlns:a16="http://schemas.microsoft.com/office/drawing/2014/main" id="{11047B68-4006-23EE-4832-18888B039618}"/>
                  </a:ext>
                </a:extLst>
              </p:cNvPr>
              <p:cNvSpPr/>
              <p:nvPr/>
            </p:nvSpPr>
            <p:spPr>
              <a:xfrm>
                <a:off x="2473582" y="2868144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4" name="Forma Livre: Forma 183">
                <a:extLst>
                  <a:ext uri="{FF2B5EF4-FFF2-40B4-BE49-F238E27FC236}">
                    <a16:creationId xmlns:a16="http://schemas.microsoft.com/office/drawing/2014/main" id="{A32A5D6B-AC70-5819-D5A7-652647D34852}"/>
                  </a:ext>
                </a:extLst>
              </p:cNvPr>
              <p:cNvSpPr/>
              <p:nvPr/>
            </p:nvSpPr>
            <p:spPr>
              <a:xfrm>
                <a:off x="2405541" y="256195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5" name="Forma Livre: Forma 184">
                <a:extLst>
                  <a:ext uri="{FF2B5EF4-FFF2-40B4-BE49-F238E27FC236}">
                    <a16:creationId xmlns:a16="http://schemas.microsoft.com/office/drawing/2014/main" id="{EC16F458-AD61-5928-92E0-EBD9976F840E}"/>
                  </a:ext>
                </a:extLst>
              </p:cNvPr>
              <p:cNvSpPr/>
              <p:nvPr/>
            </p:nvSpPr>
            <p:spPr>
              <a:xfrm>
                <a:off x="2655027" y="258463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6" name="Forma Livre: Forma 185">
                <a:extLst>
                  <a:ext uri="{FF2B5EF4-FFF2-40B4-BE49-F238E27FC236}">
                    <a16:creationId xmlns:a16="http://schemas.microsoft.com/office/drawing/2014/main" id="{CE9A2CC1-A763-99C5-1616-9A429419D1AC}"/>
                  </a:ext>
                </a:extLst>
              </p:cNvPr>
              <p:cNvSpPr/>
              <p:nvPr/>
            </p:nvSpPr>
            <p:spPr>
              <a:xfrm>
                <a:off x="2648988" y="2992888"/>
                <a:ext cx="22680" cy="113402"/>
              </a:xfrm>
              <a:custGeom>
                <a:avLst/>
                <a:gdLst>
                  <a:gd name="connsiteX0" fmla="*/ 0 w 22680"/>
                  <a:gd name="connsiteY0" fmla="*/ 0 h 113402"/>
                  <a:gd name="connsiteX1" fmla="*/ 22681 w 22680"/>
                  <a:gd name="connsiteY1" fmla="*/ 0 h 113402"/>
                  <a:gd name="connsiteX2" fmla="*/ 22681 w 22680"/>
                  <a:gd name="connsiteY2" fmla="*/ 113403 h 113402"/>
                  <a:gd name="connsiteX3" fmla="*/ 0 w 22680"/>
                  <a:gd name="connsiteY3" fmla="*/ 113403 h 11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113402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113403"/>
                    </a:lnTo>
                    <a:lnTo>
                      <a:pt x="0" y="113403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7" name="Forma Livre: Forma 186">
                <a:extLst>
                  <a:ext uri="{FF2B5EF4-FFF2-40B4-BE49-F238E27FC236}">
                    <a16:creationId xmlns:a16="http://schemas.microsoft.com/office/drawing/2014/main" id="{0F3B353B-0481-FE1B-C8C1-10E04D6855B0}"/>
                  </a:ext>
                </a:extLst>
              </p:cNvPr>
              <p:cNvSpPr/>
              <p:nvPr/>
            </p:nvSpPr>
            <p:spPr>
              <a:xfrm>
                <a:off x="2641484" y="2664019"/>
                <a:ext cx="90722" cy="204125"/>
              </a:xfrm>
              <a:custGeom>
                <a:avLst/>
                <a:gdLst>
                  <a:gd name="connsiteX0" fmla="*/ 22681 w 90722"/>
                  <a:gd name="connsiteY0" fmla="*/ 56701 h 204125"/>
                  <a:gd name="connsiteX1" fmla="*/ 90722 w 90722"/>
                  <a:gd name="connsiteY1" fmla="*/ 56701 h 204125"/>
                  <a:gd name="connsiteX2" fmla="*/ 90722 w 90722"/>
                  <a:gd name="connsiteY2" fmla="*/ 0 h 204125"/>
                  <a:gd name="connsiteX3" fmla="*/ 68042 w 90722"/>
                  <a:gd name="connsiteY3" fmla="*/ 0 h 204125"/>
                  <a:gd name="connsiteX4" fmla="*/ 68042 w 90722"/>
                  <a:gd name="connsiteY4" fmla="*/ 34021 h 204125"/>
                  <a:gd name="connsiteX5" fmla="*/ 0 w 90722"/>
                  <a:gd name="connsiteY5" fmla="*/ 34021 h 204125"/>
                  <a:gd name="connsiteX6" fmla="*/ 0 w 90722"/>
                  <a:gd name="connsiteY6" fmla="*/ 204125 h 204125"/>
                  <a:gd name="connsiteX7" fmla="*/ 22681 w 90722"/>
                  <a:gd name="connsiteY7" fmla="*/ 204125 h 20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204125">
                    <a:moveTo>
                      <a:pt x="22681" y="56701"/>
                    </a:moveTo>
                    <a:lnTo>
                      <a:pt x="90722" y="5670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34021"/>
                    </a:lnTo>
                    <a:lnTo>
                      <a:pt x="0" y="34021"/>
                    </a:lnTo>
                    <a:lnTo>
                      <a:pt x="0" y="204125"/>
                    </a:lnTo>
                    <a:lnTo>
                      <a:pt x="22681" y="204125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8" name="Forma Livre: Forma 187">
                <a:extLst>
                  <a:ext uri="{FF2B5EF4-FFF2-40B4-BE49-F238E27FC236}">
                    <a16:creationId xmlns:a16="http://schemas.microsoft.com/office/drawing/2014/main" id="{3C971E91-3F37-2BD9-8FAA-2CF69A605999}"/>
                  </a:ext>
                </a:extLst>
              </p:cNvPr>
              <p:cNvSpPr/>
              <p:nvPr/>
            </p:nvSpPr>
            <p:spPr>
              <a:xfrm>
                <a:off x="2450902" y="3511948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89" name="Forma Livre: Forma 188">
                <a:extLst>
                  <a:ext uri="{FF2B5EF4-FFF2-40B4-BE49-F238E27FC236}">
                    <a16:creationId xmlns:a16="http://schemas.microsoft.com/office/drawing/2014/main" id="{FA001CD4-9DFA-0456-D05E-79E50F5DF9BE}"/>
                  </a:ext>
                </a:extLst>
              </p:cNvPr>
              <p:cNvSpPr/>
              <p:nvPr/>
            </p:nvSpPr>
            <p:spPr>
              <a:xfrm>
                <a:off x="2496263" y="3511948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90" name="Forma Livre: Forma 189">
                <a:extLst>
                  <a:ext uri="{FF2B5EF4-FFF2-40B4-BE49-F238E27FC236}">
                    <a16:creationId xmlns:a16="http://schemas.microsoft.com/office/drawing/2014/main" id="{2C2C1B90-4C67-674A-AE7A-02C3BA77B04C}"/>
                  </a:ext>
                </a:extLst>
              </p:cNvPr>
              <p:cNvSpPr/>
              <p:nvPr/>
            </p:nvSpPr>
            <p:spPr>
              <a:xfrm>
                <a:off x="2622845" y="3498232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192" name="Agrupar 191">
              <a:extLst>
                <a:ext uri="{FF2B5EF4-FFF2-40B4-BE49-F238E27FC236}">
                  <a16:creationId xmlns:a16="http://schemas.microsoft.com/office/drawing/2014/main" id="{B2EFFEDA-CC30-EBA5-C0E8-D5525C6DF50F}"/>
                </a:ext>
              </a:extLst>
            </p:cNvPr>
            <p:cNvGrpSpPr/>
            <p:nvPr/>
          </p:nvGrpSpPr>
          <p:grpSpPr>
            <a:xfrm>
              <a:off x="2323533" y="3628160"/>
              <a:ext cx="396909" cy="1004316"/>
              <a:chOff x="2335297" y="2561957"/>
              <a:chExt cx="396909" cy="1004316"/>
            </a:xfrm>
          </p:grpSpPr>
          <p:sp>
            <p:nvSpPr>
              <p:cNvPr id="193" name="Forma Livre: Forma 192">
                <a:extLst>
                  <a:ext uri="{FF2B5EF4-FFF2-40B4-BE49-F238E27FC236}">
                    <a16:creationId xmlns:a16="http://schemas.microsoft.com/office/drawing/2014/main" id="{65268CA2-0E92-79CD-A535-50D3EBDFC890}"/>
                  </a:ext>
                </a:extLst>
              </p:cNvPr>
              <p:cNvSpPr/>
              <p:nvPr/>
            </p:nvSpPr>
            <p:spPr>
              <a:xfrm>
                <a:off x="2514478" y="3323347"/>
                <a:ext cx="90722" cy="90722"/>
              </a:xfrm>
              <a:custGeom>
                <a:avLst/>
                <a:gdLst>
                  <a:gd name="connsiteX0" fmla="*/ 68042 w 90722"/>
                  <a:gd name="connsiteY0" fmla="*/ 68042 h 90722"/>
                  <a:gd name="connsiteX1" fmla="*/ 0 w 90722"/>
                  <a:gd name="connsiteY1" fmla="*/ 68042 h 90722"/>
                  <a:gd name="connsiteX2" fmla="*/ 0 w 90722"/>
                  <a:gd name="connsiteY2" fmla="*/ 90722 h 90722"/>
                  <a:gd name="connsiteX3" fmla="*/ 90722 w 90722"/>
                  <a:gd name="connsiteY3" fmla="*/ 90722 h 90722"/>
                  <a:gd name="connsiteX4" fmla="*/ 90722 w 90722"/>
                  <a:gd name="connsiteY4" fmla="*/ 0 h 90722"/>
                  <a:gd name="connsiteX5" fmla="*/ 68042 w 90722"/>
                  <a:gd name="connsiteY5" fmla="*/ 0 h 9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722" h="90722">
                    <a:moveTo>
                      <a:pt x="68042" y="68042"/>
                    </a:moveTo>
                    <a:lnTo>
                      <a:pt x="0" y="68042"/>
                    </a:lnTo>
                    <a:lnTo>
                      <a:pt x="0" y="90722"/>
                    </a:lnTo>
                    <a:lnTo>
                      <a:pt x="90722" y="90722"/>
                    </a:lnTo>
                    <a:lnTo>
                      <a:pt x="90722" y="0"/>
                    </a:lnTo>
                    <a:lnTo>
                      <a:pt x="68042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94" name="Forma Livre: Forma 193">
                <a:extLst>
                  <a:ext uri="{FF2B5EF4-FFF2-40B4-BE49-F238E27FC236}">
                    <a16:creationId xmlns:a16="http://schemas.microsoft.com/office/drawing/2014/main" id="{A7FAB0E4-950A-FAF3-E879-9194FED30DE4}"/>
                  </a:ext>
                </a:extLst>
              </p:cNvPr>
              <p:cNvSpPr/>
              <p:nvPr/>
            </p:nvSpPr>
            <p:spPr>
              <a:xfrm>
                <a:off x="2455888" y="3328756"/>
                <a:ext cx="90722" cy="90722"/>
              </a:xfrm>
              <a:custGeom>
                <a:avLst/>
                <a:gdLst>
                  <a:gd name="connsiteX0" fmla="*/ 90722 w 90722"/>
                  <a:gd name="connsiteY0" fmla="*/ 0 h 90722"/>
                  <a:gd name="connsiteX1" fmla="*/ 0 w 90722"/>
                  <a:gd name="connsiteY1" fmla="*/ 0 h 90722"/>
                  <a:gd name="connsiteX2" fmla="*/ 0 w 90722"/>
                  <a:gd name="connsiteY2" fmla="*/ 90722 h 90722"/>
                  <a:gd name="connsiteX3" fmla="*/ 22681 w 90722"/>
                  <a:gd name="connsiteY3" fmla="*/ 90722 h 90722"/>
                  <a:gd name="connsiteX4" fmla="*/ 22681 w 90722"/>
                  <a:gd name="connsiteY4" fmla="*/ 22681 h 90722"/>
                  <a:gd name="connsiteX5" fmla="*/ 90722 w 90722"/>
                  <a:gd name="connsiteY5" fmla="*/ 22681 h 9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722" h="90722">
                    <a:moveTo>
                      <a:pt x="90722" y="0"/>
                    </a:moveTo>
                    <a:lnTo>
                      <a:pt x="0" y="0"/>
                    </a:lnTo>
                    <a:lnTo>
                      <a:pt x="0" y="90722"/>
                    </a:lnTo>
                    <a:lnTo>
                      <a:pt x="22681" y="90722"/>
                    </a:lnTo>
                    <a:lnTo>
                      <a:pt x="22681" y="22681"/>
                    </a:lnTo>
                    <a:lnTo>
                      <a:pt x="90722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95" name="Forma Livre: Forma 194">
                <a:extLst>
                  <a:ext uri="{FF2B5EF4-FFF2-40B4-BE49-F238E27FC236}">
                    <a16:creationId xmlns:a16="http://schemas.microsoft.com/office/drawing/2014/main" id="{65122925-BB03-03E6-28CC-FE74614B08EE}"/>
                  </a:ext>
                </a:extLst>
              </p:cNvPr>
              <p:cNvSpPr/>
              <p:nvPr/>
            </p:nvSpPr>
            <p:spPr>
              <a:xfrm>
                <a:off x="2450902" y="3174332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96" name="Forma Livre: Forma 195">
                <a:extLst>
                  <a:ext uri="{FF2B5EF4-FFF2-40B4-BE49-F238E27FC236}">
                    <a16:creationId xmlns:a16="http://schemas.microsoft.com/office/drawing/2014/main" id="{F3C6E6E9-70BF-3FED-1C49-DD61C81BC94E}"/>
                  </a:ext>
                </a:extLst>
              </p:cNvPr>
              <p:cNvSpPr/>
              <p:nvPr/>
            </p:nvSpPr>
            <p:spPr>
              <a:xfrm>
                <a:off x="2496263" y="3174332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97" name="Forma Livre: Forma 196">
                <a:extLst>
                  <a:ext uri="{FF2B5EF4-FFF2-40B4-BE49-F238E27FC236}">
                    <a16:creationId xmlns:a16="http://schemas.microsoft.com/office/drawing/2014/main" id="{66E2F3AC-1665-A775-9CC4-97896338DBB4}"/>
                  </a:ext>
                </a:extLst>
              </p:cNvPr>
              <p:cNvSpPr/>
              <p:nvPr/>
            </p:nvSpPr>
            <p:spPr>
              <a:xfrm>
                <a:off x="2405541" y="3106290"/>
                <a:ext cx="158763" cy="158763"/>
              </a:xfrm>
              <a:custGeom>
                <a:avLst/>
                <a:gdLst>
                  <a:gd name="connsiteX0" fmla="*/ 136083 w 158763"/>
                  <a:gd name="connsiteY0" fmla="*/ 0 h 158763"/>
                  <a:gd name="connsiteX1" fmla="*/ 113403 w 158763"/>
                  <a:gd name="connsiteY1" fmla="*/ 0 h 158763"/>
                  <a:gd name="connsiteX2" fmla="*/ 113403 w 158763"/>
                  <a:gd name="connsiteY2" fmla="*/ 22681 h 158763"/>
                  <a:gd name="connsiteX3" fmla="*/ 90722 w 158763"/>
                  <a:gd name="connsiteY3" fmla="*/ 22681 h 158763"/>
                  <a:gd name="connsiteX4" fmla="*/ 90722 w 158763"/>
                  <a:gd name="connsiteY4" fmla="*/ 0 h 158763"/>
                  <a:gd name="connsiteX5" fmla="*/ 68042 w 158763"/>
                  <a:gd name="connsiteY5" fmla="*/ 0 h 158763"/>
                  <a:gd name="connsiteX6" fmla="*/ 68042 w 158763"/>
                  <a:gd name="connsiteY6" fmla="*/ 22681 h 158763"/>
                  <a:gd name="connsiteX7" fmla="*/ 45361 w 158763"/>
                  <a:gd name="connsiteY7" fmla="*/ 22681 h 158763"/>
                  <a:gd name="connsiteX8" fmla="*/ 45361 w 158763"/>
                  <a:gd name="connsiteY8" fmla="*/ 0 h 158763"/>
                  <a:gd name="connsiteX9" fmla="*/ 22681 w 158763"/>
                  <a:gd name="connsiteY9" fmla="*/ 0 h 158763"/>
                  <a:gd name="connsiteX10" fmla="*/ 22681 w 158763"/>
                  <a:gd name="connsiteY10" fmla="*/ 22681 h 158763"/>
                  <a:gd name="connsiteX11" fmla="*/ 0 w 158763"/>
                  <a:gd name="connsiteY11" fmla="*/ 22681 h 158763"/>
                  <a:gd name="connsiteX12" fmla="*/ 0 w 158763"/>
                  <a:gd name="connsiteY12" fmla="*/ 136083 h 158763"/>
                  <a:gd name="connsiteX13" fmla="*/ 22681 w 158763"/>
                  <a:gd name="connsiteY13" fmla="*/ 136083 h 158763"/>
                  <a:gd name="connsiteX14" fmla="*/ 22681 w 158763"/>
                  <a:gd name="connsiteY14" fmla="*/ 158764 h 158763"/>
                  <a:gd name="connsiteX15" fmla="*/ 45361 w 158763"/>
                  <a:gd name="connsiteY15" fmla="*/ 158764 h 158763"/>
                  <a:gd name="connsiteX16" fmla="*/ 45361 w 158763"/>
                  <a:gd name="connsiteY16" fmla="*/ 136083 h 158763"/>
                  <a:gd name="connsiteX17" fmla="*/ 68042 w 158763"/>
                  <a:gd name="connsiteY17" fmla="*/ 136083 h 158763"/>
                  <a:gd name="connsiteX18" fmla="*/ 68042 w 158763"/>
                  <a:gd name="connsiteY18" fmla="*/ 158764 h 158763"/>
                  <a:gd name="connsiteX19" fmla="*/ 90722 w 158763"/>
                  <a:gd name="connsiteY19" fmla="*/ 158764 h 158763"/>
                  <a:gd name="connsiteX20" fmla="*/ 90722 w 158763"/>
                  <a:gd name="connsiteY20" fmla="*/ 136083 h 158763"/>
                  <a:gd name="connsiteX21" fmla="*/ 113403 w 158763"/>
                  <a:gd name="connsiteY21" fmla="*/ 136083 h 158763"/>
                  <a:gd name="connsiteX22" fmla="*/ 113403 w 158763"/>
                  <a:gd name="connsiteY22" fmla="*/ 158764 h 158763"/>
                  <a:gd name="connsiteX23" fmla="*/ 136083 w 158763"/>
                  <a:gd name="connsiteY23" fmla="*/ 158764 h 158763"/>
                  <a:gd name="connsiteX24" fmla="*/ 136083 w 158763"/>
                  <a:gd name="connsiteY24" fmla="*/ 136083 h 158763"/>
                  <a:gd name="connsiteX25" fmla="*/ 158764 w 158763"/>
                  <a:gd name="connsiteY25" fmla="*/ 136083 h 158763"/>
                  <a:gd name="connsiteX26" fmla="*/ 158764 w 158763"/>
                  <a:gd name="connsiteY26" fmla="*/ 22681 h 158763"/>
                  <a:gd name="connsiteX27" fmla="*/ 136083 w 158763"/>
                  <a:gd name="connsiteY27" fmla="*/ 22681 h 158763"/>
                  <a:gd name="connsiteX28" fmla="*/ 136083 w 158763"/>
                  <a:gd name="connsiteY28" fmla="*/ 113403 h 158763"/>
                  <a:gd name="connsiteX29" fmla="*/ 22681 w 158763"/>
                  <a:gd name="connsiteY29" fmla="*/ 113403 h 158763"/>
                  <a:gd name="connsiteX30" fmla="*/ 22681 w 158763"/>
                  <a:gd name="connsiteY30" fmla="*/ 45361 h 158763"/>
                  <a:gd name="connsiteX31" fmla="*/ 136083 w 158763"/>
                  <a:gd name="connsiteY31" fmla="*/ 45361 h 15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8763" h="158763">
                    <a:moveTo>
                      <a:pt x="136083" y="0"/>
                    </a:moveTo>
                    <a:lnTo>
                      <a:pt x="113403" y="0"/>
                    </a:lnTo>
                    <a:lnTo>
                      <a:pt x="113403" y="22681"/>
                    </a:lnTo>
                    <a:lnTo>
                      <a:pt x="90722" y="2268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22681"/>
                    </a:lnTo>
                    <a:lnTo>
                      <a:pt x="45361" y="22681"/>
                    </a:lnTo>
                    <a:lnTo>
                      <a:pt x="45361" y="0"/>
                    </a:ln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lnTo>
                      <a:pt x="0" y="136083"/>
                    </a:lnTo>
                    <a:lnTo>
                      <a:pt x="22681" y="136083"/>
                    </a:lnTo>
                    <a:lnTo>
                      <a:pt x="22681" y="158764"/>
                    </a:lnTo>
                    <a:lnTo>
                      <a:pt x="45361" y="158764"/>
                    </a:lnTo>
                    <a:lnTo>
                      <a:pt x="45361" y="136083"/>
                    </a:lnTo>
                    <a:lnTo>
                      <a:pt x="68042" y="136083"/>
                    </a:lnTo>
                    <a:lnTo>
                      <a:pt x="68042" y="158764"/>
                    </a:lnTo>
                    <a:lnTo>
                      <a:pt x="90722" y="158764"/>
                    </a:lnTo>
                    <a:lnTo>
                      <a:pt x="90722" y="136083"/>
                    </a:lnTo>
                    <a:lnTo>
                      <a:pt x="113403" y="136083"/>
                    </a:lnTo>
                    <a:lnTo>
                      <a:pt x="113403" y="158764"/>
                    </a:lnTo>
                    <a:lnTo>
                      <a:pt x="136083" y="158764"/>
                    </a:lnTo>
                    <a:lnTo>
                      <a:pt x="136083" y="136083"/>
                    </a:lnTo>
                    <a:lnTo>
                      <a:pt x="158764" y="136083"/>
                    </a:lnTo>
                    <a:lnTo>
                      <a:pt x="158764" y="22681"/>
                    </a:lnTo>
                    <a:lnTo>
                      <a:pt x="136083" y="22681"/>
                    </a:lnTo>
                    <a:close/>
                    <a:moveTo>
                      <a:pt x="136083" y="113403"/>
                    </a:moveTo>
                    <a:lnTo>
                      <a:pt x="22681" y="113403"/>
                    </a:lnTo>
                    <a:lnTo>
                      <a:pt x="22681" y="45361"/>
                    </a:lnTo>
                    <a:lnTo>
                      <a:pt x="136083" y="4536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98" name="Forma Livre: Forma 197">
                <a:extLst>
                  <a:ext uri="{FF2B5EF4-FFF2-40B4-BE49-F238E27FC236}">
                    <a16:creationId xmlns:a16="http://schemas.microsoft.com/office/drawing/2014/main" id="{9094CA73-B37D-40A5-3A73-4A5FFC4BF0C5}"/>
                  </a:ext>
                </a:extLst>
              </p:cNvPr>
              <p:cNvSpPr/>
              <p:nvPr/>
            </p:nvSpPr>
            <p:spPr>
              <a:xfrm>
                <a:off x="2428221" y="2788762"/>
                <a:ext cx="90722" cy="204125"/>
              </a:xfrm>
              <a:custGeom>
                <a:avLst/>
                <a:gdLst>
                  <a:gd name="connsiteX0" fmla="*/ 22681 w 90722"/>
                  <a:gd name="connsiteY0" fmla="*/ 56701 h 204125"/>
                  <a:gd name="connsiteX1" fmla="*/ 90722 w 90722"/>
                  <a:gd name="connsiteY1" fmla="*/ 56701 h 204125"/>
                  <a:gd name="connsiteX2" fmla="*/ 90722 w 90722"/>
                  <a:gd name="connsiteY2" fmla="*/ 0 h 204125"/>
                  <a:gd name="connsiteX3" fmla="*/ 68042 w 90722"/>
                  <a:gd name="connsiteY3" fmla="*/ 0 h 204125"/>
                  <a:gd name="connsiteX4" fmla="*/ 68042 w 90722"/>
                  <a:gd name="connsiteY4" fmla="*/ 34021 h 204125"/>
                  <a:gd name="connsiteX5" fmla="*/ 0 w 90722"/>
                  <a:gd name="connsiteY5" fmla="*/ 34021 h 204125"/>
                  <a:gd name="connsiteX6" fmla="*/ 0 w 90722"/>
                  <a:gd name="connsiteY6" fmla="*/ 204125 h 204125"/>
                  <a:gd name="connsiteX7" fmla="*/ 22681 w 90722"/>
                  <a:gd name="connsiteY7" fmla="*/ 204125 h 20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204125">
                    <a:moveTo>
                      <a:pt x="22681" y="56701"/>
                    </a:moveTo>
                    <a:lnTo>
                      <a:pt x="90722" y="5670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34021"/>
                    </a:lnTo>
                    <a:lnTo>
                      <a:pt x="0" y="34021"/>
                    </a:lnTo>
                    <a:lnTo>
                      <a:pt x="0" y="204125"/>
                    </a:lnTo>
                    <a:lnTo>
                      <a:pt x="22681" y="204125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99" name="Forma Livre: Forma 198">
                <a:extLst>
                  <a:ext uri="{FF2B5EF4-FFF2-40B4-BE49-F238E27FC236}">
                    <a16:creationId xmlns:a16="http://schemas.microsoft.com/office/drawing/2014/main" id="{B9B7D70B-E764-3568-EEC3-E0817F3A8B42}"/>
                  </a:ext>
                </a:extLst>
              </p:cNvPr>
              <p:cNvSpPr/>
              <p:nvPr/>
            </p:nvSpPr>
            <p:spPr>
              <a:xfrm>
                <a:off x="2496263" y="2958867"/>
                <a:ext cx="22680" cy="113402"/>
              </a:xfrm>
              <a:custGeom>
                <a:avLst/>
                <a:gdLst>
                  <a:gd name="connsiteX0" fmla="*/ 0 w 22680"/>
                  <a:gd name="connsiteY0" fmla="*/ 0 h 113402"/>
                  <a:gd name="connsiteX1" fmla="*/ 22681 w 22680"/>
                  <a:gd name="connsiteY1" fmla="*/ 0 h 113402"/>
                  <a:gd name="connsiteX2" fmla="*/ 22681 w 22680"/>
                  <a:gd name="connsiteY2" fmla="*/ 113403 h 113402"/>
                  <a:gd name="connsiteX3" fmla="*/ 0 w 22680"/>
                  <a:gd name="connsiteY3" fmla="*/ 113403 h 11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113402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113403"/>
                    </a:lnTo>
                    <a:lnTo>
                      <a:pt x="0" y="113403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0" name="Forma Livre: Forma 199">
                <a:extLst>
                  <a:ext uri="{FF2B5EF4-FFF2-40B4-BE49-F238E27FC236}">
                    <a16:creationId xmlns:a16="http://schemas.microsoft.com/office/drawing/2014/main" id="{E8620D1D-8992-9CE8-2F12-C4FA50FD8561}"/>
                  </a:ext>
                </a:extLst>
              </p:cNvPr>
              <p:cNvSpPr/>
              <p:nvPr/>
            </p:nvSpPr>
            <p:spPr>
              <a:xfrm>
                <a:off x="2541624" y="2607318"/>
                <a:ext cx="90722" cy="158763"/>
              </a:xfrm>
              <a:custGeom>
                <a:avLst/>
                <a:gdLst>
                  <a:gd name="connsiteX0" fmla="*/ 22681 w 90722"/>
                  <a:gd name="connsiteY0" fmla="*/ 102063 h 158763"/>
                  <a:gd name="connsiteX1" fmla="*/ 68042 w 90722"/>
                  <a:gd name="connsiteY1" fmla="*/ 102063 h 158763"/>
                  <a:gd name="connsiteX2" fmla="*/ 68042 w 90722"/>
                  <a:gd name="connsiteY2" fmla="*/ 22681 h 158763"/>
                  <a:gd name="connsiteX3" fmla="*/ 90722 w 90722"/>
                  <a:gd name="connsiteY3" fmla="*/ 22681 h 158763"/>
                  <a:gd name="connsiteX4" fmla="*/ 90722 w 90722"/>
                  <a:gd name="connsiteY4" fmla="*/ 0 h 158763"/>
                  <a:gd name="connsiteX5" fmla="*/ 45361 w 90722"/>
                  <a:gd name="connsiteY5" fmla="*/ 0 h 158763"/>
                  <a:gd name="connsiteX6" fmla="*/ 45361 w 90722"/>
                  <a:gd name="connsiteY6" fmla="*/ 79382 h 158763"/>
                  <a:gd name="connsiteX7" fmla="*/ 0 w 90722"/>
                  <a:gd name="connsiteY7" fmla="*/ 79382 h 158763"/>
                  <a:gd name="connsiteX8" fmla="*/ 0 w 90722"/>
                  <a:gd name="connsiteY8" fmla="*/ 158764 h 158763"/>
                  <a:gd name="connsiteX9" fmla="*/ 22681 w 90722"/>
                  <a:gd name="connsiteY9" fmla="*/ 158764 h 15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722" h="158763">
                    <a:moveTo>
                      <a:pt x="22681" y="102063"/>
                    </a:moveTo>
                    <a:lnTo>
                      <a:pt x="68042" y="102063"/>
                    </a:lnTo>
                    <a:lnTo>
                      <a:pt x="68042" y="22681"/>
                    </a:lnTo>
                    <a:lnTo>
                      <a:pt x="90722" y="22681"/>
                    </a:lnTo>
                    <a:lnTo>
                      <a:pt x="90722" y="0"/>
                    </a:lnTo>
                    <a:lnTo>
                      <a:pt x="45361" y="0"/>
                    </a:lnTo>
                    <a:lnTo>
                      <a:pt x="45361" y="79382"/>
                    </a:lnTo>
                    <a:lnTo>
                      <a:pt x="0" y="79382"/>
                    </a:lnTo>
                    <a:lnTo>
                      <a:pt x="0" y="158764"/>
                    </a:lnTo>
                    <a:lnTo>
                      <a:pt x="22681" y="158764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1" name="Forma Livre: Forma 200">
                <a:extLst>
                  <a:ext uri="{FF2B5EF4-FFF2-40B4-BE49-F238E27FC236}">
                    <a16:creationId xmlns:a16="http://schemas.microsoft.com/office/drawing/2014/main" id="{AA81F84A-6E00-7422-29CD-094765D8F91E}"/>
                  </a:ext>
                </a:extLst>
              </p:cNvPr>
              <p:cNvSpPr/>
              <p:nvPr/>
            </p:nvSpPr>
            <p:spPr>
              <a:xfrm>
                <a:off x="2428221" y="2641339"/>
                <a:ext cx="90722" cy="124743"/>
              </a:xfrm>
              <a:custGeom>
                <a:avLst/>
                <a:gdLst>
                  <a:gd name="connsiteX0" fmla="*/ 68042 w 90722"/>
                  <a:gd name="connsiteY0" fmla="*/ 124743 h 124743"/>
                  <a:gd name="connsiteX1" fmla="*/ 90722 w 90722"/>
                  <a:gd name="connsiteY1" fmla="*/ 124743 h 124743"/>
                  <a:gd name="connsiteX2" fmla="*/ 90722 w 90722"/>
                  <a:gd name="connsiteY2" fmla="*/ 68042 h 124743"/>
                  <a:gd name="connsiteX3" fmla="*/ 22681 w 90722"/>
                  <a:gd name="connsiteY3" fmla="*/ 68042 h 124743"/>
                  <a:gd name="connsiteX4" fmla="*/ 22681 w 90722"/>
                  <a:gd name="connsiteY4" fmla="*/ 0 h 124743"/>
                  <a:gd name="connsiteX5" fmla="*/ 0 w 90722"/>
                  <a:gd name="connsiteY5" fmla="*/ 0 h 124743"/>
                  <a:gd name="connsiteX6" fmla="*/ 0 w 90722"/>
                  <a:gd name="connsiteY6" fmla="*/ 90722 h 124743"/>
                  <a:gd name="connsiteX7" fmla="*/ 68042 w 90722"/>
                  <a:gd name="connsiteY7" fmla="*/ 90722 h 12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124743">
                    <a:moveTo>
                      <a:pt x="68042" y="124743"/>
                    </a:moveTo>
                    <a:lnTo>
                      <a:pt x="90722" y="124743"/>
                    </a:lnTo>
                    <a:lnTo>
                      <a:pt x="90722" y="68042"/>
                    </a:lnTo>
                    <a:lnTo>
                      <a:pt x="22681" y="68042"/>
                    </a:lnTo>
                    <a:lnTo>
                      <a:pt x="22681" y="0"/>
                    </a:lnTo>
                    <a:lnTo>
                      <a:pt x="0" y="0"/>
                    </a:lnTo>
                    <a:lnTo>
                      <a:pt x="0" y="90722"/>
                    </a:lnTo>
                    <a:lnTo>
                      <a:pt x="68042" y="90722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2" name="Forma Livre: Forma 201">
                <a:extLst>
                  <a:ext uri="{FF2B5EF4-FFF2-40B4-BE49-F238E27FC236}">
                    <a16:creationId xmlns:a16="http://schemas.microsoft.com/office/drawing/2014/main" id="{A8CB5E79-1329-CBA5-3FA3-1D42DD47E594}"/>
                  </a:ext>
                </a:extLst>
              </p:cNvPr>
              <p:cNvSpPr/>
              <p:nvPr/>
            </p:nvSpPr>
            <p:spPr>
              <a:xfrm>
                <a:off x="2335297" y="332334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3" name="Forma Livre: Forma 202">
                <a:extLst>
                  <a:ext uri="{FF2B5EF4-FFF2-40B4-BE49-F238E27FC236}">
                    <a16:creationId xmlns:a16="http://schemas.microsoft.com/office/drawing/2014/main" id="{B5DB3801-9A49-3E8D-F470-09BE0EA85A14}"/>
                  </a:ext>
                </a:extLst>
              </p:cNvPr>
              <p:cNvSpPr/>
              <p:nvPr/>
            </p:nvSpPr>
            <p:spPr>
              <a:xfrm>
                <a:off x="2622845" y="3160616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4" name="Forma Livre: Forma 203">
                <a:extLst>
                  <a:ext uri="{FF2B5EF4-FFF2-40B4-BE49-F238E27FC236}">
                    <a16:creationId xmlns:a16="http://schemas.microsoft.com/office/drawing/2014/main" id="{953F666B-979B-5C17-1C47-C0CFF726CE79}"/>
                  </a:ext>
                </a:extLst>
              </p:cNvPr>
              <p:cNvSpPr/>
              <p:nvPr/>
            </p:nvSpPr>
            <p:spPr>
              <a:xfrm>
                <a:off x="2623017" y="2883470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5" name="Forma Livre: Forma 204">
                <a:extLst>
                  <a:ext uri="{FF2B5EF4-FFF2-40B4-BE49-F238E27FC236}">
                    <a16:creationId xmlns:a16="http://schemas.microsoft.com/office/drawing/2014/main" id="{8D6237FF-D890-ADD4-29D3-99EC2EE16B6A}"/>
                  </a:ext>
                </a:extLst>
              </p:cNvPr>
              <p:cNvSpPr/>
              <p:nvPr/>
            </p:nvSpPr>
            <p:spPr>
              <a:xfrm>
                <a:off x="2405541" y="3015568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6" name="Forma Livre: Forma 205">
                <a:extLst>
                  <a:ext uri="{FF2B5EF4-FFF2-40B4-BE49-F238E27FC236}">
                    <a16:creationId xmlns:a16="http://schemas.microsoft.com/office/drawing/2014/main" id="{19422F35-F3E3-84E6-F3D2-6697E22EAE65}"/>
                  </a:ext>
                </a:extLst>
              </p:cNvPr>
              <p:cNvSpPr/>
              <p:nvPr/>
            </p:nvSpPr>
            <p:spPr>
              <a:xfrm>
                <a:off x="2473582" y="2868144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7" name="Forma Livre: Forma 206">
                <a:extLst>
                  <a:ext uri="{FF2B5EF4-FFF2-40B4-BE49-F238E27FC236}">
                    <a16:creationId xmlns:a16="http://schemas.microsoft.com/office/drawing/2014/main" id="{60E86663-C4EE-B04C-0869-271FBDFBD298}"/>
                  </a:ext>
                </a:extLst>
              </p:cNvPr>
              <p:cNvSpPr/>
              <p:nvPr/>
            </p:nvSpPr>
            <p:spPr>
              <a:xfrm>
                <a:off x="2405541" y="256195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8" name="Forma Livre: Forma 207">
                <a:extLst>
                  <a:ext uri="{FF2B5EF4-FFF2-40B4-BE49-F238E27FC236}">
                    <a16:creationId xmlns:a16="http://schemas.microsoft.com/office/drawing/2014/main" id="{6EEAB297-F648-1A62-D1E4-20F4E1120C50}"/>
                  </a:ext>
                </a:extLst>
              </p:cNvPr>
              <p:cNvSpPr/>
              <p:nvPr/>
            </p:nvSpPr>
            <p:spPr>
              <a:xfrm>
                <a:off x="2655027" y="2584637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9" name="Forma Livre: Forma 208">
                <a:extLst>
                  <a:ext uri="{FF2B5EF4-FFF2-40B4-BE49-F238E27FC236}">
                    <a16:creationId xmlns:a16="http://schemas.microsoft.com/office/drawing/2014/main" id="{48132DA4-04DD-5845-477A-0CE400C791FF}"/>
                  </a:ext>
                </a:extLst>
              </p:cNvPr>
              <p:cNvSpPr/>
              <p:nvPr/>
            </p:nvSpPr>
            <p:spPr>
              <a:xfrm>
                <a:off x="2648988" y="2992888"/>
                <a:ext cx="22680" cy="113402"/>
              </a:xfrm>
              <a:custGeom>
                <a:avLst/>
                <a:gdLst>
                  <a:gd name="connsiteX0" fmla="*/ 0 w 22680"/>
                  <a:gd name="connsiteY0" fmla="*/ 0 h 113402"/>
                  <a:gd name="connsiteX1" fmla="*/ 22681 w 22680"/>
                  <a:gd name="connsiteY1" fmla="*/ 0 h 113402"/>
                  <a:gd name="connsiteX2" fmla="*/ 22681 w 22680"/>
                  <a:gd name="connsiteY2" fmla="*/ 113403 h 113402"/>
                  <a:gd name="connsiteX3" fmla="*/ 0 w 22680"/>
                  <a:gd name="connsiteY3" fmla="*/ 113403 h 11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113402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113403"/>
                    </a:lnTo>
                    <a:lnTo>
                      <a:pt x="0" y="113403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10" name="Forma Livre: Forma 209">
                <a:extLst>
                  <a:ext uri="{FF2B5EF4-FFF2-40B4-BE49-F238E27FC236}">
                    <a16:creationId xmlns:a16="http://schemas.microsoft.com/office/drawing/2014/main" id="{B9ECB40D-BA9B-A708-85FB-8B2A9E6BB22D}"/>
                  </a:ext>
                </a:extLst>
              </p:cNvPr>
              <p:cNvSpPr/>
              <p:nvPr/>
            </p:nvSpPr>
            <p:spPr>
              <a:xfrm>
                <a:off x="2641484" y="2664019"/>
                <a:ext cx="90722" cy="204125"/>
              </a:xfrm>
              <a:custGeom>
                <a:avLst/>
                <a:gdLst>
                  <a:gd name="connsiteX0" fmla="*/ 22681 w 90722"/>
                  <a:gd name="connsiteY0" fmla="*/ 56701 h 204125"/>
                  <a:gd name="connsiteX1" fmla="*/ 90722 w 90722"/>
                  <a:gd name="connsiteY1" fmla="*/ 56701 h 204125"/>
                  <a:gd name="connsiteX2" fmla="*/ 90722 w 90722"/>
                  <a:gd name="connsiteY2" fmla="*/ 0 h 204125"/>
                  <a:gd name="connsiteX3" fmla="*/ 68042 w 90722"/>
                  <a:gd name="connsiteY3" fmla="*/ 0 h 204125"/>
                  <a:gd name="connsiteX4" fmla="*/ 68042 w 90722"/>
                  <a:gd name="connsiteY4" fmla="*/ 34021 h 204125"/>
                  <a:gd name="connsiteX5" fmla="*/ 0 w 90722"/>
                  <a:gd name="connsiteY5" fmla="*/ 34021 h 204125"/>
                  <a:gd name="connsiteX6" fmla="*/ 0 w 90722"/>
                  <a:gd name="connsiteY6" fmla="*/ 204125 h 204125"/>
                  <a:gd name="connsiteX7" fmla="*/ 22681 w 90722"/>
                  <a:gd name="connsiteY7" fmla="*/ 204125 h 204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722" h="204125">
                    <a:moveTo>
                      <a:pt x="22681" y="56701"/>
                    </a:moveTo>
                    <a:lnTo>
                      <a:pt x="90722" y="56701"/>
                    </a:lnTo>
                    <a:lnTo>
                      <a:pt x="90722" y="0"/>
                    </a:lnTo>
                    <a:lnTo>
                      <a:pt x="68042" y="0"/>
                    </a:lnTo>
                    <a:lnTo>
                      <a:pt x="68042" y="34021"/>
                    </a:lnTo>
                    <a:lnTo>
                      <a:pt x="0" y="34021"/>
                    </a:lnTo>
                    <a:lnTo>
                      <a:pt x="0" y="204125"/>
                    </a:lnTo>
                    <a:lnTo>
                      <a:pt x="22681" y="204125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11" name="Forma Livre: Forma 210">
                <a:extLst>
                  <a:ext uri="{FF2B5EF4-FFF2-40B4-BE49-F238E27FC236}">
                    <a16:creationId xmlns:a16="http://schemas.microsoft.com/office/drawing/2014/main" id="{D1C67904-3961-D63E-C8B4-7E5EE16549DA}"/>
                  </a:ext>
                </a:extLst>
              </p:cNvPr>
              <p:cNvSpPr/>
              <p:nvPr/>
            </p:nvSpPr>
            <p:spPr>
              <a:xfrm>
                <a:off x="2450902" y="3511948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12" name="Forma Livre: Forma 211">
                <a:extLst>
                  <a:ext uri="{FF2B5EF4-FFF2-40B4-BE49-F238E27FC236}">
                    <a16:creationId xmlns:a16="http://schemas.microsoft.com/office/drawing/2014/main" id="{E840DE4D-FAB7-FA52-5AAE-62F8E1FFC522}"/>
                  </a:ext>
                </a:extLst>
              </p:cNvPr>
              <p:cNvSpPr/>
              <p:nvPr/>
            </p:nvSpPr>
            <p:spPr>
              <a:xfrm>
                <a:off x="2496263" y="3511948"/>
                <a:ext cx="22680" cy="22680"/>
              </a:xfrm>
              <a:custGeom>
                <a:avLst/>
                <a:gdLst>
                  <a:gd name="connsiteX0" fmla="*/ 0 w 22680"/>
                  <a:gd name="connsiteY0" fmla="*/ 0 h 22680"/>
                  <a:gd name="connsiteX1" fmla="*/ 22681 w 22680"/>
                  <a:gd name="connsiteY1" fmla="*/ 0 h 22680"/>
                  <a:gd name="connsiteX2" fmla="*/ 22681 w 22680"/>
                  <a:gd name="connsiteY2" fmla="*/ 22681 h 22680"/>
                  <a:gd name="connsiteX3" fmla="*/ 0 w 22680"/>
                  <a:gd name="connsiteY3" fmla="*/ 22681 h 2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0" h="22680">
                    <a:moveTo>
                      <a:pt x="0" y="0"/>
                    </a:moveTo>
                    <a:lnTo>
                      <a:pt x="22681" y="0"/>
                    </a:lnTo>
                    <a:lnTo>
                      <a:pt x="22681" y="22681"/>
                    </a:lnTo>
                    <a:lnTo>
                      <a:pt x="0" y="22681"/>
                    </a:ln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13" name="Forma Livre: Forma 212">
                <a:extLst>
                  <a:ext uri="{FF2B5EF4-FFF2-40B4-BE49-F238E27FC236}">
                    <a16:creationId xmlns:a16="http://schemas.microsoft.com/office/drawing/2014/main" id="{50C9F245-3B0D-97F9-BE2E-4F0955AD3F4F}"/>
                  </a:ext>
                </a:extLst>
              </p:cNvPr>
              <p:cNvSpPr/>
              <p:nvPr/>
            </p:nvSpPr>
            <p:spPr>
              <a:xfrm>
                <a:off x="2622845" y="3498232"/>
                <a:ext cx="68041" cy="68041"/>
              </a:xfrm>
              <a:custGeom>
                <a:avLst/>
                <a:gdLst>
                  <a:gd name="connsiteX0" fmla="*/ 34021 w 68041"/>
                  <a:gd name="connsiteY0" fmla="*/ 68042 h 68041"/>
                  <a:gd name="connsiteX1" fmla="*/ 0 w 68041"/>
                  <a:gd name="connsiteY1" fmla="*/ 34021 h 68041"/>
                  <a:gd name="connsiteX2" fmla="*/ 34021 w 68041"/>
                  <a:gd name="connsiteY2" fmla="*/ 0 h 68041"/>
                  <a:gd name="connsiteX3" fmla="*/ 68042 w 68041"/>
                  <a:gd name="connsiteY3" fmla="*/ 34021 h 68041"/>
                  <a:gd name="connsiteX4" fmla="*/ 34021 w 68041"/>
                  <a:gd name="connsiteY4" fmla="*/ 68042 h 68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41" h="68041">
                    <a:moveTo>
                      <a:pt x="34021" y="68042"/>
                    </a:moveTo>
                    <a:cubicBezTo>
                      <a:pt x="15264" y="68042"/>
                      <a:pt x="0" y="52778"/>
                      <a:pt x="0" y="34021"/>
                    </a:cubicBezTo>
                    <a:cubicBezTo>
                      <a:pt x="0" y="15264"/>
                      <a:pt x="15264" y="0"/>
                      <a:pt x="34021" y="0"/>
                    </a:cubicBezTo>
                    <a:cubicBezTo>
                      <a:pt x="52778" y="0"/>
                      <a:pt x="68042" y="15264"/>
                      <a:pt x="68042" y="34021"/>
                    </a:cubicBezTo>
                    <a:cubicBezTo>
                      <a:pt x="68042" y="52778"/>
                      <a:pt x="52778" y="68042"/>
                      <a:pt x="34021" y="68042"/>
                    </a:cubicBezTo>
                    <a:close/>
                  </a:path>
                </a:pathLst>
              </a:custGeom>
              <a:solidFill>
                <a:schemeClr val="bg1"/>
              </a:solidFill>
              <a:ln w="113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</p:grpSp>
      <p:sp>
        <p:nvSpPr>
          <p:cNvPr id="215" name="T1">
            <a:extLst>
              <a:ext uri="{FF2B5EF4-FFF2-40B4-BE49-F238E27FC236}">
                <a16:creationId xmlns:a16="http://schemas.microsoft.com/office/drawing/2014/main" id="{D4266C79-5E49-2459-6EB0-3000130CEEF1}"/>
              </a:ext>
            </a:extLst>
          </p:cNvPr>
          <p:cNvSpPr txBox="1"/>
          <p:nvPr/>
        </p:nvSpPr>
        <p:spPr>
          <a:xfrm>
            <a:off x="3619884" y="2833309"/>
            <a:ext cx="1992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VETORES: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216" name="TXT2">
            <a:extLst>
              <a:ext uri="{FF2B5EF4-FFF2-40B4-BE49-F238E27FC236}">
                <a16:creationId xmlns:a16="http://schemas.microsoft.com/office/drawing/2014/main" id="{81F12065-0F5D-EE8C-E2F2-7CA77FF2D44F}"/>
              </a:ext>
            </a:extLst>
          </p:cNvPr>
          <p:cNvSpPr txBox="1"/>
          <p:nvPr/>
        </p:nvSpPr>
        <p:spPr>
          <a:xfrm>
            <a:off x="4040084" y="4550721"/>
            <a:ext cx="307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Computação em nuvem, alta capacidade de processamento, nova fontes de energia;</a:t>
            </a:r>
          </a:p>
        </p:txBody>
      </p:sp>
      <p:sp>
        <p:nvSpPr>
          <p:cNvPr id="217" name="TXT3">
            <a:extLst>
              <a:ext uri="{FF2B5EF4-FFF2-40B4-BE49-F238E27FC236}">
                <a16:creationId xmlns:a16="http://schemas.microsoft.com/office/drawing/2014/main" id="{51031C5E-55D3-7D3E-CEDD-7716F5766611}"/>
              </a:ext>
            </a:extLst>
          </p:cNvPr>
          <p:cNvSpPr txBox="1"/>
          <p:nvPr/>
        </p:nvSpPr>
        <p:spPr>
          <a:xfrm>
            <a:off x="8371614" y="3118148"/>
            <a:ext cx="307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Convergência tecnológica, Internet das coisas, fábricas inteligentes, sistema cyber-físicos, RPA;</a:t>
            </a:r>
          </a:p>
        </p:txBody>
      </p:sp>
      <p:sp>
        <p:nvSpPr>
          <p:cNvPr id="218" name="TXT4">
            <a:extLst>
              <a:ext uri="{FF2B5EF4-FFF2-40B4-BE49-F238E27FC236}">
                <a16:creationId xmlns:a16="http://schemas.microsoft.com/office/drawing/2014/main" id="{B5AF8B33-BA7D-E269-5A68-50F51889DF59}"/>
              </a:ext>
            </a:extLst>
          </p:cNvPr>
          <p:cNvSpPr txBox="1"/>
          <p:nvPr/>
        </p:nvSpPr>
        <p:spPr>
          <a:xfrm>
            <a:off x="8371614" y="4509652"/>
            <a:ext cx="30764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Revolução na maneira de trabalhar, transformação rápida dos processos.</a:t>
            </a:r>
          </a:p>
        </p:txBody>
      </p:sp>
      <p:cxnSp>
        <p:nvCxnSpPr>
          <p:cNvPr id="219" name="Conector 1">
            <a:extLst>
              <a:ext uri="{FF2B5EF4-FFF2-40B4-BE49-F238E27FC236}">
                <a16:creationId xmlns:a16="http://schemas.microsoft.com/office/drawing/2014/main" id="{23D8B749-F621-A8F7-2694-764B652D999C}"/>
              </a:ext>
            </a:extLst>
          </p:cNvPr>
          <p:cNvCxnSpPr>
            <a:cxnSpLocks/>
          </p:cNvCxnSpPr>
          <p:nvPr/>
        </p:nvCxnSpPr>
        <p:spPr>
          <a:xfrm>
            <a:off x="3549053" y="2159254"/>
            <a:ext cx="6763347" cy="0"/>
          </a:xfrm>
          <a:prstGeom prst="line">
            <a:avLst/>
          </a:prstGeom>
          <a:ln>
            <a:solidFill>
              <a:srgbClr val="03FFFF"/>
            </a:solidFill>
          </a:ln>
          <a:effectLst>
            <a:outerShdw blurRad="50800" dir="5400000" algn="ctr" rotWithShape="0">
              <a:schemeClr val="accent5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XT1">
            <a:extLst>
              <a:ext uri="{FF2B5EF4-FFF2-40B4-BE49-F238E27FC236}">
                <a16:creationId xmlns:a16="http://schemas.microsoft.com/office/drawing/2014/main" id="{6652ED87-8B56-B309-B82F-067836E76D2F}"/>
              </a:ext>
            </a:extLst>
          </p:cNvPr>
          <p:cNvSpPr txBox="1"/>
          <p:nvPr/>
        </p:nvSpPr>
        <p:spPr>
          <a:xfrm>
            <a:off x="4040084" y="3118148"/>
            <a:ext cx="26118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dirty="0"/>
              <a:t>Big data, inteligência Artificial, aprendizagem de máquina, Robotização;</a:t>
            </a:r>
          </a:p>
        </p:txBody>
      </p:sp>
      <p:sp>
        <p:nvSpPr>
          <p:cNvPr id="221" name="T4">
            <a:extLst>
              <a:ext uri="{FF2B5EF4-FFF2-40B4-BE49-F238E27FC236}">
                <a16:creationId xmlns:a16="http://schemas.microsoft.com/office/drawing/2014/main" id="{3EE22A30-56F1-25D7-F113-67EB96A4C768}"/>
              </a:ext>
            </a:extLst>
          </p:cNvPr>
          <p:cNvSpPr txBox="1"/>
          <p:nvPr/>
        </p:nvSpPr>
        <p:spPr>
          <a:xfrm>
            <a:off x="7928254" y="4204844"/>
            <a:ext cx="1943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CONSEQUÊNCIA:</a:t>
            </a:r>
            <a:endParaRPr lang="pt-BR" dirty="0">
              <a:solidFill>
                <a:srgbClr val="03FFFF"/>
              </a:solidFill>
            </a:endParaRPr>
          </a:p>
        </p:txBody>
      </p:sp>
      <p:grpSp>
        <p:nvGrpSpPr>
          <p:cNvPr id="222" name="Conector 2">
            <a:extLst>
              <a:ext uri="{FF2B5EF4-FFF2-40B4-BE49-F238E27FC236}">
                <a16:creationId xmlns:a16="http://schemas.microsoft.com/office/drawing/2014/main" id="{355911C9-DACD-DC12-F55B-461553FCA9AB}"/>
              </a:ext>
            </a:extLst>
          </p:cNvPr>
          <p:cNvGrpSpPr/>
          <p:nvPr/>
        </p:nvGrpSpPr>
        <p:grpSpPr>
          <a:xfrm>
            <a:off x="3496009" y="2159254"/>
            <a:ext cx="108000" cy="868175"/>
            <a:chOff x="3498000" y="3981747"/>
            <a:chExt cx="108000" cy="868175"/>
          </a:xfrm>
          <a:solidFill>
            <a:srgbClr val="03FFFF"/>
          </a:solidFill>
        </p:grpSpPr>
        <p:cxnSp>
          <p:nvCxnSpPr>
            <p:cNvPr id="223" name="Conector 1">
              <a:extLst>
                <a:ext uri="{FF2B5EF4-FFF2-40B4-BE49-F238E27FC236}">
                  <a16:creationId xmlns:a16="http://schemas.microsoft.com/office/drawing/2014/main" id="{F21E97B0-3328-95F2-BDCB-A0DAD90459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999" y="3981747"/>
              <a:ext cx="0" cy="792000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Elipse 223">
              <a:extLst>
                <a:ext uri="{FF2B5EF4-FFF2-40B4-BE49-F238E27FC236}">
                  <a16:creationId xmlns:a16="http://schemas.microsoft.com/office/drawing/2014/main" id="{2C5B6620-8884-B65F-3AA7-2BEDF4352BF4}"/>
                </a:ext>
              </a:extLst>
            </p:cNvPr>
            <p:cNvSpPr/>
            <p:nvPr/>
          </p:nvSpPr>
          <p:spPr>
            <a:xfrm rot="10800000">
              <a:off x="3498000" y="474192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25" name="Conector 3">
            <a:extLst>
              <a:ext uri="{FF2B5EF4-FFF2-40B4-BE49-F238E27FC236}">
                <a16:creationId xmlns:a16="http://schemas.microsoft.com/office/drawing/2014/main" id="{A6B4D006-D1AF-9000-EEF4-93833358F3F2}"/>
              </a:ext>
            </a:extLst>
          </p:cNvPr>
          <p:cNvGrpSpPr/>
          <p:nvPr/>
        </p:nvGrpSpPr>
        <p:grpSpPr>
          <a:xfrm>
            <a:off x="3495053" y="3028536"/>
            <a:ext cx="108000" cy="1412020"/>
            <a:chOff x="3495053" y="4298282"/>
            <a:chExt cx="108000" cy="1412020"/>
          </a:xfrm>
          <a:solidFill>
            <a:srgbClr val="03FFFF"/>
          </a:solidFill>
        </p:grpSpPr>
        <p:cxnSp>
          <p:nvCxnSpPr>
            <p:cNvPr id="226" name="Conector 1">
              <a:extLst>
                <a:ext uri="{FF2B5EF4-FFF2-40B4-BE49-F238E27FC236}">
                  <a16:creationId xmlns:a16="http://schemas.microsoft.com/office/drawing/2014/main" id="{39FC98CF-EF99-8461-AF69-83FA9FF4BD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9053" y="4298282"/>
              <a:ext cx="0" cy="1349257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Elipse 226">
              <a:extLst>
                <a:ext uri="{FF2B5EF4-FFF2-40B4-BE49-F238E27FC236}">
                  <a16:creationId xmlns:a16="http://schemas.microsoft.com/office/drawing/2014/main" id="{5CB7E1FF-08D8-62FE-B42C-68E07B325FBA}"/>
                </a:ext>
              </a:extLst>
            </p:cNvPr>
            <p:cNvSpPr/>
            <p:nvPr/>
          </p:nvSpPr>
          <p:spPr>
            <a:xfrm rot="10800000">
              <a:off x="3495053" y="560230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28" name="Conector 4">
            <a:extLst>
              <a:ext uri="{FF2B5EF4-FFF2-40B4-BE49-F238E27FC236}">
                <a16:creationId xmlns:a16="http://schemas.microsoft.com/office/drawing/2014/main" id="{B737CD89-8801-6D2F-E8E8-C5671B2CD1E0}"/>
              </a:ext>
            </a:extLst>
          </p:cNvPr>
          <p:cNvGrpSpPr/>
          <p:nvPr/>
        </p:nvGrpSpPr>
        <p:grpSpPr>
          <a:xfrm>
            <a:off x="7823076" y="2159623"/>
            <a:ext cx="108000" cy="868175"/>
            <a:chOff x="3498000" y="3981747"/>
            <a:chExt cx="108000" cy="868175"/>
          </a:xfrm>
          <a:solidFill>
            <a:srgbClr val="03FFFF"/>
          </a:solidFill>
        </p:grpSpPr>
        <p:cxnSp>
          <p:nvCxnSpPr>
            <p:cNvPr id="229" name="Conector 1">
              <a:extLst>
                <a:ext uri="{FF2B5EF4-FFF2-40B4-BE49-F238E27FC236}">
                  <a16:creationId xmlns:a16="http://schemas.microsoft.com/office/drawing/2014/main" id="{25C73966-1B27-AFDA-6C6C-6E88EB6C05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1999" y="3981747"/>
              <a:ext cx="0" cy="792000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Elipse 229">
              <a:extLst>
                <a:ext uri="{FF2B5EF4-FFF2-40B4-BE49-F238E27FC236}">
                  <a16:creationId xmlns:a16="http://schemas.microsoft.com/office/drawing/2014/main" id="{DFB6C493-F9F5-6901-BCA0-733CB3E14438}"/>
                </a:ext>
              </a:extLst>
            </p:cNvPr>
            <p:cNvSpPr/>
            <p:nvPr/>
          </p:nvSpPr>
          <p:spPr>
            <a:xfrm rot="10800000">
              <a:off x="3498000" y="474192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31" name="Conector 5">
            <a:extLst>
              <a:ext uri="{FF2B5EF4-FFF2-40B4-BE49-F238E27FC236}">
                <a16:creationId xmlns:a16="http://schemas.microsoft.com/office/drawing/2014/main" id="{FB3AA912-18C2-D600-DFE4-B9DDAFF8F139}"/>
              </a:ext>
            </a:extLst>
          </p:cNvPr>
          <p:cNvGrpSpPr/>
          <p:nvPr/>
        </p:nvGrpSpPr>
        <p:grpSpPr>
          <a:xfrm>
            <a:off x="7821664" y="2994767"/>
            <a:ext cx="108000" cy="1412020"/>
            <a:chOff x="3495053" y="4298282"/>
            <a:chExt cx="108000" cy="1412020"/>
          </a:xfrm>
          <a:solidFill>
            <a:srgbClr val="03FFFF"/>
          </a:solidFill>
        </p:grpSpPr>
        <p:cxnSp>
          <p:nvCxnSpPr>
            <p:cNvPr id="232" name="Conector 1">
              <a:extLst>
                <a:ext uri="{FF2B5EF4-FFF2-40B4-BE49-F238E27FC236}">
                  <a16:creationId xmlns:a16="http://schemas.microsoft.com/office/drawing/2014/main" id="{011052A0-7344-C380-969D-D22438270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9053" y="4298282"/>
              <a:ext cx="0" cy="1349257"/>
            </a:xfrm>
            <a:prstGeom prst="lin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Elipse 232">
              <a:extLst>
                <a:ext uri="{FF2B5EF4-FFF2-40B4-BE49-F238E27FC236}">
                  <a16:creationId xmlns:a16="http://schemas.microsoft.com/office/drawing/2014/main" id="{BC18193B-35FE-6EF3-BEEE-268F8244F0F0}"/>
                </a:ext>
              </a:extLst>
            </p:cNvPr>
            <p:cNvSpPr/>
            <p:nvPr/>
          </p:nvSpPr>
          <p:spPr>
            <a:xfrm rot="10800000">
              <a:off x="3495053" y="5602302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r="5400000" algn="ctr" rotWithShape="0">
                <a:schemeClr val="accent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sp>
        <p:nvSpPr>
          <p:cNvPr id="234" name="T3">
            <a:extLst>
              <a:ext uri="{FF2B5EF4-FFF2-40B4-BE49-F238E27FC236}">
                <a16:creationId xmlns:a16="http://schemas.microsoft.com/office/drawing/2014/main" id="{2DF5C159-B329-2DDA-776B-BAA56BA7F10A}"/>
              </a:ext>
            </a:extLst>
          </p:cNvPr>
          <p:cNvSpPr txBox="1"/>
          <p:nvPr/>
        </p:nvSpPr>
        <p:spPr>
          <a:xfrm>
            <a:off x="7928254" y="2833309"/>
            <a:ext cx="206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COMO:</a:t>
            </a:r>
            <a:endParaRPr lang="pt-BR" dirty="0">
              <a:solidFill>
                <a:srgbClr val="03FFFF"/>
              </a:solidFill>
            </a:endParaRPr>
          </a:p>
        </p:txBody>
      </p:sp>
      <p:sp>
        <p:nvSpPr>
          <p:cNvPr id="235" name="T2">
            <a:extLst>
              <a:ext uri="{FF2B5EF4-FFF2-40B4-BE49-F238E27FC236}">
                <a16:creationId xmlns:a16="http://schemas.microsoft.com/office/drawing/2014/main" id="{07D0E329-A8A0-7DA0-6192-9741F2EF0EBB}"/>
              </a:ext>
            </a:extLst>
          </p:cNvPr>
          <p:cNvSpPr txBox="1"/>
          <p:nvPr/>
        </p:nvSpPr>
        <p:spPr>
          <a:xfrm>
            <a:off x="3619884" y="4245913"/>
            <a:ext cx="206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b="1" dirty="0">
                <a:solidFill>
                  <a:srgbClr val="03FFFF"/>
                </a:solidFill>
              </a:rPr>
              <a:t>RECURSOS:</a:t>
            </a:r>
            <a:endParaRPr lang="pt-BR" dirty="0">
              <a:solidFill>
                <a:srgbClr val="03FFFF"/>
              </a:solidFill>
            </a:endParaRPr>
          </a:p>
        </p:txBody>
      </p:sp>
      <p:pic>
        <p:nvPicPr>
          <p:cNvPr id="236" name="ÍC2">
            <a:extLst>
              <a:ext uri="{FF2B5EF4-FFF2-40B4-BE49-F238E27FC236}">
                <a16:creationId xmlns:a16="http://schemas.microsoft.com/office/drawing/2014/main" id="{9ADC90E2-A1C2-B590-16BF-14806688D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49425" y="4534190"/>
            <a:ext cx="288000" cy="288000"/>
          </a:xfrm>
          <a:prstGeom prst="rect">
            <a:avLst/>
          </a:prstGeom>
        </p:spPr>
      </p:pic>
      <p:pic>
        <p:nvPicPr>
          <p:cNvPr id="237" name="ÍC3">
            <a:extLst>
              <a:ext uri="{FF2B5EF4-FFF2-40B4-BE49-F238E27FC236}">
                <a16:creationId xmlns:a16="http://schemas.microsoft.com/office/drawing/2014/main" id="{8677830F-BDDA-EDCA-91B4-3C8FB0D0C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62259" y="3137192"/>
            <a:ext cx="288000" cy="288000"/>
          </a:xfrm>
          <a:prstGeom prst="rect">
            <a:avLst/>
          </a:prstGeom>
        </p:spPr>
      </p:pic>
      <p:pic>
        <p:nvPicPr>
          <p:cNvPr id="238" name="ÍC4">
            <a:extLst>
              <a:ext uri="{FF2B5EF4-FFF2-40B4-BE49-F238E27FC236}">
                <a16:creationId xmlns:a16="http://schemas.microsoft.com/office/drawing/2014/main" id="{FFE99692-C4EF-8541-04D8-1B8D72733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99912" y="4531592"/>
            <a:ext cx="288000" cy="288000"/>
          </a:xfrm>
          <a:prstGeom prst="rect">
            <a:avLst/>
          </a:prstGeom>
        </p:spPr>
      </p:pic>
      <p:pic>
        <p:nvPicPr>
          <p:cNvPr id="239" name="ÍC1">
            <a:extLst>
              <a:ext uri="{FF2B5EF4-FFF2-40B4-BE49-F238E27FC236}">
                <a16:creationId xmlns:a16="http://schemas.microsoft.com/office/drawing/2014/main" id="{0C2C536D-1DD9-2F69-6EC2-CC571F230E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749425" y="3146615"/>
            <a:ext cx="288000" cy="288000"/>
          </a:xfrm>
          <a:prstGeom prst="rect">
            <a:avLst/>
          </a:prstGeom>
        </p:spPr>
      </p:pic>
      <p:sp>
        <p:nvSpPr>
          <p:cNvPr id="240" name="Inteligência">
            <a:extLst>
              <a:ext uri="{FF2B5EF4-FFF2-40B4-BE49-F238E27FC236}">
                <a16:creationId xmlns:a16="http://schemas.microsoft.com/office/drawing/2014/main" id="{E2C7916C-56D6-9EE8-B50C-E1FB358DAB62}"/>
              </a:ext>
            </a:extLst>
          </p:cNvPr>
          <p:cNvSpPr txBox="1"/>
          <p:nvPr/>
        </p:nvSpPr>
        <p:spPr>
          <a:xfrm>
            <a:off x="9352584" y="1989977"/>
            <a:ext cx="2615121" cy="338554"/>
          </a:xfrm>
          <a:prstGeom prst="rect">
            <a:avLst/>
          </a:prstGeom>
          <a:noFill/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INTELIGÊNCIA</a:t>
            </a:r>
            <a:endParaRPr lang="pt-BR" sz="160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53" name="Luz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904E7B4-2CD3-B79A-2F67-85F8E13337A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>
          <a:xfrm>
            <a:off x="426593" y="-4391322"/>
            <a:ext cx="4165053" cy="506675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1" name="Ano">
            <a:extLst>
              <a:ext uri="{FF2B5EF4-FFF2-40B4-BE49-F238E27FC236}">
                <a16:creationId xmlns:a16="http://schemas.microsoft.com/office/drawing/2014/main" id="{DA009708-ADC4-D7F6-AC99-823F289E1894}"/>
              </a:ext>
            </a:extLst>
          </p:cNvPr>
          <p:cNvSpPr txBox="1"/>
          <p:nvPr/>
        </p:nvSpPr>
        <p:spPr>
          <a:xfrm>
            <a:off x="2221247" y="1948882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2000</a:t>
            </a: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F79D0726-6075-65B8-97E8-C3A5CE6302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66" y="6041984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89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63056 L 0.00182 0.57939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-4.07407E-6 L 0.00547 0.01922 " pathEditMode="relative" rAng="0" ptsTypes="AA">
                                      <p:cBhvr>
                                        <p:cTn id="33" dur="400" spd="-100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1.11111E-6 L 0.00547 0.01921 " pathEditMode="relative" rAng="0" ptsTypes="AA">
                                      <p:cBhvr>
                                        <p:cTn id="48" dur="400" spd="-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3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3.33333E-6 L 0.00547 0.01922 " pathEditMode="relative" rAng="0" ptsTypes="AA">
                                      <p:cBhvr>
                                        <p:cTn id="63" dur="400" spd="-10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5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3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4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4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-2.59259E-6 L 0.00547 0.01922 " pathEditMode="relative" rAng="0" ptsTypes="AA">
                                      <p:cBhvr>
                                        <p:cTn id="78" dur="400" spd="-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94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82 0.5794 L 0.00052 1.3120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3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15" grpId="0"/>
      <p:bldP spid="216" grpId="0"/>
      <p:bldP spid="216" grpId="1"/>
      <p:bldP spid="217" grpId="0"/>
      <p:bldP spid="217" grpId="1"/>
      <p:bldP spid="218" grpId="0"/>
      <p:bldP spid="218" grpId="1"/>
      <p:bldP spid="220" grpId="0"/>
      <p:bldP spid="220" grpId="1"/>
      <p:bldP spid="221" grpId="0"/>
      <p:bldP spid="234" grpId="0"/>
      <p:bldP spid="235" grpId="0"/>
      <p:bldP spid="240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Fundo">
            <a:extLst>
              <a:ext uri="{FF2B5EF4-FFF2-40B4-BE49-F238E27FC236}">
                <a16:creationId xmlns:a16="http://schemas.microsoft.com/office/drawing/2014/main" id="{0A4501AE-FEAB-9827-EE84-B0CCA5E1E9EB}"/>
              </a:ext>
            </a:extLst>
          </p:cNvPr>
          <p:cNvSpPr/>
          <p:nvPr/>
        </p:nvSpPr>
        <p:spPr>
          <a:xfrm>
            <a:off x="0" y="-37229"/>
            <a:ext cx="12192000" cy="6893605"/>
          </a:xfrm>
          <a:prstGeom prst="rect">
            <a:avLst/>
          </a:prstGeom>
          <a:solidFill>
            <a:srgbClr val="477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dirty="0">
              <a:latin typeface="Roboto" panose="02000000000000000000" pitchFamily="2" charset="0"/>
            </a:endParaRPr>
          </a:p>
        </p:txBody>
      </p:sp>
      <p:sp>
        <p:nvSpPr>
          <p:cNvPr id="355" name="Esteira rolante 4">
            <a:extLst>
              <a:ext uri="{FF2B5EF4-FFF2-40B4-BE49-F238E27FC236}">
                <a16:creationId xmlns:a16="http://schemas.microsoft.com/office/drawing/2014/main" id="{855C4E2F-C4EF-4431-F674-7C16AE118C09}"/>
              </a:ext>
            </a:extLst>
          </p:cNvPr>
          <p:cNvSpPr/>
          <p:nvPr/>
        </p:nvSpPr>
        <p:spPr>
          <a:xfrm flipV="1">
            <a:off x="7600734" y="6286308"/>
            <a:ext cx="4355484" cy="217664"/>
          </a:xfrm>
          <a:custGeom>
            <a:avLst/>
            <a:gdLst>
              <a:gd name="connsiteX0" fmla="*/ 4182891 w 4355484"/>
              <a:gd name="connsiteY0" fmla="*/ 214422 h 217664"/>
              <a:gd name="connsiteX1" fmla="*/ 4203910 w 4355484"/>
              <a:gd name="connsiteY1" fmla="*/ 214422 h 217664"/>
              <a:gd name="connsiteX2" fmla="*/ 4203910 w 4355484"/>
              <a:gd name="connsiteY2" fmla="*/ 197574 h 217664"/>
              <a:gd name="connsiteX3" fmla="*/ 4182891 w 4355484"/>
              <a:gd name="connsiteY3" fmla="*/ 197574 h 217664"/>
              <a:gd name="connsiteX4" fmla="*/ 4140880 w 4355484"/>
              <a:gd name="connsiteY4" fmla="*/ 214422 h 217664"/>
              <a:gd name="connsiteX5" fmla="*/ 4161873 w 4355484"/>
              <a:gd name="connsiteY5" fmla="*/ 214422 h 217664"/>
              <a:gd name="connsiteX6" fmla="*/ 4161873 w 4355484"/>
              <a:gd name="connsiteY6" fmla="*/ 197574 h 217664"/>
              <a:gd name="connsiteX7" fmla="*/ 4140880 w 4355484"/>
              <a:gd name="connsiteY7" fmla="*/ 197574 h 217664"/>
              <a:gd name="connsiteX8" fmla="*/ 4098844 w 4355484"/>
              <a:gd name="connsiteY8" fmla="*/ 214422 h 217664"/>
              <a:gd name="connsiteX9" fmla="*/ 4119862 w 4355484"/>
              <a:gd name="connsiteY9" fmla="*/ 214422 h 217664"/>
              <a:gd name="connsiteX10" fmla="*/ 4119862 w 4355484"/>
              <a:gd name="connsiteY10" fmla="*/ 197574 h 217664"/>
              <a:gd name="connsiteX11" fmla="*/ 4098844 w 4355484"/>
              <a:gd name="connsiteY11" fmla="*/ 197574 h 217664"/>
              <a:gd name="connsiteX12" fmla="*/ 4056832 w 4355484"/>
              <a:gd name="connsiteY12" fmla="*/ 214422 h 217664"/>
              <a:gd name="connsiteX13" fmla="*/ 4077851 w 4355484"/>
              <a:gd name="connsiteY13" fmla="*/ 214422 h 217664"/>
              <a:gd name="connsiteX14" fmla="*/ 4077851 w 4355484"/>
              <a:gd name="connsiteY14" fmla="*/ 197574 h 217664"/>
              <a:gd name="connsiteX15" fmla="*/ 4056832 w 4355484"/>
              <a:gd name="connsiteY15" fmla="*/ 197574 h 217664"/>
              <a:gd name="connsiteX16" fmla="*/ 4014797 w 4355484"/>
              <a:gd name="connsiteY16" fmla="*/ 214422 h 217664"/>
              <a:gd name="connsiteX17" fmla="*/ 4035815 w 4355484"/>
              <a:gd name="connsiteY17" fmla="*/ 214422 h 217664"/>
              <a:gd name="connsiteX18" fmla="*/ 4035815 w 4355484"/>
              <a:gd name="connsiteY18" fmla="*/ 197574 h 217664"/>
              <a:gd name="connsiteX19" fmla="*/ 4014797 w 4355484"/>
              <a:gd name="connsiteY19" fmla="*/ 197574 h 217664"/>
              <a:gd name="connsiteX20" fmla="*/ 3972785 w 4355484"/>
              <a:gd name="connsiteY20" fmla="*/ 214422 h 217664"/>
              <a:gd name="connsiteX21" fmla="*/ 3993803 w 4355484"/>
              <a:gd name="connsiteY21" fmla="*/ 214422 h 217664"/>
              <a:gd name="connsiteX22" fmla="*/ 3993803 w 4355484"/>
              <a:gd name="connsiteY22" fmla="*/ 197574 h 217664"/>
              <a:gd name="connsiteX23" fmla="*/ 3972785 w 4355484"/>
              <a:gd name="connsiteY23" fmla="*/ 197574 h 217664"/>
              <a:gd name="connsiteX24" fmla="*/ 3930774 w 4355484"/>
              <a:gd name="connsiteY24" fmla="*/ 214422 h 217664"/>
              <a:gd name="connsiteX25" fmla="*/ 3951767 w 4355484"/>
              <a:gd name="connsiteY25" fmla="*/ 214422 h 217664"/>
              <a:gd name="connsiteX26" fmla="*/ 3951767 w 4355484"/>
              <a:gd name="connsiteY26" fmla="*/ 197574 h 217664"/>
              <a:gd name="connsiteX27" fmla="*/ 3930774 w 4355484"/>
              <a:gd name="connsiteY27" fmla="*/ 197574 h 217664"/>
              <a:gd name="connsiteX28" fmla="*/ 3888738 w 4355484"/>
              <a:gd name="connsiteY28" fmla="*/ 214422 h 217664"/>
              <a:gd name="connsiteX29" fmla="*/ 3909756 w 4355484"/>
              <a:gd name="connsiteY29" fmla="*/ 214422 h 217664"/>
              <a:gd name="connsiteX30" fmla="*/ 3909756 w 4355484"/>
              <a:gd name="connsiteY30" fmla="*/ 197574 h 217664"/>
              <a:gd name="connsiteX31" fmla="*/ 3888738 w 4355484"/>
              <a:gd name="connsiteY31" fmla="*/ 197574 h 217664"/>
              <a:gd name="connsiteX32" fmla="*/ 3846727 w 4355484"/>
              <a:gd name="connsiteY32" fmla="*/ 214422 h 217664"/>
              <a:gd name="connsiteX33" fmla="*/ 3867744 w 4355484"/>
              <a:gd name="connsiteY33" fmla="*/ 214422 h 217664"/>
              <a:gd name="connsiteX34" fmla="*/ 3867744 w 4355484"/>
              <a:gd name="connsiteY34" fmla="*/ 197574 h 217664"/>
              <a:gd name="connsiteX35" fmla="*/ 3846727 w 4355484"/>
              <a:gd name="connsiteY35" fmla="*/ 197574 h 217664"/>
              <a:gd name="connsiteX36" fmla="*/ 3804691 w 4355484"/>
              <a:gd name="connsiteY36" fmla="*/ 214422 h 217664"/>
              <a:gd name="connsiteX37" fmla="*/ 3825709 w 4355484"/>
              <a:gd name="connsiteY37" fmla="*/ 214422 h 217664"/>
              <a:gd name="connsiteX38" fmla="*/ 3825709 w 4355484"/>
              <a:gd name="connsiteY38" fmla="*/ 197574 h 217664"/>
              <a:gd name="connsiteX39" fmla="*/ 3804691 w 4355484"/>
              <a:gd name="connsiteY39" fmla="*/ 197574 h 217664"/>
              <a:gd name="connsiteX40" fmla="*/ 3762679 w 4355484"/>
              <a:gd name="connsiteY40" fmla="*/ 214422 h 217664"/>
              <a:gd name="connsiteX41" fmla="*/ 3783697 w 4355484"/>
              <a:gd name="connsiteY41" fmla="*/ 214422 h 217664"/>
              <a:gd name="connsiteX42" fmla="*/ 3783697 w 4355484"/>
              <a:gd name="connsiteY42" fmla="*/ 197574 h 217664"/>
              <a:gd name="connsiteX43" fmla="*/ 3762679 w 4355484"/>
              <a:gd name="connsiteY43" fmla="*/ 197574 h 217664"/>
              <a:gd name="connsiteX44" fmla="*/ 3720668 w 4355484"/>
              <a:gd name="connsiteY44" fmla="*/ 214422 h 217664"/>
              <a:gd name="connsiteX45" fmla="*/ 3741662 w 4355484"/>
              <a:gd name="connsiteY45" fmla="*/ 214422 h 217664"/>
              <a:gd name="connsiteX46" fmla="*/ 3741662 w 4355484"/>
              <a:gd name="connsiteY46" fmla="*/ 197574 h 217664"/>
              <a:gd name="connsiteX47" fmla="*/ 3720668 w 4355484"/>
              <a:gd name="connsiteY47" fmla="*/ 197574 h 217664"/>
              <a:gd name="connsiteX48" fmla="*/ 3678632 w 4355484"/>
              <a:gd name="connsiteY48" fmla="*/ 214422 h 217664"/>
              <a:gd name="connsiteX49" fmla="*/ 3699650 w 4355484"/>
              <a:gd name="connsiteY49" fmla="*/ 214422 h 217664"/>
              <a:gd name="connsiteX50" fmla="*/ 3699650 w 4355484"/>
              <a:gd name="connsiteY50" fmla="*/ 197574 h 217664"/>
              <a:gd name="connsiteX51" fmla="*/ 3678632 w 4355484"/>
              <a:gd name="connsiteY51" fmla="*/ 197574 h 217664"/>
              <a:gd name="connsiteX52" fmla="*/ 3636621 w 4355484"/>
              <a:gd name="connsiteY52" fmla="*/ 214422 h 217664"/>
              <a:gd name="connsiteX53" fmla="*/ 3657639 w 4355484"/>
              <a:gd name="connsiteY53" fmla="*/ 214422 h 217664"/>
              <a:gd name="connsiteX54" fmla="*/ 3657639 w 4355484"/>
              <a:gd name="connsiteY54" fmla="*/ 197574 h 217664"/>
              <a:gd name="connsiteX55" fmla="*/ 3636621 w 4355484"/>
              <a:gd name="connsiteY55" fmla="*/ 197574 h 217664"/>
              <a:gd name="connsiteX56" fmla="*/ 3594609 w 4355484"/>
              <a:gd name="connsiteY56" fmla="*/ 214422 h 217664"/>
              <a:gd name="connsiteX57" fmla="*/ 3615603 w 4355484"/>
              <a:gd name="connsiteY57" fmla="*/ 214422 h 217664"/>
              <a:gd name="connsiteX58" fmla="*/ 3615603 w 4355484"/>
              <a:gd name="connsiteY58" fmla="*/ 197574 h 217664"/>
              <a:gd name="connsiteX59" fmla="*/ 3594609 w 4355484"/>
              <a:gd name="connsiteY59" fmla="*/ 197574 h 217664"/>
              <a:gd name="connsiteX60" fmla="*/ 3552574 w 4355484"/>
              <a:gd name="connsiteY60" fmla="*/ 214422 h 217664"/>
              <a:gd name="connsiteX61" fmla="*/ 3573591 w 4355484"/>
              <a:gd name="connsiteY61" fmla="*/ 214422 h 217664"/>
              <a:gd name="connsiteX62" fmla="*/ 3573591 w 4355484"/>
              <a:gd name="connsiteY62" fmla="*/ 197574 h 217664"/>
              <a:gd name="connsiteX63" fmla="*/ 3552574 w 4355484"/>
              <a:gd name="connsiteY63" fmla="*/ 197574 h 217664"/>
              <a:gd name="connsiteX64" fmla="*/ 3510562 w 4355484"/>
              <a:gd name="connsiteY64" fmla="*/ 214422 h 217664"/>
              <a:gd name="connsiteX65" fmla="*/ 3531580 w 4355484"/>
              <a:gd name="connsiteY65" fmla="*/ 214422 h 217664"/>
              <a:gd name="connsiteX66" fmla="*/ 3531580 w 4355484"/>
              <a:gd name="connsiteY66" fmla="*/ 197574 h 217664"/>
              <a:gd name="connsiteX67" fmla="*/ 3510562 w 4355484"/>
              <a:gd name="connsiteY67" fmla="*/ 197574 h 217664"/>
              <a:gd name="connsiteX68" fmla="*/ 3468526 w 4355484"/>
              <a:gd name="connsiteY68" fmla="*/ 214422 h 217664"/>
              <a:gd name="connsiteX69" fmla="*/ 3489544 w 4355484"/>
              <a:gd name="connsiteY69" fmla="*/ 214422 h 217664"/>
              <a:gd name="connsiteX70" fmla="*/ 3489544 w 4355484"/>
              <a:gd name="connsiteY70" fmla="*/ 197574 h 217664"/>
              <a:gd name="connsiteX71" fmla="*/ 3468526 w 4355484"/>
              <a:gd name="connsiteY71" fmla="*/ 197574 h 217664"/>
              <a:gd name="connsiteX72" fmla="*/ 3426515 w 4355484"/>
              <a:gd name="connsiteY72" fmla="*/ 214422 h 217664"/>
              <a:gd name="connsiteX73" fmla="*/ 3447533 w 4355484"/>
              <a:gd name="connsiteY73" fmla="*/ 214422 h 217664"/>
              <a:gd name="connsiteX74" fmla="*/ 3447533 w 4355484"/>
              <a:gd name="connsiteY74" fmla="*/ 197574 h 217664"/>
              <a:gd name="connsiteX75" fmla="*/ 3426515 w 4355484"/>
              <a:gd name="connsiteY75" fmla="*/ 197574 h 217664"/>
              <a:gd name="connsiteX76" fmla="*/ 3384503 w 4355484"/>
              <a:gd name="connsiteY76" fmla="*/ 214422 h 217664"/>
              <a:gd name="connsiteX77" fmla="*/ 3405497 w 4355484"/>
              <a:gd name="connsiteY77" fmla="*/ 214422 h 217664"/>
              <a:gd name="connsiteX78" fmla="*/ 3405497 w 4355484"/>
              <a:gd name="connsiteY78" fmla="*/ 197574 h 217664"/>
              <a:gd name="connsiteX79" fmla="*/ 3384503 w 4355484"/>
              <a:gd name="connsiteY79" fmla="*/ 197574 h 217664"/>
              <a:gd name="connsiteX80" fmla="*/ 3342468 w 4355484"/>
              <a:gd name="connsiteY80" fmla="*/ 214422 h 217664"/>
              <a:gd name="connsiteX81" fmla="*/ 3363486 w 4355484"/>
              <a:gd name="connsiteY81" fmla="*/ 214422 h 217664"/>
              <a:gd name="connsiteX82" fmla="*/ 3363486 w 4355484"/>
              <a:gd name="connsiteY82" fmla="*/ 197574 h 217664"/>
              <a:gd name="connsiteX83" fmla="*/ 3342468 w 4355484"/>
              <a:gd name="connsiteY83" fmla="*/ 197574 h 217664"/>
              <a:gd name="connsiteX84" fmla="*/ 3300456 w 4355484"/>
              <a:gd name="connsiteY84" fmla="*/ 214422 h 217664"/>
              <a:gd name="connsiteX85" fmla="*/ 3321474 w 4355484"/>
              <a:gd name="connsiteY85" fmla="*/ 214422 h 217664"/>
              <a:gd name="connsiteX86" fmla="*/ 3321474 w 4355484"/>
              <a:gd name="connsiteY86" fmla="*/ 197574 h 217664"/>
              <a:gd name="connsiteX87" fmla="*/ 3300456 w 4355484"/>
              <a:gd name="connsiteY87" fmla="*/ 197574 h 217664"/>
              <a:gd name="connsiteX88" fmla="*/ 3258421 w 4355484"/>
              <a:gd name="connsiteY88" fmla="*/ 214422 h 217664"/>
              <a:gd name="connsiteX89" fmla="*/ 3279438 w 4355484"/>
              <a:gd name="connsiteY89" fmla="*/ 214422 h 217664"/>
              <a:gd name="connsiteX90" fmla="*/ 3279438 w 4355484"/>
              <a:gd name="connsiteY90" fmla="*/ 197574 h 217664"/>
              <a:gd name="connsiteX91" fmla="*/ 3258421 w 4355484"/>
              <a:gd name="connsiteY91" fmla="*/ 197574 h 217664"/>
              <a:gd name="connsiteX92" fmla="*/ 3216409 w 4355484"/>
              <a:gd name="connsiteY92" fmla="*/ 214422 h 217664"/>
              <a:gd name="connsiteX93" fmla="*/ 3237427 w 4355484"/>
              <a:gd name="connsiteY93" fmla="*/ 214422 h 217664"/>
              <a:gd name="connsiteX94" fmla="*/ 3237427 w 4355484"/>
              <a:gd name="connsiteY94" fmla="*/ 197574 h 217664"/>
              <a:gd name="connsiteX95" fmla="*/ 3216409 w 4355484"/>
              <a:gd name="connsiteY95" fmla="*/ 197574 h 217664"/>
              <a:gd name="connsiteX96" fmla="*/ 3174398 w 4355484"/>
              <a:gd name="connsiteY96" fmla="*/ 214422 h 217664"/>
              <a:gd name="connsiteX97" fmla="*/ 3195391 w 4355484"/>
              <a:gd name="connsiteY97" fmla="*/ 214422 h 217664"/>
              <a:gd name="connsiteX98" fmla="*/ 3195391 w 4355484"/>
              <a:gd name="connsiteY98" fmla="*/ 197574 h 217664"/>
              <a:gd name="connsiteX99" fmla="*/ 3174398 w 4355484"/>
              <a:gd name="connsiteY99" fmla="*/ 197574 h 217664"/>
              <a:gd name="connsiteX100" fmla="*/ 3132362 w 4355484"/>
              <a:gd name="connsiteY100" fmla="*/ 214422 h 217664"/>
              <a:gd name="connsiteX101" fmla="*/ 3153380 w 4355484"/>
              <a:gd name="connsiteY101" fmla="*/ 214422 h 217664"/>
              <a:gd name="connsiteX102" fmla="*/ 3153380 w 4355484"/>
              <a:gd name="connsiteY102" fmla="*/ 197574 h 217664"/>
              <a:gd name="connsiteX103" fmla="*/ 3132362 w 4355484"/>
              <a:gd name="connsiteY103" fmla="*/ 197574 h 217664"/>
              <a:gd name="connsiteX104" fmla="*/ 3090350 w 4355484"/>
              <a:gd name="connsiteY104" fmla="*/ 214422 h 217664"/>
              <a:gd name="connsiteX105" fmla="*/ 3111368 w 4355484"/>
              <a:gd name="connsiteY105" fmla="*/ 214422 h 217664"/>
              <a:gd name="connsiteX106" fmla="*/ 3111368 w 4355484"/>
              <a:gd name="connsiteY106" fmla="*/ 197574 h 217664"/>
              <a:gd name="connsiteX107" fmla="*/ 3090350 w 4355484"/>
              <a:gd name="connsiteY107" fmla="*/ 197574 h 217664"/>
              <a:gd name="connsiteX108" fmla="*/ 3048339 w 4355484"/>
              <a:gd name="connsiteY108" fmla="*/ 214422 h 217664"/>
              <a:gd name="connsiteX109" fmla="*/ 3069333 w 4355484"/>
              <a:gd name="connsiteY109" fmla="*/ 214422 h 217664"/>
              <a:gd name="connsiteX110" fmla="*/ 3069333 w 4355484"/>
              <a:gd name="connsiteY110" fmla="*/ 197574 h 217664"/>
              <a:gd name="connsiteX111" fmla="*/ 3048339 w 4355484"/>
              <a:gd name="connsiteY111" fmla="*/ 197574 h 217664"/>
              <a:gd name="connsiteX112" fmla="*/ 3006303 w 4355484"/>
              <a:gd name="connsiteY112" fmla="*/ 214422 h 217664"/>
              <a:gd name="connsiteX113" fmla="*/ 3027321 w 4355484"/>
              <a:gd name="connsiteY113" fmla="*/ 214422 h 217664"/>
              <a:gd name="connsiteX114" fmla="*/ 3027321 w 4355484"/>
              <a:gd name="connsiteY114" fmla="*/ 197574 h 217664"/>
              <a:gd name="connsiteX115" fmla="*/ 3006303 w 4355484"/>
              <a:gd name="connsiteY115" fmla="*/ 197574 h 217664"/>
              <a:gd name="connsiteX116" fmla="*/ 2964292 w 4355484"/>
              <a:gd name="connsiteY116" fmla="*/ 214422 h 217664"/>
              <a:gd name="connsiteX117" fmla="*/ 2985310 w 4355484"/>
              <a:gd name="connsiteY117" fmla="*/ 214422 h 217664"/>
              <a:gd name="connsiteX118" fmla="*/ 2985310 w 4355484"/>
              <a:gd name="connsiteY118" fmla="*/ 197574 h 217664"/>
              <a:gd name="connsiteX119" fmla="*/ 2964292 w 4355484"/>
              <a:gd name="connsiteY119" fmla="*/ 197574 h 217664"/>
              <a:gd name="connsiteX120" fmla="*/ 2922256 w 4355484"/>
              <a:gd name="connsiteY120" fmla="*/ 214422 h 217664"/>
              <a:gd name="connsiteX121" fmla="*/ 2943274 w 4355484"/>
              <a:gd name="connsiteY121" fmla="*/ 214422 h 217664"/>
              <a:gd name="connsiteX122" fmla="*/ 2943274 w 4355484"/>
              <a:gd name="connsiteY122" fmla="*/ 197574 h 217664"/>
              <a:gd name="connsiteX123" fmla="*/ 2922256 w 4355484"/>
              <a:gd name="connsiteY123" fmla="*/ 197574 h 217664"/>
              <a:gd name="connsiteX124" fmla="*/ 2880245 w 4355484"/>
              <a:gd name="connsiteY124" fmla="*/ 214422 h 217664"/>
              <a:gd name="connsiteX125" fmla="*/ 2901262 w 4355484"/>
              <a:gd name="connsiteY125" fmla="*/ 214422 h 217664"/>
              <a:gd name="connsiteX126" fmla="*/ 2901262 w 4355484"/>
              <a:gd name="connsiteY126" fmla="*/ 197574 h 217664"/>
              <a:gd name="connsiteX127" fmla="*/ 2880245 w 4355484"/>
              <a:gd name="connsiteY127" fmla="*/ 197574 h 217664"/>
              <a:gd name="connsiteX128" fmla="*/ 2838233 w 4355484"/>
              <a:gd name="connsiteY128" fmla="*/ 214422 h 217664"/>
              <a:gd name="connsiteX129" fmla="*/ 2859226 w 4355484"/>
              <a:gd name="connsiteY129" fmla="*/ 214422 h 217664"/>
              <a:gd name="connsiteX130" fmla="*/ 2859226 w 4355484"/>
              <a:gd name="connsiteY130" fmla="*/ 197574 h 217664"/>
              <a:gd name="connsiteX131" fmla="*/ 2838233 w 4355484"/>
              <a:gd name="connsiteY131" fmla="*/ 197574 h 217664"/>
              <a:gd name="connsiteX132" fmla="*/ 2796197 w 4355484"/>
              <a:gd name="connsiteY132" fmla="*/ 214422 h 217664"/>
              <a:gd name="connsiteX133" fmla="*/ 2817215 w 4355484"/>
              <a:gd name="connsiteY133" fmla="*/ 214422 h 217664"/>
              <a:gd name="connsiteX134" fmla="*/ 2817215 w 4355484"/>
              <a:gd name="connsiteY134" fmla="*/ 197574 h 217664"/>
              <a:gd name="connsiteX135" fmla="*/ 2796197 w 4355484"/>
              <a:gd name="connsiteY135" fmla="*/ 197574 h 217664"/>
              <a:gd name="connsiteX136" fmla="*/ 2754186 w 4355484"/>
              <a:gd name="connsiteY136" fmla="*/ 214422 h 217664"/>
              <a:gd name="connsiteX137" fmla="*/ 2775204 w 4355484"/>
              <a:gd name="connsiteY137" fmla="*/ 214422 h 217664"/>
              <a:gd name="connsiteX138" fmla="*/ 2775204 w 4355484"/>
              <a:gd name="connsiteY138" fmla="*/ 197574 h 217664"/>
              <a:gd name="connsiteX139" fmla="*/ 2754186 w 4355484"/>
              <a:gd name="connsiteY139" fmla="*/ 197574 h 217664"/>
              <a:gd name="connsiteX140" fmla="*/ 2712150 w 4355484"/>
              <a:gd name="connsiteY140" fmla="*/ 214422 h 217664"/>
              <a:gd name="connsiteX141" fmla="*/ 2733168 w 4355484"/>
              <a:gd name="connsiteY141" fmla="*/ 214422 h 217664"/>
              <a:gd name="connsiteX142" fmla="*/ 2733168 w 4355484"/>
              <a:gd name="connsiteY142" fmla="*/ 197574 h 217664"/>
              <a:gd name="connsiteX143" fmla="*/ 2712150 w 4355484"/>
              <a:gd name="connsiteY143" fmla="*/ 197574 h 217664"/>
              <a:gd name="connsiteX144" fmla="*/ 2670138 w 4355484"/>
              <a:gd name="connsiteY144" fmla="*/ 214422 h 217664"/>
              <a:gd name="connsiteX145" fmla="*/ 2691157 w 4355484"/>
              <a:gd name="connsiteY145" fmla="*/ 214422 h 217664"/>
              <a:gd name="connsiteX146" fmla="*/ 2691157 w 4355484"/>
              <a:gd name="connsiteY146" fmla="*/ 197574 h 217664"/>
              <a:gd name="connsiteX147" fmla="*/ 2670138 w 4355484"/>
              <a:gd name="connsiteY147" fmla="*/ 197574 h 217664"/>
              <a:gd name="connsiteX148" fmla="*/ 2628127 w 4355484"/>
              <a:gd name="connsiteY148" fmla="*/ 214422 h 217664"/>
              <a:gd name="connsiteX149" fmla="*/ 2649121 w 4355484"/>
              <a:gd name="connsiteY149" fmla="*/ 214422 h 217664"/>
              <a:gd name="connsiteX150" fmla="*/ 2649121 w 4355484"/>
              <a:gd name="connsiteY150" fmla="*/ 197574 h 217664"/>
              <a:gd name="connsiteX151" fmla="*/ 2628127 w 4355484"/>
              <a:gd name="connsiteY151" fmla="*/ 197574 h 217664"/>
              <a:gd name="connsiteX152" fmla="*/ 2586091 w 4355484"/>
              <a:gd name="connsiteY152" fmla="*/ 214422 h 217664"/>
              <a:gd name="connsiteX153" fmla="*/ 2607109 w 4355484"/>
              <a:gd name="connsiteY153" fmla="*/ 214422 h 217664"/>
              <a:gd name="connsiteX154" fmla="*/ 2607109 w 4355484"/>
              <a:gd name="connsiteY154" fmla="*/ 197574 h 217664"/>
              <a:gd name="connsiteX155" fmla="*/ 2586091 w 4355484"/>
              <a:gd name="connsiteY155" fmla="*/ 197574 h 217664"/>
              <a:gd name="connsiteX156" fmla="*/ 2544080 w 4355484"/>
              <a:gd name="connsiteY156" fmla="*/ 214422 h 217664"/>
              <a:gd name="connsiteX157" fmla="*/ 2565098 w 4355484"/>
              <a:gd name="connsiteY157" fmla="*/ 214422 h 217664"/>
              <a:gd name="connsiteX158" fmla="*/ 2565098 w 4355484"/>
              <a:gd name="connsiteY158" fmla="*/ 197574 h 217664"/>
              <a:gd name="connsiteX159" fmla="*/ 2544080 w 4355484"/>
              <a:gd name="connsiteY159" fmla="*/ 197574 h 217664"/>
              <a:gd name="connsiteX160" fmla="*/ 2502069 w 4355484"/>
              <a:gd name="connsiteY160" fmla="*/ 214422 h 217664"/>
              <a:gd name="connsiteX161" fmla="*/ 2523062 w 4355484"/>
              <a:gd name="connsiteY161" fmla="*/ 214422 h 217664"/>
              <a:gd name="connsiteX162" fmla="*/ 2523062 w 4355484"/>
              <a:gd name="connsiteY162" fmla="*/ 197574 h 217664"/>
              <a:gd name="connsiteX163" fmla="*/ 2502069 w 4355484"/>
              <a:gd name="connsiteY163" fmla="*/ 197574 h 217664"/>
              <a:gd name="connsiteX164" fmla="*/ 2460033 w 4355484"/>
              <a:gd name="connsiteY164" fmla="*/ 214422 h 217664"/>
              <a:gd name="connsiteX165" fmla="*/ 2481050 w 4355484"/>
              <a:gd name="connsiteY165" fmla="*/ 214422 h 217664"/>
              <a:gd name="connsiteX166" fmla="*/ 2481050 w 4355484"/>
              <a:gd name="connsiteY166" fmla="*/ 197574 h 217664"/>
              <a:gd name="connsiteX167" fmla="*/ 2460033 w 4355484"/>
              <a:gd name="connsiteY167" fmla="*/ 197574 h 217664"/>
              <a:gd name="connsiteX168" fmla="*/ 2418021 w 4355484"/>
              <a:gd name="connsiteY168" fmla="*/ 214422 h 217664"/>
              <a:gd name="connsiteX169" fmla="*/ 2439039 w 4355484"/>
              <a:gd name="connsiteY169" fmla="*/ 214422 h 217664"/>
              <a:gd name="connsiteX170" fmla="*/ 2439039 w 4355484"/>
              <a:gd name="connsiteY170" fmla="*/ 197574 h 217664"/>
              <a:gd name="connsiteX171" fmla="*/ 2418021 w 4355484"/>
              <a:gd name="connsiteY171" fmla="*/ 197574 h 217664"/>
              <a:gd name="connsiteX172" fmla="*/ 2375986 w 4355484"/>
              <a:gd name="connsiteY172" fmla="*/ 214422 h 217664"/>
              <a:gd name="connsiteX173" fmla="*/ 2397003 w 4355484"/>
              <a:gd name="connsiteY173" fmla="*/ 214422 h 217664"/>
              <a:gd name="connsiteX174" fmla="*/ 2397003 w 4355484"/>
              <a:gd name="connsiteY174" fmla="*/ 197574 h 217664"/>
              <a:gd name="connsiteX175" fmla="*/ 2375986 w 4355484"/>
              <a:gd name="connsiteY175" fmla="*/ 197574 h 217664"/>
              <a:gd name="connsiteX176" fmla="*/ 2333974 w 4355484"/>
              <a:gd name="connsiteY176" fmla="*/ 214422 h 217664"/>
              <a:gd name="connsiteX177" fmla="*/ 2354992 w 4355484"/>
              <a:gd name="connsiteY177" fmla="*/ 214422 h 217664"/>
              <a:gd name="connsiteX178" fmla="*/ 2354992 w 4355484"/>
              <a:gd name="connsiteY178" fmla="*/ 197574 h 217664"/>
              <a:gd name="connsiteX179" fmla="*/ 2333974 w 4355484"/>
              <a:gd name="connsiteY179" fmla="*/ 197574 h 217664"/>
              <a:gd name="connsiteX180" fmla="*/ 2291962 w 4355484"/>
              <a:gd name="connsiteY180" fmla="*/ 214422 h 217664"/>
              <a:gd name="connsiteX181" fmla="*/ 2312956 w 4355484"/>
              <a:gd name="connsiteY181" fmla="*/ 214422 h 217664"/>
              <a:gd name="connsiteX182" fmla="*/ 2312956 w 4355484"/>
              <a:gd name="connsiteY182" fmla="*/ 197574 h 217664"/>
              <a:gd name="connsiteX183" fmla="*/ 2291962 w 4355484"/>
              <a:gd name="connsiteY183" fmla="*/ 197574 h 217664"/>
              <a:gd name="connsiteX184" fmla="*/ 2249927 w 4355484"/>
              <a:gd name="connsiteY184" fmla="*/ 214422 h 217664"/>
              <a:gd name="connsiteX185" fmla="*/ 2270945 w 4355484"/>
              <a:gd name="connsiteY185" fmla="*/ 214422 h 217664"/>
              <a:gd name="connsiteX186" fmla="*/ 2270945 w 4355484"/>
              <a:gd name="connsiteY186" fmla="*/ 197574 h 217664"/>
              <a:gd name="connsiteX187" fmla="*/ 2249927 w 4355484"/>
              <a:gd name="connsiteY187" fmla="*/ 197574 h 217664"/>
              <a:gd name="connsiteX188" fmla="*/ 2207915 w 4355484"/>
              <a:gd name="connsiteY188" fmla="*/ 214422 h 217664"/>
              <a:gd name="connsiteX189" fmla="*/ 2228933 w 4355484"/>
              <a:gd name="connsiteY189" fmla="*/ 214422 h 217664"/>
              <a:gd name="connsiteX190" fmla="*/ 2228933 w 4355484"/>
              <a:gd name="connsiteY190" fmla="*/ 197574 h 217664"/>
              <a:gd name="connsiteX191" fmla="*/ 2207915 w 4355484"/>
              <a:gd name="connsiteY191" fmla="*/ 197574 h 217664"/>
              <a:gd name="connsiteX192" fmla="*/ 2165879 w 4355484"/>
              <a:gd name="connsiteY192" fmla="*/ 214422 h 217664"/>
              <a:gd name="connsiteX193" fmla="*/ 2186898 w 4355484"/>
              <a:gd name="connsiteY193" fmla="*/ 214422 h 217664"/>
              <a:gd name="connsiteX194" fmla="*/ 2186898 w 4355484"/>
              <a:gd name="connsiteY194" fmla="*/ 197574 h 217664"/>
              <a:gd name="connsiteX195" fmla="*/ 2165879 w 4355484"/>
              <a:gd name="connsiteY195" fmla="*/ 197574 h 217664"/>
              <a:gd name="connsiteX196" fmla="*/ 2123868 w 4355484"/>
              <a:gd name="connsiteY196" fmla="*/ 214422 h 217664"/>
              <a:gd name="connsiteX197" fmla="*/ 2144886 w 4355484"/>
              <a:gd name="connsiteY197" fmla="*/ 214422 h 217664"/>
              <a:gd name="connsiteX198" fmla="*/ 2144886 w 4355484"/>
              <a:gd name="connsiteY198" fmla="*/ 197574 h 217664"/>
              <a:gd name="connsiteX199" fmla="*/ 2123868 w 4355484"/>
              <a:gd name="connsiteY199" fmla="*/ 197574 h 217664"/>
              <a:gd name="connsiteX200" fmla="*/ 2081857 w 4355484"/>
              <a:gd name="connsiteY200" fmla="*/ 214422 h 217664"/>
              <a:gd name="connsiteX201" fmla="*/ 2102850 w 4355484"/>
              <a:gd name="connsiteY201" fmla="*/ 214422 h 217664"/>
              <a:gd name="connsiteX202" fmla="*/ 2102850 w 4355484"/>
              <a:gd name="connsiteY202" fmla="*/ 197574 h 217664"/>
              <a:gd name="connsiteX203" fmla="*/ 2081857 w 4355484"/>
              <a:gd name="connsiteY203" fmla="*/ 197574 h 217664"/>
              <a:gd name="connsiteX204" fmla="*/ 2039821 w 4355484"/>
              <a:gd name="connsiteY204" fmla="*/ 214422 h 217664"/>
              <a:gd name="connsiteX205" fmla="*/ 2060839 w 4355484"/>
              <a:gd name="connsiteY205" fmla="*/ 214422 h 217664"/>
              <a:gd name="connsiteX206" fmla="*/ 2060839 w 4355484"/>
              <a:gd name="connsiteY206" fmla="*/ 197574 h 217664"/>
              <a:gd name="connsiteX207" fmla="*/ 2039821 w 4355484"/>
              <a:gd name="connsiteY207" fmla="*/ 197574 h 217664"/>
              <a:gd name="connsiteX208" fmla="*/ 1997810 w 4355484"/>
              <a:gd name="connsiteY208" fmla="*/ 214422 h 217664"/>
              <a:gd name="connsiteX209" fmla="*/ 2018827 w 4355484"/>
              <a:gd name="connsiteY209" fmla="*/ 214422 h 217664"/>
              <a:gd name="connsiteX210" fmla="*/ 2018827 w 4355484"/>
              <a:gd name="connsiteY210" fmla="*/ 197574 h 217664"/>
              <a:gd name="connsiteX211" fmla="*/ 1997810 w 4355484"/>
              <a:gd name="connsiteY211" fmla="*/ 197574 h 217664"/>
              <a:gd name="connsiteX212" fmla="*/ 1955798 w 4355484"/>
              <a:gd name="connsiteY212" fmla="*/ 214422 h 217664"/>
              <a:gd name="connsiteX213" fmla="*/ 1976791 w 4355484"/>
              <a:gd name="connsiteY213" fmla="*/ 214422 h 217664"/>
              <a:gd name="connsiteX214" fmla="*/ 1976791 w 4355484"/>
              <a:gd name="connsiteY214" fmla="*/ 197574 h 217664"/>
              <a:gd name="connsiteX215" fmla="*/ 1955798 w 4355484"/>
              <a:gd name="connsiteY215" fmla="*/ 197574 h 217664"/>
              <a:gd name="connsiteX216" fmla="*/ 1913762 w 4355484"/>
              <a:gd name="connsiteY216" fmla="*/ 214422 h 217664"/>
              <a:gd name="connsiteX217" fmla="*/ 1934780 w 4355484"/>
              <a:gd name="connsiteY217" fmla="*/ 214422 h 217664"/>
              <a:gd name="connsiteX218" fmla="*/ 1934780 w 4355484"/>
              <a:gd name="connsiteY218" fmla="*/ 197574 h 217664"/>
              <a:gd name="connsiteX219" fmla="*/ 1913762 w 4355484"/>
              <a:gd name="connsiteY219" fmla="*/ 197574 h 217664"/>
              <a:gd name="connsiteX220" fmla="*/ 1871751 w 4355484"/>
              <a:gd name="connsiteY220" fmla="*/ 214422 h 217664"/>
              <a:gd name="connsiteX221" fmla="*/ 1892769 w 4355484"/>
              <a:gd name="connsiteY221" fmla="*/ 214422 h 217664"/>
              <a:gd name="connsiteX222" fmla="*/ 1892769 w 4355484"/>
              <a:gd name="connsiteY222" fmla="*/ 197574 h 217664"/>
              <a:gd name="connsiteX223" fmla="*/ 1871751 w 4355484"/>
              <a:gd name="connsiteY223" fmla="*/ 197574 h 217664"/>
              <a:gd name="connsiteX224" fmla="*/ 1829715 w 4355484"/>
              <a:gd name="connsiteY224" fmla="*/ 214422 h 217664"/>
              <a:gd name="connsiteX225" fmla="*/ 1850733 w 4355484"/>
              <a:gd name="connsiteY225" fmla="*/ 214422 h 217664"/>
              <a:gd name="connsiteX226" fmla="*/ 1850733 w 4355484"/>
              <a:gd name="connsiteY226" fmla="*/ 197574 h 217664"/>
              <a:gd name="connsiteX227" fmla="*/ 1829715 w 4355484"/>
              <a:gd name="connsiteY227" fmla="*/ 197574 h 217664"/>
              <a:gd name="connsiteX228" fmla="*/ 1787703 w 4355484"/>
              <a:gd name="connsiteY228" fmla="*/ 214422 h 217664"/>
              <a:gd name="connsiteX229" fmla="*/ 1808722 w 4355484"/>
              <a:gd name="connsiteY229" fmla="*/ 214422 h 217664"/>
              <a:gd name="connsiteX230" fmla="*/ 1808722 w 4355484"/>
              <a:gd name="connsiteY230" fmla="*/ 197574 h 217664"/>
              <a:gd name="connsiteX231" fmla="*/ 1787703 w 4355484"/>
              <a:gd name="connsiteY231" fmla="*/ 197574 h 217664"/>
              <a:gd name="connsiteX232" fmla="*/ 1745692 w 4355484"/>
              <a:gd name="connsiteY232" fmla="*/ 214422 h 217664"/>
              <a:gd name="connsiteX233" fmla="*/ 1766686 w 4355484"/>
              <a:gd name="connsiteY233" fmla="*/ 214422 h 217664"/>
              <a:gd name="connsiteX234" fmla="*/ 1766686 w 4355484"/>
              <a:gd name="connsiteY234" fmla="*/ 197574 h 217664"/>
              <a:gd name="connsiteX235" fmla="*/ 1745692 w 4355484"/>
              <a:gd name="connsiteY235" fmla="*/ 197574 h 217664"/>
              <a:gd name="connsiteX236" fmla="*/ 1703656 w 4355484"/>
              <a:gd name="connsiteY236" fmla="*/ 214422 h 217664"/>
              <a:gd name="connsiteX237" fmla="*/ 1724674 w 4355484"/>
              <a:gd name="connsiteY237" fmla="*/ 214422 h 217664"/>
              <a:gd name="connsiteX238" fmla="*/ 1724674 w 4355484"/>
              <a:gd name="connsiteY238" fmla="*/ 197574 h 217664"/>
              <a:gd name="connsiteX239" fmla="*/ 1703656 w 4355484"/>
              <a:gd name="connsiteY239" fmla="*/ 197574 h 217664"/>
              <a:gd name="connsiteX240" fmla="*/ 1661645 w 4355484"/>
              <a:gd name="connsiteY240" fmla="*/ 214422 h 217664"/>
              <a:gd name="connsiteX241" fmla="*/ 1682663 w 4355484"/>
              <a:gd name="connsiteY241" fmla="*/ 214422 h 217664"/>
              <a:gd name="connsiteX242" fmla="*/ 1682663 w 4355484"/>
              <a:gd name="connsiteY242" fmla="*/ 197574 h 217664"/>
              <a:gd name="connsiteX243" fmla="*/ 1661645 w 4355484"/>
              <a:gd name="connsiteY243" fmla="*/ 197574 h 217664"/>
              <a:gd name="connsiteX244" fmla="*/ 1619634 w 4355484"/>
              <a:gd name="connsiteY244" fmla="*/ 214422 h 217664"/>
              <a:gd name="connsiteX245" fmla="*/ 1640627 w 4355484"/>
              <a:gd name="connsiteY245" fmla="*/ 214422 h 217664"/>
              <a:gd name="connsiteX246" fmla="*/ 1640627 w 4355484"/>
              <a:gd name="connsiteY246" fmla="*/ 197574 h 217664"/>
              <a:gd name="connsiteX247" fmla="*/ 1619634 w 4355484"/>
              <a:gd name="connsiteY247" fmla="*/ 197574 h 217664"/>
              <a:gd name="connsiteX248" fmla="*/ 1577598 w 4355484"/>
              <a:gd name="connsiteY248" fmla="*/ 214422 h 217664"/>
              <a:gd name="connsiteX249" fmla="*/ 1598615 w 4355484"/>
              <a:gd name="connsiteY249" fmla="*/ 214422 h 217664"/>
              <a:gd name="connsiteX250" fmla="*/ 1598615 w 4355484"/>
              <a:gd name="connsiteY250" fmla="*/ 197574 h 217664"/>
              <a:gd name="connsiteX251" fmla="*/ 1577598 w 4355484"/>
              <a:gd name="connsiteY251" fmla="*/ 197574 h 217664"/>
              <a:gd name="connsiteX252" fmla="*/ 1535586 w 4355484"/>
              <a:gd name="connsiteY252" fmla="*/ 214422 h 217664"/>
              <a:gd name="connsiteX253" fmla="*/ 1556604 w 4355484"/>
              <a:gd name="connsiteY253" fmla="*/ 214422 h 217664"/>
              <a:gd name="connsiteX254" fmla="*/ 1556604 w 4355484"/>
              <a:gd name="connsiteY254" fmla="*/ 197574 h 217664"/>
              <a:gd name="connsiteX255" fmla="*/ 1535586 w 4355484"/>
              <a:gd name="connsiteY255" fmla="*/ 197574 h 217664"/>
              <a:gd name="connsiteX256" fmla="*/ 1493550 w 4355484"/>
              <a:gd name="connsiteY256" fmla="*/ 214422 h 217664"/>
              <a:gd name="connsiteX257" fmla="*/ 1514568 w 4355484"/>
              <a:gd name="connsiteY257" fmla="*/ 214422 h 217664"/>
              <a:gd name="connsiteX258" fmla="*/ 1514568 w 4355484"/>
              <a:gd name="connsiteY258" fmla="*/ 197574 h 217664"/>
              <a:gd name="connsiteX259" fmla="*/ 1493550 w 4355484"/>
              <a:gd name="connsiteY259" fmla="*/ 197574 h 217664"/>
              <a:gd name="connsiteX260" fmla="*/ 1451539 w 4355484"/>
              <a:gd name="connsiteY260" fmla="*/ 214422 h 217664"/>
              <a:gd name="connsiteX261" fmla="*/ 1472557 w 4355484"/>
              <a:gd name="connsiteY261" fmla="*/ 214422 h 217664"/>
              <a:gd name="connsiteX262" fmla="*/ 1472557 w 4355484"/>
              <a:gd name="connsiteY262" fmla="*/ 197574 h 217664"/>
              <a:gd name="connsiteX263" fmla="*/ 1451539 w 4355484"/>
              <a:gd name="connsiteY263" fmla="*/ 197574 h 217664"/>
              <a:gd name="connsiteX264" fmla="*/ 1409527 w 4355484"/>
              <a:gd name="connsiteY264" fmla="*/ 214422 h 217664"/>
              <a:gd name="connsiteX265" fmla="*/ 1430521 w 4355484"/>
              <a:gd name="connsiteY265" fmla="*/ 214422 h 217664"/>
              <a:gd name="connsiteX266" fmla="*/ 1430521 w 4355484"/>
              <a:gd name="connsiteY266" fmla="*/ 197574 h 217664"/>
              <a:gd name="connsiteX267" fmla="*/ 1409527 w 4355484"/>
              <a:gd name="connsiteY267" fmla="*/ 197574 h 217664"/>
              <a:gd name="connsiteX268" fmla="*/ 1367491 w 4355484"/>
              <a:gd name="connsiteY268" fmla="*/ 214422 h 217664"/>
              <a:gd name="connsiteX269" fmla="*/ 1388510 w 4355484"/>
              <a:gd name="connsiteY269" fmla="*/ 214422 h 217664"/>
              <a:gd name="connsiteX270" fmla="*/ 1388510 w 4355484"/>
              <a:gd name="connsiteY270" fmla="*/ 197574 h 217664"/>
              <a:gd name="connsiteX271" fmla="*/ 1367491 w 4355484"/>
              <a:gd name="connsiteY271" fmla="*/ 197574 h 217664"/>
              <a:gd name="connsiteX272" fmla="*/ 1325480 w 4355484"/>
              <a:gd name="connsiteY272" fmla="*/ 214422 h 217664"/>
              <a:gd name="connsiteX273" fmla="*/ 1346498 w 4355484"/>
              <a:gd name="connsiteY273" fmla="*/ 214422 h 217664"/>
              <a:gd name="connsiteX274" fmla="*/ 1346498 w 4355484"/>
              <a:gd name="connsiteY274" fmla="*/ 197574 h 217664"/>
              <a:gd name="connsiteX275" fmla="*/ 1325480 w 4355484"/>
              <a:gd name="connsiteY275" fmla="*/ 197574 h 217664"/>
              <a:gd name="connsiteX276" fmla="*/ 1283469 w 4355484"/>
              <a:gd name="connsiteY276" fmla="*/ 214422 h 217664"/>
              <a:gd name="connsiteX277" fmla="*/ 1304462 w 4355484"/>
              <a:gd name="connsiteY277" fmla="*/ 214422 h 217664"/>
              <a:gd name="connsiteX278" fmla="*/ 1304462 w 4355484"/>
              <a:gd name="connsiteY278" fmla="*/ 197574 h 217664"/>
              <a:gd name="connsiteX279" fmla="*/ 1283469 w 4355484"/>
              <a:gd name="connsiteY279" fmla="*/ 197574 h 217664"/>
              <a:gd name="connsiteX280" fmla="*/ 1241433 w 4355484"/>
              <a:gd name="connsiteY280" fmla="*/ 214422 h 217664"/>
              <a:gd name="connsiteX281" fmla="*/ 1262451 w 4355484"/>
              <a:gd name="connsiteY281" fmla="*/ 214422 h 217664"/>
              <a:gd name="connsiteX282" fmla="*/ 1262451 w 4355484"/>
              <a:gd name="connsiteY282" fmla="*/ 197574 h 217664"/>
              <a:gd name="connsiteX283" fmla="*/ 1241433 w 4355484"/>
              <a:gd name="connsiteY283" fmla="*/ 197574 h 217664"/>
              <a:gd name="connsiteX284" fmla="*/ 1199422 w 4355484"/>
              <a:gd name="connsiteY284" fmla="*/ 214422 h 217664"/>
              <a:gd name="connsiteX285" fmla="*/ 1220415 w 4355484"/>
              <a:gd name="connsiteY285" fmla="*/ 214422 h 217664"/>
              <a:gd name="connsiteX286" fmla="*/ 1220415 w 4355484"/>
              <a:gd name="connsiteY286" fmla="*/ 197574 h 217664"/>
              <a:gd name="connsiteX287" fmla="*/ 1199422 w 4355484"/>
              <a:gd name="connsiteY287" fmla="*/ 197574 h 217664"/>
              <a:gd name="connsiteX288" fmla="*/ 1157386 w 4355484"/>
              <a:gd name="connsiteY288" fmla="*/ 214422 h 217664"/>
              <a:gd name="connsiteX289" fmla="*/ 1178404 w 4355484"/>
              <a:gd name="connsiteY289" fmla="*/ 214422 h 217664"/>
              <a:gd name="connsiteX290" fmla="*/ 1178404 w 4355484"/>
              <a:gd name="connsiteY290" fmla="*/ 197574 h 217664"/>
              <a:gd name="connsiteX291" fmla="*/ 1157386 w 4355484"/>
              <a:gd name="connsiteY291" fmla="*/ 197574 h 217664"/>
              <a:gd name="connsiteX292" fmla="*/ 1115374 w 4355484"/>
              <a:gd name="connsiteY292" fmla="*/ 214422 h 217664"/>
              <a:gd name="connsiteX293" fmla="*/ 1136392 w 4355484"/>
              <a:gd name="connsiteY293" fmla="*/ 214422 h 217664"/>
              <a:gd name="connsiteX294" fmla="*/ 1136392 w 4355484"/>
              <a:gd name="connsiteY294" fmla="*/ 197574 h 217664"/>
              <a:gd name="connsiteX295" fmla="*/ 1115374 w 4355484"/>
              <a:gd name="connsiteY295" fmla="*/ 197574 h 217664"/>
              <a:gd name="connsiteX296" fmla="*/ 1073363 w 4355484"/>
              <a:gd name="connsiteY296" fmla="*/ 214422 h 217664"/>
              <a:gd name="connsiteX297" fmla="*/ 1094356 w 4355484"/>
              <a:gd name="connsiteY297" fmla="*/ 214422 h 217664"/>
              <a:gd name="connsiteX298" fmla="*/ 1094356 w 4355484"/>
              <a:gd name="connsiteY298" fmla="*/ 197574 h 217664"/>
              <a:gd name="connsiteX299" fmla="*/ 1073363 w 4355484"/>
              <a:gd name="connsiteY299" fmla="*/ 197574 h 217664"/>
              <a:gd name="connsiteX300" fmla="*/ 1031327 w 4355484"/>
              <a:gd name="connsiteY300" fmla="*/ 214422 h 217664"/>
              <a:gd name="connsiteX301" fmla="*/ 1052345 w 4355484"/>
              <a:gd name="connsiteY301" fmla="*/ 214422 h 217664"/>
              <a:gd name="connsiteX302" fmla="*/ 1052345 w 4355484"/>
              <a:gd name="connsiteY302" fmla="*/ 197574 h 217664"/>
              <a:gd name="connsiteX303" fmla="*/ 1031327 w 4355484"/>
              <a:gd name="connsiteY303" fmla="*/ 197574 h 217664"/>
              <a:gd name="connsiteX304" fmla="*/ 989315 w 4355484"/>
              <a:gd name="connsiteY304" fmla="*/ 214422 h 217664"/>
              <a:gd name="connsiteX305" fmla="*/ 1010334 w 4355484"/>
              <a:gd name="connsiteY305" fmla="*/ 214422 h 217664"/>
              <a:gd name="connsiteX306" fmla="*/ 1010334 w 4355484"/>
              <a:gd name="connsiteY306" fmla="*/ 197574 h 217664"/>
              <a:gd name="connsiteX307" fmla="*/ 989315 w 4355484"/>
              <a:gd name="connsiteY307" fmla="*/ 197574 h 217664"/>
              <a:gd name="connsiteX308" fmla="*/ 947304 w 4355484"/>
              <a:gd name="connsiteY308" fmla="*/ 214422 h 217664"/>
              <a:gd name="connsiteX309" fmla="*/ 968298 w 4355484"/>
              <a:gd name="connsiteY309" fmla="*/ 214422 h 217664"/>
              <a:gd name="connsiteX310" fmla="*/ 968298 w 4355484"/>
              <a:gd name="connsiteY310" fmla="*/ 197574 h 217664"/>
              <a:gd name="connsiteX311" fmla="*/ 947304 w 4355484"/>
              <a:gd name="connsiteY311" fmla="*/ 197574 h 217664"/>
              <a:gd name="connsiteX312" fmla="*/ 905268 w 4355484"/>
              <a:gd name="connsiteY312" fmla="*/ 214422 h 217664"/>
              <a:gd name="connsiteX313" fmla="*/ 926286 w 4355484"/>
              <a:gd name="connsiteY313" fmla="*/ 214422 h 217664"/>
              <a:gd name="connsiteX314" fmla="*/ 926286 w 4355484"/>
              <a:gd name="connsiteY314" fmla="*/ 197574 h 217664"/>
              <a:gd name="connsiteX315" fmla="*/ 905268 w 4355484"/>
              <a:gd name="connsiteY315" fmla="*/ 197574 h 217664"/>
              <a:gd name="connsiteX316" fmla="*/ 863257 w 4355484"/>
              <a:gd name="connsiteY316" fmla="*/ 214422 h 217664"/>
              <a:gd name="connsiteX317" fmla="*/ 884251 w 4355484"/>
              <a:gd name="connsiteY317" fmla="*/ 214422 h 217664"/>
              <a:gd name="connsiteX318" fmla="*/ 884251 w 4355484"/>
              <a:gd name="connsiteY318" fmla="*/ 197574 h 217664"/>
              <a:gd name="connsiteX319" fmla="*/ 863257 w 4355484"/>
              <a:gd name="connsiteY319" fmla="*/ 197574 h 217664"/>
              <a:gd name="connsiteX320" fmla="*/ 821221 w 4355484"/>
              <a:gd name="connsiteY320" fmla="*/ 214422 h 217664"/>
              <a:gd name="connsiteX321" fmla="*/ 842239 w 4355484"/>
              <a:gd name="connsiteY321" fmla="*/ 214422 h 217664"/>
              <a:gd name="connsiteX322" fmla="*/ 842239 w 4355484"/>
              <a:gd name="connsiteY322" fmla="*/ 197574 h 217664"/>
              <a:gd name="connsiteX323" fmla="*/ 821221 w 4355484"/>
              <a:gd name="connsiteY323" fmla="*/ 197574 h 217664"/>
              <a:gd name="connsiteX324" fmla="*/ 779210 w 4355484"/>
              <a:gd name="connsiteY324" fmla="*/ 214422 h 217664"/>
              <a:gd name="connsiteX325" fmla="*/ 800227 w 4355484"/>
              <a:gd name="connsiteY325" fmla="*/ 214422 h 217664"/>
              <a:gd name="connsiteX326" fmla="*/ 800227 w 4355484"/>
              <a:gd name="connsiteY326" fmla="*/ 197574 h 217664"/>
              <a:gd name="connsiteX327" fmla="*/ 779210 w 4355484"/>
              <a:gd name="connsiteY327" fmla="*/ 197574 h 217664"/>
              <a:gd name="connsiteX328" fmla="*/ 737198 w 4355484"/>
              <a:gd name="connsiteY328" fmla="*/ 214422 h 217664"/>
              <a:gd name="connsiteX329" fmla="*/ 758192 w 4355484"/>
              <a:gd name="connsiteY329" fmla="*/ 214422 h 217664"/>
              <a:gd name="connsiteX330" fmla="*/ 758192 w 4355484"/>
              <a:gd name="connsiteY330" fmla="*/ 197574 h 217664"/>
              <a:gd name="connsiteX331" fmla="*/ 737198 w 4355484"/>
              <a:gd name="connsiteY331" fmla="*/ 197574 h 217664"/>
              <a:gd name="connsiteX332" fmla="*/ 695163 w 4355484"/>
              <a:gd name="connsiteY332" fmla="*/ 214422 h 217664"/>
              <a:gd name="connsiteX333" fmla="*/ 716180 w 4355484"/>
              <a:gd name="connsiteY333" fmla="*/ 214422 h 217664"/>
              <a:gd name="connsiteX334" fmla="*/ 716180 w 4355484"/>
              <a:gd name="connsiteY334" fmla="*/ 197574 h 217664"/>
              <a:gd name="connsiteX335" fmla="*/ 695163 w 4355484"/>
              <a:gd name="connsiteY335" fmla="*/ 197574 h 217664"/>
              <a:gd name="connsiteX336" fmla="*/ 653151 w 4355484"/>
              <a:gd name="connsiteY336" fmla="*/ 214422 h 217664"/>
              <a:gd name="connsiteX337" fmla="*/ 674169 w 4355484"/>
              <a:gd name="connsiteY337" fmla="*/ 214422 h 217664"/>
              <a:gd name="connsiteX338" fmla="*/ 674169 w 4355484"/>
              <a:gd name="connsiteY338" fmla="*/ 197574 h 217664"/>
              <a:gd name="connsiteX339" fmla="*/ 653151 w 4355484"/>
              <a:gd name="connsiteY339" fmla="*/ 197574 h 217664"/>
              <a:gd name="connsiteX340" fmla="*/ 611139 w 4355484"/>
              <a:gd name="connsiteY340" fmla="*/ 214422 h 217664"/>
              <a:gd name="connsiteX341" fmla="*/ 632133 w 4355484"/>
              <a:gd name="connsiteY341" fmla="*/ 214422 h 217664"/>
              <a:gd name="connsiteX342" fmla="*/ 632133 w 4355484"/>
              <a:gd name="connsiteY342" fmla="*/ 197574 h 217664"/>
              <a:gd name="connsiteX343" fmla="*/ 611139 w 4355484"/>
              <a:gd name="connsiteY343" fmla="*/ 197574 h 217664"/>
              <a:gd name="connsiteX344" fmla="*/ 569104 w 4355484"/>
              <a:gd name="connsiteY344" fmla="*/ 214422 h 217664"/>
              <a:gd name="connsiteX345" fmla="*/ 590122 w 4355484"/>
              <a:gd name="connsiteY345" fmla="*/ 214422 h 217664"/>
              <a:gd name="connsiteX346" fmla="*/ 590122 w 4355484"/>
              <a:gd name="connsiteY346" fmla="*/ 197574 h 217664"/>
              <a:gd name="connsiteX347" fmla="*/ 569104 w 4355484"/>
              <a:gd name="connsiteY347" fmla="*/ 197574 h 217664"/>
              <a:gd name="connsiteX348" fmla="*/ 527092 w 4355484"/>
              <a:gd name="connsiteY348" fmla="*/ 214422 h 217664"/>
              <a:gd name="connsiteX349" fmla="*/ 548110 w 4355484"/>
              <a:gd name="connsiteY349" fmla="*/ 214422 h 217664"/>
              <a:gd name="connsiteX350" fmla="*/ 548110 w 4355484"/>
              <a:gd name="connsiteY350" fmla="*/ 197574 h 217664"/>
              <a:gd name="connsiteX351" fmla="*/ 527092 w 4355484"/>
              <a:gd name="connsiteY351" fmla="*/ 197574 h 217664"/>
              <a:gd name="connsiteX352" fmla="*/ 485057 w 4355484"/>
              <a:gd name="connsiteY352" fmla="*/ 214422 h 217664"/>
              <a:gd name="connsiteX353" fmla="*/ 506075 w 4355484"/>
              <a:gd name="connsiteY353" fmla="*/ 214422 h 217664"/>
              <a:gd name="connsiteX354" fmla="*/ 506075 w 4355484"/>
              <a:gd name="connsiteY354" fmla="*/ 197574 h 217664"/>
              <a:gd name="connsiteX355" fmla="*/ 485057 w 4355484"/>
              <a:gd name="connsiteY355" fmla="*/ 197574 h 217664"/>
              <a:gd name="connsiteX356" fmla="*/ 443045 w 4355484"/>
              <a:gd name="connsiteY356" fmla="*/ 214422 h 217664"/>
              <a:gd name="connsiteX357" fmla="*/ 464063 w 4355484"/>
              <a:gd name="connsiteY357" fmla="*/ 214422 h 217664"/>
              <a:gd name="connsiteX358" fmla="*/ 464063 w 4355484"/>
              <a:gd name="connsiteY358" fmla="*/ 197574 h 217664"/>
              <a:gd name="connsiteX359" fmla="*/ 443045 w 4355484"/>
              <a:gd name="connsiteY359" fmla="*/ 197574 h 217664"/>
              <a:gd name="connsiteX360" fmla="*/ 401034 w 4355484"/>
              <a:gd name="connsiteY360" fmla="*/ 214422 h 217664"/>
              <a:gd name="connsiteX361" fmla="*/ 422027 w 4355484"/>
              <a:gd name="connsiteY361" fmla="*/ 214422 h 217664"/>
              <a:gd name="connsiteX362" fmla="*/ 422027 w 4355484"/>
              <a:gd name="connsiteY362" fmla="*/ 197574 h 217664"/>
              <a:gd name="connsiteX363" fmla="*/ 401034 w 4355484"/>
              <a:gd name="connsiteY363" fmla="*/ 197574 h 217664"/>
              <a:gd name="connsiteX364" fmla="*/ 358998 w 4355484"/>
              <a:gd name="connsiteY364" fmla="*/ 214422 h 217664"/>
              <a:gd name="connsiteX365" fmla="*/ 380016 w 4355484"/>
              <a:gd name="connsiteY365" fmla="*/ 214422 h 217664"/>
              <a:gd name="connsiteX366" fmla="*/ 380016 w 4355484"/>
              <a:gd name="connsiteY366" fmla="*/ 197574 h 217664"/>
              <a:gd name="connsiteX367" fmla="*/ 358998 w 4355484"/>
              <a:gd name="connsiteY367" fmla="*/ 197574 h 217664"/>
              <a:gd name="connsiteX368" fmla="*/ 316987 w 4355484"/>
              <a:gd name="connsiteY368" fmla="*/ 214422 h 217664"/>
              <a:gd name="connsiteX369" fmla="*/ 338004 w 4355484"/>
              <a:gd name="connsiteY369" fmla="*/ 214422 h 217664"/>
              <a:gd name="connsiteX370" fmla="*/ 338004 w 4355484"/>
              <a:gd name="connsiteY370" fmla="*/ 197574 h 217664"/>
              <a:gd name="connsiteX371" fmla="*/ 316987 w 4355484"/>
              <a:gd name="connsiteY371" fmla="*/ 197574 h 217664"/>
              <a:gd name="connsiteX372" fmla="*/ 274951 w 4355484"/>
              <a:gd name="connsiteY372" fmla="*/ 214422 h 217664"/>
              <a:gd name="connsiteX373" fmla="*/ 295969 w 4355484"/>
              <a:gd name="connsiteY373" fmla="*/ 214422 h 217664"/>
              <a:gd name="connsiteX374" fmla="*/ 295969 w 4355484"/>
              <a:gd name="connsiteY374" fmla="*/ 197574 h 217664"/>
              <a:gd name="connsiteX375" fmla="*/ 274951 w 4355484"/>
              <a:gd name="connsiteY375" fmla="*/ 197574 h 217664"/>
              <a:gd name="connsiteX376" fmla="*/ 232939 w 4355484"/>
              <a:gd name="connsiteY376" fmla="*/ 214422 h 217664"/>
              <a:gd name="connsiteX377" fmla="*/ 253957 w 4355484"/>
              <a:gd name="connsiteY377" fmla="*/ 214422 h 217664"/>
              <a:gd name="connsiteX378" fmla="*/ 253957 w 4355484"/>
              <a:gd name="connsiteY378" fmla="*/ 197574 h 217664"/>
              <a:gd name="connsiteX379" fmla="*/ 232939 w 4355484"/>
              <a:gd name="connsiteY379" fmla="*/ 197574 h 217664"/>
              <a:gd name="connsiteX380" fmla="*/ 190928 w 4355484"/>
              <a:gd name="connsiteY380" fmla="*/ 214422 h 217664"/>
              <a:gd name="connsiteX381" fmla="*/ 211921 w 4355484"/>
              <a:gd name="connsiteY381" fmla="*/ 214422 h 217664"/>
              <a:gd name="connsiteX382" fmla="*/ 211921 w 4355484"/>
              <a:gd name="connsiteY382" fmla="*/ 197574 h 217664"/>
              <a:gd name="connsiteX383" fmla="*/ 190928 w 4355484"/>
              <a:gd name="connsiteY383" fmla="*/ 197574 h 217664"/>
              <a:gd name="connsiteX384" fmla="*/ 148892 w 4355484"/>
              <a:gd name="connsiteY384" fmla="*/ 214422 h 217664"/>
              <a:gd name="connsiteX385" fmla="*/ 169910 w 4355484"/>
              <a:gd name="connsiteY385" fmla="*/ 214422 h 217664"/>
              <a:gd name="connsiteX386" fmla="*/ 169910 w 4355484"/>
              <a:gd name="connsiteY386" fmla="*/ 197574 h 217664"/>
              <a:gd name="connsiteX387" fmla="*/ 148892 w 4355484"/>
              <a:gd name="connsiteY387" fmla="*/ 197574 h 217664"/>
              <a:gd name="connsiteX388" fmla="*/ 106881 w 4355484"/>
              <a:gd name="connsiteY388" fmla="*/ 214422 h 217664"/>
              <a:gd name="connsiteX389" fmla="*/ 127899 w 4355484"/>
              <a:gd name="connsiteY389" fmla="*/ 214422 h 217664"/>
              <a:gd name="connsiteX390" fmla="*/ 127899 w 4355484"/>
              <a:gd name="connsiteY390" fmla="*/ 197574 h 217664"/>
              <a:gd name="connsiteX391" fmla="*/ 106881 w 4355484"/>
              <a:gd name="connsiteY391" fmla="*/ 197574 h 217664"/>
              <a:gd name="connsiteX392" fmla="*/ 63285 w 4355484"/>
              <a:gd name="connsiteY392" fmla="*/ 212106 h 217664"/>
              <a:gd name="connsiteX393" fmla="*/ 85668 w 4355484"/>
              <a:gd name="connsiteY393" fmla="*/ 214422 h 217664"/>
              <a:gd name="connsiteX394" fmla="*/ 85863 w 4355484"/>
              <a:gd name="connsiteY394" fmla="*/ 214422 h 217664"/>
              <a:gd name="connsiteX395" fmla="*/ 85863 w 4355484"/>
              <a:gd name="connsiteY395" fmla="*/ 197574 h 217664"/>
              <a:gd name="connsiteX396" fmla="*/ 85668 w 4355484"/>
              <a:gd name="connsiteY396" fmla="*/ 197574 h 217664"/>
              <a:gd name="connsiteX397" fmla="*/ 66747 w 4355484"/>
              <a:gd name="connsiteY397" fmla="*/ 195623 h 217664"/>
              <a:gd name="connsiteX398" fmla="*/ 4224879 w 4355484"/>
              <a:gd name="connsiteY398" fmla="*/ 197574 h 217664"/>
              <a:gd name="connsiteX399" fmla="*/ 4224951 w 4355484"/>
              <a:gd name="connsiteY399" fmla="*/ 214422 h 217664"/>
              <a:gd name="connsiteX400" fmla="*/ 4247530 w 4355484"/>
              <a:gd name="connsiteY400" fmla="*/ 211984 h 217664"/>
              <a:gd name="connsiteX401" fmla="*/ 4243970 w 4355484"/>
              <a:gd name="connsiteY401" fmla="*/ 195525 h 217664"/>
              <a:gd name="connsiteX402" fmla="*/ 4224879 w 4355484"/>
              <a:gd name="connsiteY402" fmla="*/ 197574 h 217664"/>
              <a:gd name="connsiteX403" fmla="*/ 21956 w 4355484"/>
              <a:gd name="connsiteY403" fmla="*/ 193794 h 217664"/>
              <a:gd name="connsiteX404" fmla="*/ 41632 w 4355484"/>
              <a:gd name="connsiteY404" fmla="*/ 205132 h 217664"/>
              <a:gd name="connsiteX405" fmla="*/ 48484 w 4355484"/>
              <a:gd name="connsiteY405" fmla="*/ 189747 h 217664"/>
              <a:gd name="connsiteX406" fmla="*/ 31831 w 4355484"/>
              <a:gd name="connsiteY406" fmla="*/ 180140 h 217664"/>
              <a:gd name="connsiteX407" fmla="*/ 4262208 w 4355484"/>
              <a:gd name="connsiteY407" fmla="*/ 189527 h 217664"/>
              <a:gd name="connsiteX408" fmla="*/ 4269133 w 4355484"/>
              <a:gd name="connsiteY408" fmla="*/ 204888 h 217664"/>
              <a:gd name="connsiteX409" fmla="*/ 4288762 w 4355484"/>
              <a:gd name="connsiteY409" fmla="*/ 193453 h 217664"/>
              <a:gd name="connsiteX410" fmla="*/ 4278813 w 4355484"/>
              <a:gd name="connsiteY410" fmla="*/ 179847 h 217664"/>
              <a:gd name="connsiteX411" fmla="*/ 4262208 w 4355484"/>
              <a:gd name="connsiteY411" fmla="*/ 189527 h 217664"/>
              <a:gd name="connsiteX412" fmla="*/ -8401 w 4355484"/>
              <a:gd name="connsiteY412" fmla="*/ 160317 h 217664"/>
              <a:gd name="connsiteX413" fmla="*/ 5034 w 4355484"/>
              <a:gd name="connsiteY413" fmla="*/ 178628 h 217664"/>
              <a:gd name="connsiteX414" fmla="*/ 17518 w 4355484"/>
              <a:gd name="connsiteY414" fmla="*/ 167315 h 217664"/>
              <a:gd name="connsiteX415" fmla="*/ 6156 w 4355484"/>
              <a:gd name="connsiteY415" fmla="*/ 151832 h 217664"/>
              <a:gd name="connsiteX416" fmla="*/ 4293052 w 4355484"/>
              <a:gd name="connsiteY416" fmla="*/ 166949 h 217664"/>
              <a:gd name="connsiteX417" fmla="*/ 4305586 w 4355484"/>
              <a:gd name="connsiteY417" fmla="*/ 178189 h 217664"/>
              <a:gd name="connsiteX418" fmla="*/ 4318923 w 4355484"/>
              <a:gd name="connsiteY418" fmla="*/ 159805 h 217664"/>
              <a:gd name="connsiteX419" fmla="*/ 4304317 w 4355484"/>
              <a:gd name="connsiteY419" fmla="*/ 151393 h 217664"/>
              <a:gd name="connsiteX420" fmla="*/ 4293052 w 4355484"/>
              <a:gd name="connsiteY420" fmla="*/ 166949 h 217664"/>
              <a:gd name="connsiteX421" fmla="*/ -22543 w 4355484"/>
              <a:gd name="connsiteY421" fmla="*/ 117354 h 217664"/>
              <a:gd name="connsiteX422" fmla="*/ -17739 w 4355484"/>
              <a:gd name="connsiteY422" fmla="*/ 139591 h 217664"/>
              <a:gd name="connsiteX423" fmla="*/ -1744 w 4355484"/>
              <a:gd name="connsiteY423" fmla="*/ 134300 h 217664"/>
              <a:gd name="connsiteX424" fmla="*/ -5792 w 4355484"/>
              <a:gd name="connsiteY424" fmla="*/ 115550 h 217664"/>
              <a:gd name="connsiteX425" fmla="*/ 4312119 w 4355484"/>
              <a:gd name="connsiteY425" fmla="*/ 133837 h 217664"/>
              <a:gd name="connsiteX426" fmla="*/ 4328163 w 4355484"/>
              <a:gd name="connsiteY426" fmla="*/ 139031 h 217664"/>
              <a:gd name="connsiteX427" fmla="*/ 4332845 w 4355484"/>
              <a:gd name="connsiteY427" fmla="*/ 116769 h 217664"/>
              <a:gd name="connsiteX428" fmla="*/ 4316070 w 4355484"/>
              <a:gd name="connsiteY428" fmla="*/ 115038 h 217664"/>
              <a:gd name="connsiteX429" fmla="*/ 4312119 w 4355484"/>
              <a:gd name="connsiteY429" fmla="*/ 133837 h 217664"/>
              <a:gd name="connsiteX430" fmla="*/ -22640 w 4355484"/>
              <a:gd name="connsiteY430" fmla="*/ 94654 h 217664"/>
              <a:gd name="connsiteX431" fmla="*/ -5865 w 4355484"/>
              <a:gd name="connsiteY431" fmla="*/ 96337 h 217664"/>
              <a:gd name="connsiteX432" fmla="*/ -1964 w 4355484"/>
              <a:gd name="connsiteY432" fmla="*/ 77537 h 217664"/>
              <a:gd name="connsiteX433" fmla="*/ -18008 w 4355484"/>
              <a:gd name="connsiteY433" fmla="*/ 72393 h 217664"/>
              <a:gd name="connsiteX434" fmla="*/ -22640 w 4355484"/>
              <a:gd name="connsiteY434" fmla="*/ 94654 h 217664"/>
              <a:gd name="connsiteX435" fmla="*/ 4312022 w 4355484"/>
              <a:gd name="connsiteY435" fmla="*/ 77050 h 217664"/>
              <a:gd name="connsiteX436" fmla="*/ 4316045 w 4355484"/>
              <a:gd name="connsiteY436" fmla="*/ 95824 h 217664"/>
              <a:gd name="connsiteX437" fmla="*/ 4332796 w 4355484"/>
              <a:gd name="connsiteY437" fmla="*/ 94069 h 217664"/>
              <a:gd name="connsiteX438" fmla="*/ 4328042 w 4355484"/>
              <a:gd name="connsiteY438" fmla="*/ 71832 h 217664"/>
              <a:gd name="connsiteX439" fmla="*/ -8815 w 4355484"/>
              <a:gd name="connsiteY439" fmla="*/ 51594 h 217664"/>
              <a:gd name="connsiteX440" fmla="*/ 5790 w 4355484"/>
              <a:gd name="connsiteY440" fmla="*/ 59982 h 217664"/>
              <a:gd name="connsiteX441" fmla="*/ 17054 w 4355484"/>
              <a:gd name="connsiteY441" fmla="*/ 44377 h 217664"/>
              <a:gd name="connsiteX442" fmla="*/ 4473 w 4355484"/>
              <a:gd name="connsiteY442" fmla="*/ 33161 h 217664"/>
              <a:gd name="connsiteX443" fmla="*/ -8815 w 4355484"/>
              <a:gd name="connsiteY443" fmla="*/ 51594 h 217664"/>
              <a:gd name="connsiteX444" fmla="*/ 4292857 w 4355484"/>
              <a:gd name="connsiteY444" fmla="*/ 44011 h 217664"/>
              <a:gd name="connsiteX445" fmla="*/ 4304171 w 4355484"/>
              <a:gd name="connsiteY445" fmla="*/ 59543 h 217664"/>
              <a:gd name="connsiteX446" fmla="*/ 4318752 w 4355484"/>
              <a:gd name="connsiteY446" fmla="*/ 51082 h 217664"/>
              <a:gd name="connsiteX447" fmla="*/ 4305342 w 4355484"/>
              <a:gd name="connsiteY447" fmla="*/ 32722 h 217664"/>
              <a:gd name="connsiteX448" fmla="*/ 21297 w 4355484"/>
              <a:gd name="connsiteY448" fmla="*/ 17873 h 217664"/>
              <a:gd name="connsiteX449" fmla="*/ 31270 w 4355484"/>
              <a:gd name="connsiteY449" fmla="*/ 31454 h 217664"/>
              <a:gd name="connsiteX450" fmla="*/ 47850 w 4355484"/>
              <a:gd name="connsiteY450" fmla="*/ 21750 h 217664"/>
              <a:gd name="connsiteX451" fmla="*/ 40901 w 4355484"/>
              <a:gd name="connsiteY451" fmla="*/ 6389 h 217664"/>
              <a:gd name="connsiteX452" fmla="*/ 21297 w 4355484"/>
              <a:gd name="connsiteY452" fmla="*/ 17873 h 217664"/>
              <a:gd name="connsiteX453" fmla="*/ 4261941 w 4355484"/>
              <a:gd name="connsiteY453" fmla="*/ 21530 h 217664"/>
              <a:gd name="connsiteX454" fmla="*/ 4278545 w 4355484"/>
              <a:gd name="connsiteY454" fmla="*/ 31162 h 217664"/>
              <a:gd name="connsiteX455" fmla="*/ 4288468 w 4355484"/>
              <a:gd name="connsiteY455" fmla="*/ 17532 h 217664"/>
              <a:gd name="connsiteX456" fmla="*/ 4268792 w 4355484"/>
              <a:gd name="connsiteY456" fmla="*/ 6145 h 217664"/>
              <a:gd name="connsiteX457" fmla="*/ 62480 w 4355484"/>
              <a:gd name="connsiteY457" fmla="*/ -756 h 217664"/>
              <a:gd name="connsiteX458" fmla="*/ 66064 w 4355484"/>
              <a:gd name="connsiteY458" fmla="*/ 15703 h 217664"/>
              <a:gd name="connsiteX459" fmla="*/ 85156 w 4355484"/>
              <a:gd name="connsiteY459" fmla="*/ 13606 h 217664"/>
              <a:gd name="connsiteX460" fmla="*/ 85058 w 4355484"/>
              <a:gd name="connsiteY460" fmla="*/ -3242 h 217664"/>
              <a:gd name="connsiteX461" fmla="*/ 62480 w 4355484"/>
              <a:gd name="connsiteY461" fmla="*/ -756 h 217664"/>
              <a:gd name="connsiteX462" fmla="*/ 4224147 w 4355484"/>
              <a:gd name="connsiteY462" fmla="*/ 13606 h 217664"/>
              <a:gd name="connsiteX463" fmla="*/ 4224562 w 4355484"/>
              <a:gd name="connsiteY463" fmla="*/ 13606 h 217664"/>
              <a:gd name="connsiteX464" fmla="*/ 4243677 w 4355484"/>
              <a:gd name="connsiteY464" fmla="*/ 15605 h 217664"/>
              <a:gd name="connsiteX465" fmla="*/ 4247164 w 4355484"/>
              <a:gd name="connsiteY465" fmla="*/ -877 h 217664"/>
              <a:gd name="connsiteX466" fmla="*/ 4224562 w 4355484"/>
              <a:gd name="connsiteY466" fmla="*/ -3242 h 217664"/>
              <a:gd name="connsiteX467" fmla="*/ 4224147 w 4355484"/>
              <a:gd name="connsiteY467" fmla="*/ -3242 h 217664"/>
              <a:gd name="connsiteX468" fmla="*/ 4182136 w 4355484"/>
              <a:gd name="connsiteY468" fmla="*/ 13606 h 217664"/>
              <a:gd name="connsiteX469" fmla="*/ 4203129 w 4355484"/>
              <a:gd name="connsiteY469" fmla="*/ 13606 h 217664"/>
              <a:gd name="connsiteX470" fmla="*/ 4203129 w 4355484"/>
              <a:gd name="connsiteY470" fmla="*/ -3242 h 217664"/>
              <a:gd name="connsiteX471" fmla="*/ 4182136 w 4355484"/>
              <a:gd name="connsiteY471" fmla="*/ -3242 h 217664"/>
              <a:gd name="connsiteX472" fmla="*/ 4140099 w 4355484"/>
              <a:gd name="connsiteY472" fmla="*/ 13606 h 217664"/>
              <a:gd name="connsiteX473" fmla="*/ 4161118 w 4355484"/>
              <a:gd name="connsiteY473" fmla="*/ 13606 h 217664"/>
              <a:gd name="connsiteX474" fmla="*/ 4161118 w 4355484"/>
              <a:gd name="connsiteY474" fmla="*/ -3242 h 217664"/>
              <a:gd name="connsiteX475" fmla="*/ 4140099 w 4355484"/>
              <a:gd name="connsiteY475" fmla="*/ -3242 h 217664"/>
              <a:gd name="connsiteX476" fmla="*/ 4098089 w 4355484"/>
              <a:gd name="connsiteY476" fmla="*/ 13606 h 217664"/>
              <a:gd name="connsiteX477" fmla="*/ 4119106 w 4355484"/>
              <a:gd name="connsiteY477" fmla="*/ 13606 h 217664"/>
              <a:gd name="connsiteX478" fmla="*/ 4119106 w 4355484"/>
              <a:gd name="connsiteY478" fmla="*/ -3242 h 217664"/>
              <a:gd name="connsiteX479" fmla="*/ 4098089 w 4355484"/>
              <a:gd name="connsiteY479" fmla="*/ -3242 h 217664"/>
              <a:gd name="connsiteX480" fmla="*/ 4056052 w 4355484"/>
              <a:gd name="connsiteY480" fmla="*/ 13606 h 217664"/>
              <a:gd name="connsiteX481" fmla="*/ 4077070 w 4355484"/>
              <a:gd name="connsiteY481" fmla="*/ 13606 h 217664"/>
              <a:gd name="connsiteX482" fmla="*/ 4077070 w 4355484"/>
              <a:gd name="connsiteY482" fmla="*/ -3242 h 217664"/>
              <a:gd name="connsiteX483" fmla="*/ 4056052 w 4355484"/>
              <a:gd name="connsiteY483" fmla="*/ -3242 h 217664"/>
              <a:gd name="connsiteX484" fmla="*/ 4014041 w 4355484"/>
              <a:gd name="connsiteY484" fmla="*/ 13606 h 217664"/>
              <a:gd name="connsiteX485" fmla="*/ 4035059 w 4355484"/>
              <a:gd name="connsiteY485" fmla="*/ 13606 h 217664"/>
              <a:gd name="connsiteX486" fmla="*/ 4035059 w 4355484"/>
              <a:gd name="connsiteY486" fmla="*/ -3242 h 217664"/>
              <a:gd name="connsiteX487" fmla="*/ 4014041 w 4355484"/>
              <a:gd name="connsiteY487" fmla="*/ -3242 h 217664"/>
              <a:gd name="connsiteX488" fmla="*/ 3972030 w 4355484"/>
              <a:gd name="connsiteY488" fmla="*/ 13606 h 217664"/>
              <a:gd name="connsiteX489" fmla="*/ 3993023 w 4355484"/>
              <a:gd name="connsiteY489" fmla="*/ 13606 h 217664"/>
              <a:gd name="connsiteX490" fmla="*/ 3993023 w 4355484"/>
              <a:gd name="connsiteY490" fmla="*/ -3242 h 217664"/>
              <a:gd name="connsiteX491" fmla="*/ 3972030 w 4355484"/>
              <a:gd name="connsiteY491" fmla="*/ -3242 h 217664"/>
              <a:gd name="connsiteX492" fmla="*/ 3929994 w 4355484"/>
              <a:gd name="connsiteY492" fmla="*/ 13606 h 217664"/>
              <a:gd name="connsiteX493" fmla="*/ 3951011 w 4355484"/>
              <a:gd name="connsiteY493" fmla="*/ 13606 h 217664"/>
              <a:gd name="connsiteX494" fmla="*/ 3951011 w 4355484"/>
              <a:gd name="connsiteY494" fmla="*/ -3242 h 217664"/>
              <a:gd name="connsiteX495" fmla="*/ 3929994 w 4355484"/>
              <a:gd name="connsiteY495" fmla="*/ -3242 h 217664"/>
              <a:gd name="connsiteX496" fmla="*/ 3887982 w 4355484"/>
              <a:gd name="connsiteY496" fmla="*/ 13606 h 217664"/>
              <a:gd name="connsiteX497" fmla="*/ 3909001 w 4355484"/>
              <a:gd name="connsiteY497" fmla="*/ 13606 h 217664"/>
              <a:gd name="connsiteX498" fmla="*/ 3909001 w 4355484"/>
              <a:gd name="connsiteY498" fmla="*/ -3242 h 217664"/>
              <a:gd name="connsiteX499" fmla="*/ 3887982 w 4355484"/>
              <a:gd name="connsiteY499" fmla="*/ -3242 h 217664"/>
              <a:gd name="connsiteX500" fmla="*/ 3845971 w 4355484"/>
              <a:gd name="connsiteY500" fmla="*/ 13606 h 217664"/>
              <a:gd name="connsiteX501" fmla="*/ 3866964 w 4355484"/>
              <a:gd name="connsiteY501" fmla="*/ 13606 h 217664"/>
              <a:gd name="connsiteX502" fmla="*/ 3866964 w 4355484"/>
              <a:gd name="connsiteY502" fmla="*/ -3242 h 217664"/>
              <a:gd name="connsiteX503" fmla="*/ 3845971 w 4355484"/>
              <a:gd name="connsiteY503" fmla="*/ -3242 h 217664"/>
              <a:gd name="connsiteX504" fmla="*/ 3803935 w 4355484"/>
              <a:gd name="connsiteY504" fmla="*/ 13606 h 217664"/>
              <a:gd name="connsiteX505" fmla="*/ 3824953 w 4355484"/>
              <a:gd name="connsiteY505" fmla="*/ 13606 h 217664"/>
              <a:gd name="connsiteX506" fmla="*/ 3824953 w 4355484"/>
              <a:gd name="connsiteY506" fmla="*/ -3242 h 217664"/>
              <a:gd name="connsiteX507" fmla="*/ 3803935 w 4355484"/>
              <a:gd name="connsiteY507" fmla="*/ -3242 h 217664"/>
              <a:gd name="connsiteX508" fmla="*/ 3761924 w 4355484"/>
              <a:gd name="connsiteY508" fmla="*/ 13606 h 217664"/>
              <a:gd name="connsiteX509" fmla="*/ 3782917 w 4355484"/>
              <a:gd name="connsiteY509" fmla="*/ 13606 h 217664"/>
              <a:gd name="connsiteX510" fmla="*/ 3782917 w 4355484"/>
              <a:gd name="connsiteY510" fmla="*/ -3242 h 217664"/>
              <a:gd name="connsiteX511" fmla="*/ 3761924 w 4355484"/>
              <a:gd name="connsiteY511" fmla="*/ -3242 h 217664"/>
              <a:gd name="connsiteX512" fmla="*/ 3719888 w 4355484"/>
              <a:gd name="connsiteY512" fmla="*/ 13606 h 217664"/>
              <a:gd name="connsiteX513" fmla="*/ 3740906 w 4355484"/>
              <a:gd name="connsiteY513" fmla="*/ 13606 h 217664"/>
              <a:gd name="connsiteX514" fmla="*/ 3740906 w 4355484"/>
              <a:gd name="connsiteY514" fmla="*/ -3242 h 217664"/>
              <a:gd name="connsiteX515" fmla="*/ 3719888 w 4355484"/>
              <a:gd name="connsiteY515" fmla="*/ -3242 h 217664"/>
              <a:gd name="connsiteX516" fmla="*/ 3677876 w 4355484"/>
              <a:gd name="connsiteY516" fmla="*/ 13606 h 217664"/>
              <a:gd name="connsiteX517" fmla="*/ 3698894 w 4355484"/>
              <a:gd name="connsiteY517" fmla="*/ 13606 h 217664"/>
              <a:gd name="connsiteX518" fmla="*/ 3698894 w 4355484"/>
              <a:gd name="connsiteY518" fmla="*/ -3242 h 217664"/>
              <a:gd name="connsiteX519" fmla="*/ 3677876 w 4355484"/>
              <a:gd name="connsiteY519" fmla="*/ -3242 h 217664"/>
              <a:gd name="connsiteX520" fmla="*/ 3635865 w 4355484"/>
              <a:gd name="connsiteY520" fmla="*/ 13606 h 217664"/>
              <a:gd name="connsiteX521" fmla="*/ 3656858 w 4355484"/>
              <a:gd name="connsiteY521" fmla="*/ 13606 h 217664"/>
              <a:gd name="connsiteX522" fmla="*/ 3656858 w 4355484"/>
              <a:gd name="connsiteY522" fmla="*/ -3242 h 217664"/>
              <a:gd name="connsiteX523" fmla="*/ 3635865 w 4355484"/>
              <a:gd name="connsiteY523" fmla="*/ -3242 h 217664"/>
              <a:gd name="connsiteX524" fmla="*/ 3593829 w 4355484"/>
              <a:gd name="connsiteY524" fmla="*/ 13606 h 217664"/>
              <a:gd name="connsiteX525" fmla="*/ 3614847 w 4355484"/>
              <a:gd name="connsiteY525" fmla="*/ 13606 h 217664"/>
              <a:gd name="connsiteX526" fmla="*/ 3614847 w 4355484"/>
              <a:gd name="connsiteY526" fmla="*/ -3242 h 217664"/>
              <a:gd name="connsiteX527" fmla="*/ 3593829 w 4355484"/>
              <a:gd name="connsiteY527" fmla="*/ -3242 h 217664"/>
              <a:gd name="connsiteX528" fmla="*/ 3551818 w 4355484"/>
              <a:gd name="connsiteY528" fmla="*/ 13606 h 217664"/>
              <a:gd name="connsiteX529" fmla="*/ 3572836 w 4355484"/>
              <a:gd name="connsiteY529" fmla="*/ 13606 h 217664"/>
              <a:gd name="connsiteX530" fmla="*/ 3572836 w 4355484"/>
              <a:gd name="connsiteY530" fmla="*/ -3242 h 217664"/>
              <a:gd name="connsiteX531" fmla="*/ 3551818 w 4355484"/>
              <a:gd name="connsiteY531" fmla="*/ -3242 h 217664"/>
              <a:gd name="connsiteX532" fmla="*/ 3509806 w 4355484"/>
              <a:gd name="connsiteY532" fmla="*/ 13606 h 217664"/>
              <a:gd name="connsiteX533" fmla="*/ 3530800 w 4355484"/>
              <a:gd name="connsiteY533" fmla="*/ 13606 h 217664"/>
              <a:gd name="connsiteX534" fmla="*/ 3530800 w 4355484"/>
              <a:gd name="connsiteY534" fmla="*/ -3242 h 217664"/>
              <a:gd name="connsiteX535" fmla="*/ 3509806 w 4355484"/>
              <a:gd name="connsiteY535" fmla="*/ -3242 h 217664"/>
              <a:gd name="connsiteX536" fmla="*/ 3467770 w 4355484"/>
              <a:gd name="connsiteY536" fmla="*/ 13606 h 217664"/>
              <a:gd name="connsiteX537" fmla="*/ 3488788 w 4355484"/>
              <a:gd name="connsiteY537" fmla="*/ 13606 h 217664"/>
              <a:gd name="connsiteX538" fmla="*/ 3488788 w 4355484"/>
              <a:gd name="connsiteY538" fmla="*/ -3242 h 217664"/>
              <a:gd name="connsiteX539" fmla="*/ 3467770 w 4355484"/>
              <a:gd name="connsiteY539" fmla="*/ -3242 h 217664"/>
              <a:gd name="connsiteX540" fmla="*/ 3425759 w 4355484"/>
              <a:gd name="connsiteY540" fmla="*/ 13606 h 217664"/>
              <a:gd name="connsiteX541" fmla="*/ 3446753 w 4355484"/>
              <a:gd name="connsiteY541" fmla="*/ 13606 h 217664"/>
              <a:gd name="connsiteX542" fmla="*/ 3446753 w 4355484"/>
              <a:gd name="connsiteY542" fmla="*/ -3242 h 217664"/>
              <a:gd name="connsiteX543" fmla="*/ 3425759 w 4355484"/>
              <a:gd name="connsiteY543" fmla="*/ -3242 h 217664"/>
              <a:gd name="connsiteX544" fmla="*/ 3383723 w 4355484"/>
              <a:gd name="connsiteY544" fmla="*/ 13606 h 217664"/>
              <a:gd name="connsiteX545" fmla="*/ 3404741 w 4355484"/>
              <a:gd name="connsiteY545" fmla="*/ 13606 h 217664"/>
              <a:gd name="connsiteX546" fmla="*/ 3404741 w 4355484"/>
              <a:gd name="connsiteY546" fmla="*/ -3242 h 217664"/>
              <a:gd name="connsiteX547" fmla="*/ 3383723 w 4355484"/>
              <a:gd name="connsiteY547" fmla="*/ -3242 h 217664"/>
              <a:gd name="connsiteX548" fmla="*/ 3341712 w 4355484"/>
              <a:gd name="connsiteY548" fmla="*/ 13606 h 217664"/>
              <a:gd name="connsiteX549" fmla="*/ 3362730 w 4355484"/>
              <a:gd name="connsiteY549" fmla="*/ 13606 h 217664"/>
              <a:gd name="connsiteX550" fmla="*/ 3362730 w 4355484"/>
              <a:gd name="connsiteY550" fmla="*/ -3242 h 217664"/>
              <a:gd name="connsiteX551" fmla="*/ 3341712 w 4355484"/>
              <a:gd name="connsiteY551" fmla="*/ -3242 h 217664"/>
              <a:gd name="connsiteX552" fmla="*/ 3299700 w 4355484"/>
              <a:gd name="connsiteY552" fmla="*/ 13606 h 217664"/>
              <a:gd name="connsiteX553" fmla="*/ 3320694 w 4355484"/>
              <a:gd name="connsiteY553" fmla="*/ 13606 h 217664"/>
              <a:gd name="connsiteX554" fmla="*/ 3320694 w 4355484"/>
              <a:gd name="connsiteY554" fmla="*/ -3242 h 217664"/>
              <a:gd name="connsiteX555" fmla="*/ 3299700 w 4355484"/>
              <a:gd name="connsiteY555" fmla="*/ -3242 h 217664"/>
              <a:gd name="connsiteX556" fmla="*/ 3257665 w 4355484"/>
              <a:gd name="connsiteY556" fmla="*/ 13606 h 217664"/>
              <a:gd name="connsiteX557" fmla="*/ 3278682 w 4355484"/>
              <a:gd name="connsiteY557" fmla="*/ 13606 h 217664"/>
              <a:gd name="connsiteX558" fmla="*/ 3278682 w 4355484"/>
              <a:gd name="connsiteY558" fmla="*/ -3242 h 217664"/>
              <a:gd name="connsiteX559" fmla="*/ 3257665 w 4355484"/>
              <a:gd name="connsiteY559" fmla="*/ -3242 h 217664"/>
              <a:gd name="connsiteX560" fmla="*/ 3215653 w 4355484"/>
              <a:gd name="connsiteY560" fmla="*/ 13606 h 217664"/>
              <a:gd name="connsiteX561" fmla="*/ 3236671 w 4355484"/>
              <a:gd name="connsiteY561" fmla="*/ 13606 h 217664"/>
              <a:gd name="connsiteX562" fmla="*/ 3236671 w 4355484"/>
              <a:gd name="connsiteY562" fmla="*/ -3242 h 217664"/>
              <a:gd name="connsiteX563" fmla="*/ 3215653 w 4355484"/>
              <a:gd name="connsiteY563" fmla="*/ -3242 h 217664"/>
              <a:gd name="connsiteX564" fmla="*/ 3173642 w 4355484"/>
              <a:gd name="connsiteY564" fmla="*/ 13606 h 217664"/>
              <a:gd name="connsiteX565" fmla="*/ 3194635 w 4355484"/>
              <a:gd name="connsiteY565" fmla="*/ 13606 h 217664"/>
              <a:gd name="connsiteX566" fmla="*/ 3194635 w 4355484"/>
              <a:gd name="connsiteY566" fmla="*/ -3242 h 217664"/>
              <a:gd name="connsiteX567" fmla="*/ 3173642 w 4355484"/>
              <a:gd name="connsiteY567" fmla="*/ -3242 h 217664"/>
              <a:gd name="connsiteX568" fmla="*/ 3131606 w 4355484"/>
              <a:gd name="connsiteY568" fmla="*/ 13606 h 217664"/>
              <a:gd name="connsiteX569" fmla="*/ 3152624 w 4355484"/>
              <a:gd name="connsiteY569" fmla="*/ 13606 h 217664"/>
              <a:gd name="connsiteX570" fmla="*/ 3152624 w 4355484"/>
              <a:gd name="connsiteY570" fmla="*/ -3242 h 217664"/>
              <a:gd name="connsiteX571" fmla="*/ 3131606 w 4355484"/>
              <a:gd name="connsiteY571" fmla="*/ -3242 h 217664"/>
              <a:gd name="connsiteX572" fmla="*/ 3089594 w 4355484"/>
              <a:gd name="connsiteY572" fmla="*/ 13606 h 217664"/>
              <a:gd name="connsiteX573" fmla="*/ 3110588 w 4355484"/>
              <a:gd name="connsiteY573" fmla="*/ 13606 h 217664"/>
              <a:gd name="connsiteX574" fmla="*/ 3110588 w 4355484"/>
              <a:gd name="connsiteY574" fmla="*/ -3242 h 217664"/>
              <a:gd name="connsiteX575" fmla="*/ 3089594 w 4355484"/>
              <a:gd name="connsiteY575" fmla="*/ -3242 h 217664"/>
              <a:gd name="connsiteX576" fmla="*/ 3047559 w 4355484"/>
              <a:gd name="connsiteY576" fmla="*/ 13606 h 217664"/>
              <a:gd name="connsiteX577" fmla="*/ 3068577 w 4355484"/>
              <a:gd name="connsiteY577" fmla="*/ 13606 h 217664"/>
              <a:gd name="connsiteX578" fmla="*/ 3068577 w 4355484"/>
              <a:gd name="connsiteY578" fmla="*/ -3242 h 217664"/>
              <a:gd name="connsiteX579" fmla="*/ 3047559 w 4355484"/>
              <a:gd name="connsiteY579" fmla="*/ -3242 h 217664"/>
              <a:gd name="connsiteX580" fmla="*/ 3005547 w 4355484"/>
              <a:gd name="connsiteY580" fmla="*/ 13606 h 217664"/>
              <a:gd name="connsiteX581" fmla="*/ 3026565 w 4355484"/>
              <a:gd name="connsiteY581" fmla="*/ 13606 h 217664"/>
              <a:gd name="connsiteX582" fmla="*/ 3026565 w 4355484"/>
              <a:gd name="connsiteY582" fmla="*/ -3242 h 217664"/>
              <a:gd name="connsiteX583" fmla="*/ 3005547 w 4355484"/>
              <a:gd name="connsiteY583" fmla="*/ -3242 h 217664"/>
              <a:gd name="connsiteX584" fmla="*/ 2963536 w 4355484"/>
              <a:gd name="connsiteY584" fmla="*/ 13606 h 217664"/>
              <a:gd name="connsiteX585" fmla="*/ 2984529 w 4355484"/>
              <a:gd name="connsiteY585" fmla="*/ 13606 h 217664"/>
              <a:gd name="connsiteX586" fmla="*/ 2984529 w 4355484"/>
              <a:gd name="connsiteY586" fmla="*/ -3242 h 217664"/>
              <a:gd name="connsiteX587" fmla="*/ 2963536 w 4355484"/>
              <a:gd name="connsiteY587" fmla="*/ -3242 h 217664"/>
              <a:gd name="connsiteX588" fmla="*/ 2921500 w 4355484"/>
              <a:gd name="connsiteY588" fmla="*/ 13606 h 217664"/>
              <a:gd name="connsiteX589" fmla="*/ 2942518 w 4355484"/>
              <a:gd name="connsiteY589" fmla="*/ 13606 h 217664"/>
              <a:gd name="connsiteX590" fmla="*/ 2942518 w 4355484"/>
              <a:gd name="connsiteY590" fmla="*/ -3242 h 217664"/>
              <a:gd name="connsiteX591" fmla="*/ 2921500 w 4355484"/>
              <a:gd name="connsiteY591" fmla="*/ -3242 h 217664"/>
              <a:gd name="connsiteX592" fmla="*/ 2879489 w 4355484"/>
              <a:gd name="connsiteY592" fmla="*/ 13606 h 217664"/>
              <a:gd name="connsiteX593" fmla="*/ 2900506 w 4355484"/>
              <a:gd name="connsiteY593" fmla="*/ 13606 h 217664"/>
              <a:gd name="connsiteX594" fmla="*/ 2900506 w 4355484"/>
              <a:gd name="connsiteY594" fmla="*/ -3242 h 217664"/>
              <a:gd name="connsiteX595" fmla="*/ 2879489 w 4355484"/>
              <a:gd name="connsiteY595" fmla="*/ -3242 h 217664"/>
              <a:gd name="connsiteX596" fmla="*/ 2837477 w 4355484"/>
              <a:gd name="connsiteY596" fmla="*/ 13606 h 217664"/>
              <a:gd name="connsiteX597" fmla="*/ 2858471 w 4355484"/>
              <a:gd name="connsiteY597" fmla="*/ 13606 h 217664"/>
              <a:gd name="connsiteX598" fmla="*/ 2858471 w 4355484"/>
              <a:gd name="connsiteY598" fmla="*/ -3242 h 217664"/>
              <a:gd name="connsiteX599" fmla="*/ 2837477 w 4355484"/>
              <a:gd name="connsiteY599" fmla="*/ -3242 h 217664"/>
              <a:gd name="connsiteX600" fmla="*/ 2795441 w 4355484"/>
              <a:gd name="connsiteY600" fmla="*/ 13606 h 217664"/>
              <a:gd name="connsiteX601" fmla="*/ 2816459 w 4355484"/>
              <a:gd name="connsiteY601" fmla="*/ 13606 h 217664"/>
              <a:gd name="connsiteX602" fmla="*/ 2816459 w 4355484"/>
              <a:gd name="connsiteY602" fmla="*/ -3242 h 217664"/>
              <a:gd name="connsiteX603" fmla="*/ 2795441 w 4355484"/>
              <a:gd name="connsiteY603" fmla="*/ -3242 h 217664"/>
              <a:gd name="connsiteX604" fmla="*/ 2753430 w 4355484"/>
              <a:gd name="connsiteY604" fmla="*/ 13606 h 217664"/>
              <a:gd name="connsiteX605" fmla="*/ 2774424 w 4355484"/>
              <a:gd name="connsiteY605" fmla="*/ 13606 h 217664"/>
              <a:gd name="connsiteX606" fmla="*/ 2774424 w 4355484"/>
              <a:gd name="connsiteY606" fmla="*/ -3242 h 217664"/>
              <a:gd name="connsiteX607" fmla="*/ 2753430 w 4355484"/>
              <a:gd name="connsiteY607" fmla="*/ -3242 h 217664"/>
              <a:gd name="connsiteX608" fmla="*/ 2711394 w 4355484"/>
              <a:gd name="connsiteY608" fmla="*/ 13606 h 217664"/>
              <a:gd name="connsiteX609" fmla="*/ 2732412 w 4355484"/>
              <a:gd name="connsiteY609" fmla="*/ 13606 h 217664"/>
              <a:gd name="connsiteX610" fmla="*/ 2732412 w 4355484"/>
              <a:gd name="connsiteY610" fmla="*/ -3242 h 217664"/>
              <a:gd name="connsiteX611" fmla="*/ 2711394 w 4355484"/>
              <a:gd name="connsiteY611" fmla="*/ -3242 h 217664"/>
              <a:gd name="connsiteX612" fmla="*/ 2669383 w 4355484"/>
              <a:gd name="connsiteY612" fmla="*/ 13606 h 217664"/>
              <a:gd name="connsiteX613" fmla="*/ 2690401 w 4355484"/>
              <a:gd name="connsiteY613" fmla="*/ 13606 h 217664"/>
              <a:gd name="connsiteX614" fmla="*/ 2690401 w 4355484"/>
              <a:gd name="connsiteY614" fmla="*/ -3242 h 217664"/>
              <a:gd name="connsiteX615" fmla="*/ 2669383 w 4355484"/>
              <a:gd name="connsiteY615" fmla="*/ -3242 h 217664"/>
              <a:gd name="connsiteX616" fmla="*/ 2627371 w 4355484"/>
              <a:gd name="connsiteY616" fmla="*/ 13606 h 217664"/>
              <a:gd name="connsiteX617" fmla="*/ 2648365 w 4355484"/>
              <a:gd name="connsiteY617" fmla="*/ 13606 h 217664"/>
              <a:gd name="connsiteX618" fmla="*/ 2648365 w 4355484"/>
              <a:gd name="connsiteY618" fmla="*/ -3242 h 217664"/>
              <a:gd name="connsiteX619" fmla="*/ 2627371 w 4355484"/>
              <a:gd name="connsiteY619" fmla="*/ -3242 h 217664"/>
              <a:gd name="connsiteX620" fmla="*/ 2585336 w 4355484"/>
              <a:gd name="connsiteY620" fmla="*/ 13606 h 217664"/>
              <a:gd name="connsiteX621" fmla="*/ 2606353 w 4355484"/>
              <a:gd name="connsiteY621" fmla="*/ 13606 h 217664"/>
              <a:gd name="connsiteX622" fmla="*/ 2606353 w 4355484"/>
              <a:gd name="connsiteY622" fmla="*/ -3242 h 217664"/>
              <a:gd name="connsiteX623" fmla="*/ 2585336 w 4355484"/>
              <a:gd name="connsiteY623" fmla="*/ -3242 h 217664"/>
              <a:gd name="connsiteX624" fmla="*/ 2543324 w 4355484"/>
              <a:gd name="connsiteY624" fmla="*/ 13606 h 217664"/>
              <a:gd name="connsiteX625" fmla="*/ 2564342 w 4355484"/>
              <a:gd name="connsiteY625" fmla="*/ 13606 h 217664"/>
              <a:gd name="connsiteX626" fmla="*/ 2564342 w 4355484"/>
              <a:gd name="connsiteY626" fmla="*/ -3242 h 217664"/>
              <a:gd name="connsiteX627" fmla="*/ 2543324 w 4355484"/>
              <a:gd name="connsiteY627" fmla="*/ -3242 h 217664"/>
              <a:gd name="connsiteX628" fmla="*/ 2501313 w 4355484"/>
              <a:gd name="connsiteY628" fmla="*/ 13606 h 217664"/>
              <a:gd name="connsiteX629" fmla="*/ 2522306 w 4355484"/>
              <a:gd name="connsiteY629" fmla="*/ 13606 h 217664"/>
              <a:gd name="connsiteX630" fmla="*/ 2522306 w 4355484"/>
              <a:gd name="connsiteY630" fmla="*/ -3242 h 217664"/>
              <a:gd name="connsiteX631" fmla="*/ 2501313 w 4355484"/>
              <a:gd name="connsiteY631" fmla="*/ -3242 h 217664"/>
              <a:gd name="connsiteX632" fmla="*/ 2459277 w 4355484"/>
              <a:gd name="connsiteY632" fmla="*/ 13606 h 217664"/>
              <a:gd name="connsiteX633" fmla="*/ 2480295 w 4355484"/>
              <a:gd name="connsiteY633" fmla="*/ 13606 h 217664"/>
              <a:gd name="connsiteX634" fmla="*/ 2480295 w 4355484"/>
              <a:gd name="connsiteY634" fmla="*/ -3242 h 217664"/>
              <a:gd name="connsiteX635" fmla="*/ 2459277 w 4355484"/>
              <a:gd name="connsiteY635" fmla="*/ -3242 h 217664"/>
              <a:gd name="connsiteX636" fmla="*/ 2417265 w 4355484"/>
              <a:gd name="connsiteY636" fmla="*/ 13606 h 217664"/>
              <a:gd name="connsiteX637" fmla="*/ 2438259 w 4355484"/>
              <a:gd name="connsiteY637" fmla="*/ 13606 h 217664"/>
              <a:gd name="connsiteX638" fmla="*/ 2438259 w 4355484"/>
              <a:gd name="connsiteY638" fmla="*/ -3242 h 217664"/>
              <a:gd name="connsiteX639" fmla="*/ 2417265 w 4355484"/>
              <a:gd name="connsiteY639" fmla="*/ -3242 h 217664"/>
              <a:gd name="connsiteX640" fmla="*/ 2375229 w 4355484"/>
              <a:gd name="connsiteY640" fmla="*/ 13606 h 217664"/>
              <a:gd name="connsiteX641" fmla="*/ 2396248 w 4355484"/>
              <a:gd name="connsiteY641" fmla="*/ 13606 h 217664"/>
              <a:gd name="connsiteX642" fmla="*/ 2396248 w 4355484"/>
              <a:gd name="connsiteY642" fmla="*/ -3242 h 217664"/>
              <a:gd name="connsiteX643" fmla="*/ 2375229 w 4355484"/>
              <a:gd name="connsiteY643" fmla="*/ -3242 h 217664"/>
              <a:gd name="connsiteX644" fmla="*/ 2333218 w 4355484"/>
              <a:gd name="connsiteY644" fmla="*/ 13606 h 217664"/>
              <a:gd name="connsiteX645" fmla="*/ 2354236 w 4355484"/>
              <a:gd name="connsiteY645" fmla="*/ 13606 h 217664"/>
              <a:gd name="connsiteX646" fmla="*/ 2354236 w 4355484"/>
              <a:gd name="connsiteY646" fmla="*/ -3242 h 217664"/>
              <a:gd name="connsiteX647" fmla="*/ 2333218 w 4355484"/>
              <a:gd name="connsiteY647" fmla="*/ -3242 h 217664"/>
              <a:gd name="connsiteX648" fmla="*/ 2291207 w 4355484"/>
              <a:gd name="connsiteY648" fmla="*/ 13606 h 217664"/>
              <a:gd name="connsiteX649" fmla="*/ 2312200 w 4355484"/>
              <a:gd name="connsiteY649" fmla="*/ 13606 h 217664"/>
              <a:gd name="connsiteX650" fmla="*/ 2312200 w 4355484"/>
              <a:gd name="connsiteY650" fmla="*/ -3242 h 217664"/>
              <a:gd name="connsiteX651" fmla="*/ 2291207 w 4355484"/>
              <a:gd name="connsiteY651" fmla="*/ -3242 h 217664"/>
              <a:gd name="connsiteX652" fmla="*/ 2249171 w 4355484"/>
              <a:gd name="connsiteY652" fmla="*/ 13606 h 217664"/>
              <a:gd name="connsiteX653" fmla="*/ 2270189 w 4355484"/>
              <a:gd name="connsiteY653" fmla="*/ 13606 h 217664"/>
              <a:gd name="connsiteX654" fmla="*/ 2270189 w 4355484"/>
              <a:gd name="connsiteY654" fmla="*/ -3242 h 217664"/>
              <a:gd name="connsiteX655" fmla="*/ 2249171 w 4355484"/>
              <a:gd name="connsiteY655" fmla="*/ -3242 h 217664"/>
              <a:gd name="connsiteX656" fmla="*/ 2207160 w 4355484"/>
              <a:gd name="connsiteY656" fmla="*/ 13606 h 217664"/>
              <a:gd name="connsiteX657" fmla="*/ 2228177 w 4355484"/>
              <a:gd name="connsiteY657" fmla="*/ 13606 h 217664"/>
              <a:gd name="connsiteX658" fmla="*/ 2228177 w 4355484"/>
              <a:gd name="connsiteY658" fmla="*/ -3242 h 217664"/>
              <a:gd name="connsiteX659" fmla="*/ 2207160 w 4355484"/>
              <a:gd name="connsiteY659" fmla="*/ -3242 h 217664"/>
              <a:gd name="connsiteX660" fmla="*/ 2165148 w 4355484"/>
              <a:gd name="connsiteY660" fmla="*/ 13606 h 217664"/>
              <a:gd name="connsiteX661" fmla="*/ 2186141 w 4355484"/>
              <a:gd name="connsiteY661" fmla="*/ 13606 h 217664"/>
              <a:gd name="connsiteX662" fmla="*/ 2186141 w 4355484"/>
              <a:gd name="connsiteY662" fmla="*/ -3242 h 217664"/>
              <a:gd name="connsiteX663" fmla="*/ 2165148 w 4355484"/>
              <a:gd name="connsiteY663" fmla="*/ -3242 h 217664"/>
              <a:gd name="connsiteX664" fmla="*/ 2123112 w 4355484"/>
              <a:gd name="connsiteY664" fmla="*/ 13606 h 217664"/>
              <a:gd name="connsiteX665" fmla="*/ 2144130 w 4355484"/>
              <a:gd name="connsiteY665" fmla="*/ 13606 h 217664"/>
              <a:gd name="connsiteX666" fmla="*/ 2144130 w 4355484"/>
              <a:gd name="connsiteY666" fmla="*/ -3242 h 217664"/>
              <a:gd name="connsiteX667" fmla="*/ 2123112 w 4355484"/>
              <a:gd name="connsiteY667" fmla="*/ -3242 h 217664"/>
              <a:gd name="connsiteX668" fmla="*/ 2081101 w 4355484"/>
              <a:gd name="connsiteY668" fmla="*/ 13606 h 217664"/>
              <a:gd name="connsiteX669" fmla="*/ 2102094 w 4355484"/>
              <a:gd name="connsiteY669" fmla="*/ 13606 h 217664"/>
              <a:gd name="connsiteX670" fmla="*/ 2102094 w 4355484"/>
              <a:gd name="connsiteY670" fmla="*/ -3242 h 217664"/>
              <a:gd name="connsiteX671" fmla="*/ 2081101 w 4355484"/>
              <a:gd name="connsiteY671" fmla="*/ -3242 h 217664"/>
              <a:gd name="connsiteX672" fmla="*/ 2039065 w 4355484"/>
              <a:gd name="connsiteY672" fmla="*/ 13606 h 217664"/>
              <a:gd name="connsiteX673" fmla="*/ 2060083 w 4355484"/>
              <a:gd name="connsiteY673" fmla="*/ 13606 h 217664"/>
              <a:gd name="connsiteX674" fmla="*/ 2060083 w 4355484"/>
              <a:gd name="connsiteY674" fmla="*/ -3242 h 217664"/>
              <a:gd name="connsiteX675" fmla="*/ 2039065 w 4355484"/>
              <a:gd name="connsiteY675" fmla="*/ -3242 h 217664"/>
              <a:gd name="connsiteX676" fmla="*/ 1997053 w 4355484"/>
              <a:gd name="connsiteY676" fmla="*/ 13606 h 217664"/>
              <a:gd name="connsiteX677" fmla="*/ 2018072 w 4355484"/>
              <a:gd name="connsiteY677" fmla="*/ 13606 h 217664"/>
              <a:gd name="connsiteX678" fmla="*/ 2018072 w 4355484"/>
              <a:gd name="connsiteY678" fmla="*/ -3242 h 217664"/>
              <a:gd name="connsiteX679" fmla="*/ 1997053 w 4355484"/>
              <a:gd name="connsiteY679" fmla="*/ -3242 h 217664"/>
              <a:gd name="connsiteX680" fmla="*/ 1955042 w 4355484"/>
              <a:gd name="connsiteY680" fmla="*/ 13606 h 217664"/>
              <a:gd name="connsiteX681" fmla="*/ 1976036 w 4355484"/>
              <a:gd name="connsiteY681" fmla="*/ 13606 h 217664"/>
              <a:gd name="connsiteX682" fmla="*/ 1976036 w 4355484"/>
              <a:gd name="connsiteY682" fmla="*/ -3242 h 217664"/>
              <a:gd name="connsiteX683" fmla="*/ 1955042 w 4355484"/>
              <a:gd name="connsiteY683" fmla="*/ -3242 h 217664"/>
              <a:gd name="connsiteX684" fmla="*/ 1913006 w 4355484"/>
              <a:gd name="connsiteY684" fmla="*/ 13606 h 217664"/>
              <a:gd name="connsiteX685" fmla="*/ 1934024 w 4355484"/>
              <a:gd name="connsiteY685" fmla="*/ 13606 h 217664"/>
              <a:gd name="connsiteX686" fmla="*/ 1934024 w 4355484"/>
              <a:gd name="connsiteY686" fmla="*/ -3242 h 217664"/>
              <a:gd name="connsiteX687" fmla="*/ 1913006 w 4355484"/>
              <a:gd name="connsiteY687" fmla="*/ -3242 h 217664"/>
              <a:gd name="connsiteX688" fmla="*/ 1870995 w 4355484"/>
              <a:gd name="connsiteY688" fmla="*/ 13606 h 217664"/>
              <a:gd name="connsiteX689" fmla="*/ 1891989 w 4355484"/>
              <a:gd name="connsiteY689" fmla="*/ 13606 h 217664"/>
              <a:gd name="connsiteX690" fmla="*/ 1891989 w 4355484"/>
              <a:gd name="connsiteY690" fmla="*/ -3242 h 217664"/>
              <a:gd name="connsiteX691" fmla="*/ 1870995 w 4355484"/>
              <a:gd name="connsiteY691" fmla="*/ -3242 h 217664"/>
              <a:gd name="connsiteX692" fmla="*/ 1828959 w 4355484"/>
              <a:gd name="connsiteY692" fmla="*/ 13606 h 217664"/>
              <a:gd name="connsiteX693" fmla="*/ 1849977 w 4355484"/>
              <a:gd name="connsiteY693" fmla="*/ 13606 h 217664"/>
              <a:gd name="connsiteX694" fmla="*/ 1849977 w 4355484"/>
              <a:gd name="connsiteY694" fmla="*/ -3242 h 217664"/>
              <a:gd name="connsiteX695" fmla="*/ 1828959 w 4355484"/>
              <a:gd name="connsiteY695" fmla="*/ -3242 h 217664"/>
              <a:gd name="connsiteX696" fmla="*/ 1786948 w 4355484"/>
              <a:gd name="connsiteY696" fmla="*/ 13606 h 217664"/>
              <a:gd name="connsiteX697" fmla="*/ 1807965 w 4355484"/>
              <a:gd name="connsiteY697" fmla="*/ 13606 h 217664"/>
              <a:gd name="connsiteX698" fmla="*/ 1807965 w 4355484"/>
              <a:gd name="connsiteY698" fmla="*/ -3242 h 217664"/>
              <a:gd name="connsiteX699" fmla="*/ 1786948 w 4355484"/>
              <a:gd name="connsiteY699" fmla="*/ -3242 h 217664"/>
              <a:gd name="connsiteX700" fmla="*/ 1744936 w 4355484"/>
              <a:gd name="connsiteY700" fmla="*/ 13606 h 217664"/>
              <a:gd name="connsiteX701" fmla="*/ 1765930 w 4355484"/>
              <a:gd name="connsiteY701" fmla="*/ 13606 h 217664"/>
              <a:gd name="connsiteX702" fmla="*/ 1765930 w 4355484"/>
              <a:gd name="connsiteY702" fmla="*/ -3242 h 217664"/>
              <a:gd name="connsiteX703" fmla="*/ 1744936 w 4355484"/>
              <a:gd name="connsiteY703" fmla="*/ -3242 h 217664"/>
              <a:gd name="connsiteX704" fmla="*/ 1702901 w 4355484"/>
              <a:gd name="connsiteY704" fmla="*/ 13606 h 217664"/>
              <a:gd name="connsiteX705" fmla="*/ 1723918 w 4355484"/>
              <a:gd name="connsiteY705" fmla="*/ 13606 h 217664"/>
              <a:gd name="connsiteX706" fmla="*/ 1723918 w 4355484"/>
              <a:gd name="connsiteY706" fmla="*/ -3242 h 217664"/>
              <a:gd name="connsiteX707" fmla="*/ 1702901 w 4355484"/>
              <a:gd name="connsiteY707" fmla="*/ -3242 h 217664"/>
              <a:gd name="connsiteX708" fmla="*/ 1660889 w 4355484"/>
              <a:gd name="connsiteY708" fmla="*/ 13606 h 217664"/>
              <a:gd name="connsiteX709" fmla="*/ 1681907 w 4355484"/>
              <a:gd name="connsiteY709" fmla="*/ 13606 h 217664"/>
              <a:gd name="connsiteX710" fmla="*/ 1681907 w 4355484"/>
              <a:gd name="connsiteY710" fmla="*/ -3242 h 217664"/>
              <a:gd name="connsiteX711" fmla="*/ 1660889 w 4355484"/>
              <a:gd name="connsiteY711" fmla="*/ -3242 h 217664"/>
              <a:gd name="connsiteX712" fmla="*/ 1618853 w 4355484"/>
              <a:gd name="connsiteY712" fmla="*/ 13606 h 217664"/>
              <a:gd name="connsiteX713" fmla="*/ 1639871 w 4355484"/>
              <a:gd name="connsiteY713" fmla="*/ 13606 h 217664"/>
              <a:gd name="connsiteX714" fmla="*/ 1639871 w 4355484"/>
              <a:gd name="connsiteY714" fmla="*/ -3242 h 217664"/>
              <a:gd name="connsiteX715" fmla="*/ 1618853 w 4355484"/>
              <a:gd name="connsiteY715" fmla="*/ -3242 h 217664"/>
              <a:gd name="connsiteX716" fmla="*/ 1576842 w 4355484"/>
              <a:gd name="connsiteY716" fmla="*/ 13606 h 217664"/>
              <a:gd name="connsiteX717" fmla="*/ 1597860 w 4355484"/>
              <a:gd name="connsiteY717" fmla="*/ 13606 h 217664"/>
              <a:gd name="connsiteX718" fmla="*/ 1597860 w 4355484"/>
              <a:gd name="connsiteY718" fmla="*/ -3242 h 217664"/>
              <a:gd name="connsiteX719" fmla="*/ 1576842 w 4355484"/>
              <a:gd name="connsiteY719" fmla="*/ -3242 h 217664"/>
              <a:gd name="connsiteX720" fmla="*/ 1534830 w 4355484"/>
              <a:gd name="connsiteY720" fmla="*/ 13606 h 217664"/>
              <a:gd name="connsiteX721" fmla="*/ 1555824 w 4355484"/>
              <a:gd name="connsiteY721" fmla="*/ 13606 h 217664"/>
              <a:gd name="connsiteX722" fmla="*/ 1555824 w 4355484"/>
              <a:gd name="connsiteY722" fmla="*/ -3242 h 217664"/>
              <a:gd name="connsiteX723" fmla="*/ 1534830 w 4355484"/>
              <a:gd name="connsiteY723" fmla="*/ -3242 h 217664"/>
              <a:gd name="connsiteX724" fmla="*/ 1492794 w 4355484"/>
              <a:gd name="connsiteY724" fmla="*/ 13606 h 217664"/>
              <a:gd name="connsiteX725" fmla="*/ 1513813 w 4355484"/>
              <a:gd name="connsiteY725" fmla="*/ 13606 h 217664"/>
              <a:gd name="connsiteX726" fmla="*/ 1513813 w 4355484"/>
              <a:gd name="connsiteY726" fmla="*/ -3242 h 217664"/>
              <a:gd name="connsiteX727" fmla="*/ 1492794 w 4355484"/>
              <a:gd name="connsiteY727" fmla="*/ -3242 h 217664"/>
              <a:gd name="connsiteX728" fmla="*/ 1450783 w 4355484"/>
              <a:gd name="connsiteY728" fmla="*/ 13606 h 217664"/>
              <a:gd name="connsiteX729" fmla="*/ 1471801 w 4355484"/>
              <a:gd name="connsiteY729" fmla="*/ 13606 h 217664"/>
              <a:gd name="connsiteX730" fmla="*/ 1471801 w 4355484"/>
              <a:gd name="connsiteY730" fmla="*/ -3242 h 217664"/>
              <a:gd name="connsiteX731" fmla="*/ 1450783 w 4355484"/>
              <a:gd name="connsiteY731" fmla="*/ -3242 h 217664"/>
              <a:gd name="connsiteX732" fmla="*/ 1408772 w 4355484"/>
              <a:gd name="connsiteY732" fmla="*/ 13606 h 217664"/>
              <a:gd name="connsiteX733" fmla="*/ 1429765 w 4355484"/>
              <a:gd name="connsiteY733" fmla="*/ 13606 h 217664"/>
              <a:gd name="connsiteX734" fmla="*/ 1429765 w 4355484"/>
              <a:gd name="connsiteY734" fmla="*/ -3242 h 217664"/>
              <a:gd name="connsiteX735" fmla="*/ 1408772 w 4355484"/>
              <a:gd name="connsiteY735" fmla="*/ -3242 h 217664"/>
              <a:gd name="connsiteX736" fmla="*/ 1366736 w 4355484"/>
              <a:gd name="connsiteY736" fmla="*/ 13606 h 217664"/>
              <a:gd name="connsiteX737" fmla="*/ 1387754 w 4355484"/>
              <a:gd name="connsiteY737" fmla="*/ 13606 h 217664"/>
              <a:gd name="connsiteX738" fmla="*/ 1387754 w 4355484"/>
              <a:gd name="connsiteY738" fmla="*/ -3242 h 217664"/>
              <a:gd name="connsiteX739" fmla="*/ 1366736 w 4355484"/>
              <a:gd name="connsiteY739" fmla="*/ -3242 h 217664"/>
              <a:gd name="connsiteX740" fmla="*/ 1324725 w 4355484"/>
              <a:gd name="connsiteY740" fmla="*/ 13606 h 217664"/>
              <a:gd name="connsiteX741" fmla="*/ 1345742 w 4355484"/>
              <a:gd name="connsiteY741" fmla="*/ 13606 h 217664"/>
              <a:gd name="connsiteX742" fmla="*/ 1345742 w 4355484"/>
              <a:gd name="connsiteY742" fmla="*/ -3242 h 217664"/>
              <a:gd name="connsiteX743" fmla="*/ 1324725 w 4355484"/>
              <a:gd name="connsiteY743" fmla="*/ -3242 h 217664"/>
              <a:gd name="connsiteX744" fmla="*/ 1282689 w 4355484"/>
              <a:gd name="connsiteY744" fmla="*/ 13606 h 217664"/>
              <a:gd name="connsiteX745" fmla="*/ 1303706 w 4355484"/>
              <a:gd name="connsiteY745" fmla="*/ 13606 h 217664"/>
              <a:gd name="connsiteX746" fmla="*/ 1303706 w 4355484"/>
              <a:gd name="connsiteY746" fmla="*/ -3242 h 217664"/>
              <a:gd name="connsiteX747" fmla="*/ 1282689 w 4355484"/>
              <a:gd name="connsiteY747" fmla="*/ -3242 h 217664"/>
              <a:gd name="connsiteX748" fmla="*/ 1240677 w 4355484"/>
              <a:gd name="connsiteY748" fmla="*/ 13606 h 217664"/>
              <a:gd name="connsiteX749" fmla="*/ 1261695 w 4355484"/>
              <a:gd name="connsiteY749" fmla="*/ 13606 h 217664"/>
              <a:gd name="connsiteX750" fmla="*/ 1261695 w 4355484"/>
              <a:gd name="connsiteY750" fmla="*/ -3242 h 217664"/>
              <a:gd name="connsiteX751" fmla="*/ 1240677 w 4355484"/>
              <a:gd name="connsiteY751" fmla="*/ -3242 h 217664"/>
              <a:gd name="connsiteX752" fmla="*/ 1198666 w 4355484"/>
              <a:gd name="connsiteY752" fmla="*/ 13606 h 217664"/>
              <a:gd name="connsiteX753" fmla="*/ 1219659 w 4355484"/>
              <a:gd name="connsiteY753" fmla="*/ 13606 h 217664"/>
              <a:gd name="connsiteX754" fmla="*/ 1219659 w 4355484"/>
              <a:gd name="connsiteY754" fmla="*/ -3242 h 217664"/>
              <a:gd name="connsiteX755" fmla="*/ 1198666 w 4355484"/>
              <a:gd name="connsiteY755" fmla="*/ -3242 h 217664"/>
              <a:gd name="connsiteX756" fmla="*/ 1156630 w 4355484"/>
              <a:gd name="connsiteY756" fmla="*/ 13606 h 217664"/>
              <a:gd name="connsiteX757" fmla="*/ 1177648 w 4355484"/>
              <a:gd name="connsiteY757" fmla="*/ 13606 h 217664"/>
              <a:gd name="connsiteX758" fmla="*/ 1177648 w 4355484"/>
              <a:gd name="connsiteY758" fmla="*/ -3242 h 217664"/>
              <a:gd name="connsiteX759" fmla="*/ 1156630 w 4355484"/>
              <a:gd name="connsiteY759" fmla="*/ -3242 h 217664"/>
              <a:gd name="connsiteX760" fmla="*/ 1114618 w 4355484"/>
              <a:gd name="connsiteY760" fmla="*/ 13606 h 217664"/>
              <a:gd name="connsiteX761" fmla="*/ 1135612 w 4355484"/>
              <a:gd name="connsiteY761" fmla="*/ 13606 h 217664"/>
              <a:gd name="connsiteX762" fmla="*/ 1135612 w 4355484"/>
              <a:gd name="connsiteY762" fmla="*/ -3242 h 217664"/>
              <a:gd name="connsiteX763" fmla="*/ 1114618 w 4355484"/>
              <a:gd name="connsiteY763" fmla="*/ -3242 h 217664"/>
              <a:gd name="connsiteX764" fmla="*/ 1072583 w 4355484"/>
              <a:gd name="connsiteY764" fmla="*/ 13606 h 217664"/>
              <a:gd name="connsiteX765" fmla="*/ 1093601 w 4355484"/>
              <a:gd name="connsiteY765" fmla="*/ 13606 h 217664"/>
              <a:gd name="connsiteX766" fmla="*/ 1093601 w 4355484"/>
              <a:gd name="connsiteY766" fmla="*/ -3242 h 217664"/>
              <a:gd name="connsiteX767" fmla="*/ 1072583 w 4355484"/>
              <a:gd name="connsiteY767" fmla="*/ -3242 h 217664"/>
              <a:gd name="connsiteX768" fmla="*/ 1030571 w 4355484"/>
              <a:gd name="connsiteY768" fmla="*/ 13606 h 217664"/>
              <a:gd name="connsiteX769" fmla="*/ 1051589 w 4355484"/>
              <a:gd name="connsiteY769" fmla="*/ 13606 h 217664"/>
              <a:gd name="connsiteX770" fmla="*/ 1051589 w 4355484"/>
              <a:gd name="connsiteY770" fmla="*/ -3242 h 217664"/>
              <a:gd name="connsiteX771" fmla="*/ 1030571 w 4355484"/>
              <a:gd name="connsiteY771" fmla="*/ -3242 h 217664"/>
              <a:gd name="connsiteX772" fmla="*/ 988560 w 4355484"/>
              <a:gd name="connsiteY772" fmla="*/ 13606 h 217664"/>
              <a:gd name="connsiteX773" fmla="*/ 1009553 w 4355484"/>
              <a:gd name="connsiteY773" fmla="*/ 13606 h 217664"/>
              <a:gd name="connsiteX774" fmla="*/ 1009553 w 4355484"/>
              <a:gd name="connsiteY774" fmla="*/ -3242 h 217664"/>
              <a:gd name="connsiteX775" fmla="*/ 988560 w 4355484"/>
              <a:gd name="connsiteY775" fmla="*/ -3242 h 217664"/>
              <a:gd name="connsiteX776" fmla="*/ 946524 w 4355484"/>
              <a:gd name="connsiteY776" fmla="*/ 13606 h 217664"/>
              <a:gd name="connsiteX777" fmla="*/ 967542 w 4355484"/>
              <a:gd name="connsiteY777" fmla="*/ 13606 h 217664"/>
              <a:gd name="connsiteX778" fmla="*/ 967542 w 4355484"/>
              <a:gd name="connsiteY778" fmla="*/ -3242 h 217664"/>
              <a:gd name="connsiteX779" fmla="*/ 946524 w 4355484"/>
              <a:gd name="connsiteY779" fmla="*/ -3242 h 217664"/>
              <a:gd name="connsiteX780" fmla="*/ 904513 w 4355484"/>
              <a:gd name="connsiteY780" fmla="*/ 13606 h 217664"/>
              <a:gd name="connsiteX781" fmla="*/ 925530 w 4355484"/>
              <a:gd name="connsiteY781" fmla="*/ 13606 h 217664"/>
              <a:gd name="connsiteX782" fmla="*/ 925530 w 4355484"/>
              <a:gd name="connsiteY782" fmla="*/ -3242 h 217664"/>
              <a:gd name="connsiteX783" fmla="*/ 904513 w 4355484"/>
              <a:gd name="connsiteY783" fmla="*/ -3242 h 217664"/>
              <a:gd name="connsiteX784" fmla="*/ 862501 w 4355484"/>
              <a:gd name="connsiteY784" fmla="*/ 13606 h 217664"/>
              <a:gd name="connsiteX785" fmla="*/ 883494 w 4355484"/>
              <a:gd name="connsiteY785" fmla="*/ 13606 h 217664"/>
              <a:gd name="connsiteX786" fmla="*/ 883494 w 4355484"/>
              <a:gd name="connsiteY786" fmla="*/ -3242 h 217664"/>
              <a:gd name="connsiteX787" fmla="*/ 862501 w 4355484"/>
              <a:gd name="connsiteY787" fmla="*/ -3242 h 217664"/>
              <a:gd name="connsiteX788" fmla="*/ 820465 w 4355484"/>
              <a:gd name="connsiteY788" fmla="*/ 13606 h 217664"/>
              <a:gd name="connsiteX789" fmla="*/ 841483 w 4355484"/>
              <a:gd name="connsiteY789" fmla="*/ 13606 h 217664"/>
              <a:gd name="connsiteX790" fmla="*/ 841483 w 4355484"/>
              <a:gd name="connsiteY790" fmla="*/ -3242 h 217664"/>
              <a:gd name="connsiteX791" fmla="*/ 820465 w 4355484"/>
              <a:gd name="connsiteY791" fmla="*/ -3242 h 217664"/>
              <a:gd name="connsiteX792" fmla="*/ 778454 w 4355484"/>
              <a:gd name="connsiteY792" fmla="*/ 13606 h 217664"/>
              <a:gd name="connsiteX793" fmla="*/ 799447 w 4355484"/>
              <a:gd name="connsiteY793" fmla="*/ 13606 h 217664"/>
              <a:gd name="connsiteX794" fmla="*/ 799447 w 4355484"/>
              <a:gd name="connsiteY794" fmla="*/ -3242 h 217664"/>
              <a:gd name="connsiteX795" fmla="*/ 778454 w 4355484"/>
              <a:gd name="connsiteY795" fmla="*/ -3242 h 217664"/>
              <a:gd name="connsiteX796" fmla="*/ 736418 w 4355484"/>
              <a:gd name="connsiteY796" fmla="*/ 13606 h 217664"/>
              <a:gd name="connsiteX797" fmla="*/ 757436 w 4355484"/>
              <a:gd name="connsiteY797" fmla="*/ 13606 h 217664"/>
              <a:gd name="connsiteX798" fmla="*/ 757436 w 4355484"/>
              <a:gd name="connsiteY798" fmla="*/ -3242 h 217664"/>
              <a:gd name="connsiteX799" fmla="*/ 736418 w 4355484"/>
              <a:gd name="connsiteY799" fmla="*/ -3242 h 217664"/>
              <a:gd name="connsiteX800" fmla="*/ 694406 w 4355484"/>
              <a:gd name="connsiteY800" fmla="*/ 13606 h 217664"/>
              <a:gd name="connsiteX801" fmla="*/ 715425 w 4355484"/>
              <a:gd name="connsiteY801" fmla="*/ 13606 h 217664"/>
              <a:gd name="connsiteX802" fmla="*/ 715425 w 4355484"/>
              <a:gd name="connsiteY802" fmla="*/ -3242 h 217664"/>
              <a:gd name="connsiteX803" fmla="*/ 694406 w 4355484"/>
              <a:gd name="connsiteY803" fmla="*/ -3242 h 217664"/>
              <a:gd name="connsiteX804" fmla="*/ 652395 w 4355484"/>
              <a:gd name="connsiteY804" fmla="*/ 13606 h 217664"/>
              <a:gd name="connsiteX805" fmla="*/ 673389 w 4355484"/>
              <a:gd name="connsiteY805" fmla="*/ 13606 h 217664"/>
              <a:gd name="connsiteX806" fmla="*/ 673389 w 4355484"/>
              <a:gd name="connsiteY806" fmla="*/ -3242 h 217664"/>
              <a:gd name="connsiteX807" fmla="*/ 652395 w 4355484"/>
              <a:gd name="connsiteY807" fmla="*/ -3242 h 217664"/>
              <a:gd name="connsiteX808" fmla="*/ 610359 w 4355484"/>
              <a:gd name="connsiteY808" fmla="*/ 13606 h 217664"/>
              <a:gd name="connsiteX809" fmla="*/ 631377 w 4355484"/>
              <a:gd name="connsiteY809" fmla="*/ 13606 h 217664"/>
              <a:gd name="connsiteX810" fmla="*/ 631377 w 4355484"/>
              <a:gd name="connsiteY810" fmla="*/ -3242 h 217664"/>
              <a:gd name="connsiteX811" fmla="*/ 610359 w 4355484"/>
              <a:gd name="connsiteY811" fmla="*/ -3242 h 217664"/>
              <a:gd name="connsiteX812" fmla="*/ 568348 w 4355484"/>
              <a:gd name="connsiteY812" fmla="*/ 13606 h 217664"/>
              <a:gd name="connsiteX813" fmla="*/ 589366 w 4355484"/>
              <a:gd name="connsiteY813" fmla="*/ 13606 h 217664"/>
              <a:gd name="connsiteX814" fmla="*/ 589366 w 4355484"/>
              <a:gd name="connsiteY814" fmla="*/ -3242 h 217664"/>
              <a:gd name="connsiteX815" fmla="*/ 568348 w 4355484"/>
              <a:gd name="connsiteY815" fmla="*/ -3242 h 217664"/>
              <a:gd name="connsiteX816" fmla="*/ 526312 w 4355484"/>
              <a:gd name="connsiteY816" fmla="*/ 13606 h 217664"/>
              <a:gd name="connsiteX817" fmla="*/ 547330 w 4355484"/>
              <a:gd name="connsiteY817" fmla="*/ 13606 h 217664"/>
              <a:gd name="connsiteX818" fmla="*/ 547330 w 4355484"/>
              <a:gd name="connsiteY818" fmla="*/ -3242 h 217664"/>
              <a:gd name="connsiteX819" fmla="*/ 526312 w 4355484"/>
              <a:gd name="connsiteY819" fmla="*/ -3242 h 217664"/>
              <a:gd name="connsiteX820" fmla="*/ 484301 w 4355484"/>
              <a:gd name="connsiteY820" fmla="*/ 13606 h 217664"/>
              <a:gd name="connsiteX821" fmla="*/ 505318 w 4355484"/>
              <a:gd name="connsiteY821" fmla="*/ 13606 h 217664"/>
              <a:gd name="connsiteX822" fmla="*/ 505318 w 4355484"/>
              <a:gd name="connsiteY822" fmla="*/ -3242 h 217664"/>
              <a:gd name="connsiteX823" fmla="*/ 484301 w 4355484"/>
              <a:gd name="connsiteY823" fmla="*/ -3242 h 217664"/>
              <a:gd name="connsiteX824" fmla="*/ 442289 w 4355484"/>
              <a:gd name="connsiteY824" fmla="*/ 13606 h 217664"/>
              <a:gd name="connsiteX825" fmla="*/ 463283 w 4355484"/>
              <a:gd name="connsiteY825" fmla="*/ 13606 h 217664"/>
              <a:gd name="connsiteX826" fmla="*/ 463283 w 4355484"/>
              <a:gd name="connsiteY826" fmla="*/ -3242 h 217664"/>
              <a:gd name="connsiteX827" fmla="*/ 442289 w 4355484"/>
              <a:gd name="connsiteY827" fmla="*/ -3242 h 217664"/>
              <a:gd name="connsiteX828" fmla="*/ 400254 w 4355484"/>
              <a:gd name="connsiteY828" fmla="*/ 13606 h 217664"/>
              <a:gd name="connsiteX829" fmla="*/ 421271 w 4355484"/>
              <a:gd name="connsiteY829" fmla="*/ 13606 h 217664"/>
              <a:gd name="connsiteX830" fmla="*/ 421271 w 4355484"/>
              <a:gd name="connsiteY830" fmla="*/ -3242 h 217664"/>
              <a:gd name="connsiteX831" fmla="*/ 400254 w 4355484"/>
              <a:gd name="connsiteY831" fmla="*/ -3242 h 217664"/>
              <a:gd name="connsiteX832" fmla="*/ 358242 w 4355484"/>
              <a:gd name="connsiteY832" fmla="*/ 13606 h 217664"/>
              <a:gd name="connsiteX833" fmla="*/ 379260 w 4355484"/>
              <a:gd name="connsiteY833" fmla="*/ 13606 h 217664"/>
              <a:gd name="connsiteX834" fmla="*/ 379260 w 4355484"/>
              <a:gd name="connsiteY834" fmla="*/ -3242 h 217664"/>
              <a:gd name="connsiteX835" fmla="*/ 358242 w 4355484"/>
              <a:gd name="connsiteY835" fmla="*/ -3242 h 217664"/>
              <a:gd name="connsiteX836" fmla="*/ 316230 w 4355484"/>
              <a:gd name="connsiteY836" fmla="*/ 13606 h 217664"/>
              <a:gd name="connsiteX837" fmla="*/ 337224 w 4355484"/>
              <a:gd name="connsiteY837" fmla="*/ 13606 h 217664"/>
              <a:gd name="connsiteX838" fmla="*/ 337224 w 4355484"/>
              <a:gd name="connsiteY838" fmla="*/ -3242 h 217664"/>
              <a:gd name="connsiteX839" fmla="*/ 316230 w 4355484"/>
              <a:gd name="connsiteY839" fmla="*/ -3242 h 217664"/>
              <a:gd name="connsiteX840" fmla="*/ 274195 w 4355484"/>
              <a:gd name="connsiteY840" fmla="*/ 13606 h 217664"/>
              <a:gd name="connsiteX841" fmla="*/ 295213 w 4355484"/>
              <a:gd name="connsiteY841" fmla="*/ 13606 h 217664"/>
              <a:gd name="connsiteX842" fmla="*/ 295213 w 4355484"/>
              <a:gd name="connsiteY842" fmla="*/ -3242 h 217664"/>
              <a:gd name="connsiteX843" fmla="*/ 274195 w 4355484"/>
              <a:gd name="connsiteY843" fmla="*/ -3242 h 217664"/>
              <a:gd name="connsiteX844" fmla="*/ 232183 w 4355484"/>
              <a:gd name="connsiteY844" fmla="*/ 13606 h 217664"/>
              <a:gd name="connsiteX845" fmla="*/ 253177 w 4355484"/>
              <a:gd name="connsiteY845" fmla="*/ 13606 h 217664"/>
              <a:gd name="connsiteX846" fmla="*/ 253177 w 4355484"/>
              <a:gd name="connsiteY846" fmla="*/ -3242 h 217664"/>
              <a:gd name="connsiteX847" fmla="*/ 232183 w 4355484"/>
              <a:gd name="connsiteY847" fmla="*/ -3242 h 217664"/>
              <a:gd name="connsiteX848" fmla="*/ 190148 w 4355484"/>
              <a:gd name="connsiteY848" fmla="*/ 13606 h 217664"/>
              <a:gd name="connsiteX849" fmla="*/ 211166 w 4355484"/>
              <a:gd name="connsiteY849" fmla="*/ 13606 h 217664"/>
              <a:gd name="connsiteX850" fmla="*/ 211166 w 4355484"/>
              <a:gd name="connsiteY850" fmla="*/ -3242 h 217664"/>
              <a:gd name="connsiteX851" fmla="*/ 190148 w 4355484"/>
              <a:gd name="connsiteY851" fmla="*/ -3242 h 217664"/>
              <a:gd name="connsiteX852" fmla="*/ 148136 w 4355484"/>
              <a:gd name="connsiteY852" fmla="*/ 13606 h 217664"/>
              <a:gd name="connsiteX853" fmla="*/ 169154 w 4355484"/>
              <a:gd name="connsiteY853" fmla="*/ 13606 h 217664"/>
              <a:gd name="connsiteX854" fmla="*/ 169154 w 4355484"/>
              <a:gd name="connsiteY854" fmla="*/ -3242 h 217664"/>
              <a:gd name="connsiteX855" fmla="*/ 148136 w 4355484"/>
              <a:gd name="connsiteY855" fmla="*/ -3242 h 217664"/>
              <a:gd name="connsiteX856" fmla="*/ 106125 w 4355484"/>
              <a:gd name="connsiteY856" fmla="*/ 13606 h 217664"/>
              <a:gd name="connsiteX857" fmla="*/ 127118 w 4355484"/>
              <a:gd name="connsiteY857" fmla="*/ 13606 h 217664"/>
              <a:gd name="connsiteX858" fmla="*/ 127118 w 4355484"/>
              <a:gd name="connsiteY858" fmla="*/ -3242 h 217664"/>
              <a:gd name="connsiteX859" fmla="*/ 106125 w 4355484"/>
              <a:gd name="connsiteY859" fmla="*/ -3242 h 217664"/>
              <a:gd name="connsiteX860" fmla="*/ 106125 w 4355484"/>
              <a:gd name="connsiteY860" fmla="*/ 13606 h 21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</a:cxnLst>
            <a:rect l="l" t="t" r="r" b="b"/>
            <a:pathLst>
              <a:path w="4355484" h="217664">
                <a:moveTo>
                  <a:pt x="4182891" y="214422"/>
                </a:moveTo>
                <a:lnTo>
                  <a:pt x="4203910" y="214422"/>
                </a:lnTo>
                <a:lnTo>
                  <a:pt x="4203910" y="197574"/>
                </a:lnTo>
                <a:lnTo>
                  <a:pt x="4182891" y="197574"/>
                </a:lnTo>
                <a:close/>
                <a:moveTo>
                  <a:pt x="4140880" y="214422"/>
                </a:moveTo>
                <a:lnTo>
                  <a:pt x="4161873" y="214422"/>
                </a:lnTo>
                <a:lnTo>
                  <a:pt x="4161873" y="197574"/>
                </a:lnTo>
                <a:lnTo>
                  <a:pt x="4140880" y="197574"/>
                </a:lnTo>
                <a:close/>
                <a:moveTo>
                  <a:pt x="4098844" y="214422"/>
                </a:moveTo>
                <a:lnTo>
                  <a:pt x="4119862" y="214422"/>
                </a:lnTo>
                <a:lnTo>
                  <a:pt x="4119862" y="197574"/>
                </a:lnTo>
                <a:lnTo>
                  <a:pt x="4098844" y="197574"/>
                </a:lnTo>
                <a:close/>
                <a:moveTo>
                  <a:pt x="4056832" y="214422"/>
                </a:moveTo>
                <a:lnTo>
                  <a:pt x="4077851" y="214422"/>
                </a:lnTo>
                <a:lnTo>
                  <a:pt x="4077851" y="197574"/>
                </a:lnTo>
                <a:lnTo>
                  <a:pt x="4056832" y="197574"/>
                </a:lnTo>
                <a:close/>
                <a:moveTo>
                  <a:pt x="4014797" y="214422"/>
                </a:moveTo>
                <a:lnTo>
                  <a:pt x="4035815" y="214422"/>
                </a:lnTo>
                <a:lnTo>
                  <a:pt x="4035815" y="197574"/>
                </a:lnTo>
                <a:lnTo>
                  <a:pt x="4014797" y="197574"/>
                </a:lnTo>
                <a:close/>
                <a:moveTo>
                  <a:pt x="3972785" y="214422"/>
                </a:moveTo>
                <a:lnTo>
                  <a:pt x="3993803" y="214422"/>
                </a:lnTo>
                <a:lnTo>
                  <a:pt x="3993803" y="197574"/>
                </a:lnTo>
                <a:lnTo>
                  <a:pt x="3972785" y="197574"/>
                </a:lnTo>
                <a:close/>
                <a:moveTo>
                  <a:pt x="3930774" y="214422"/>
                </a:moveTo>
                <a:lnTo>
                  <a:pt x="3951767" y="214422"/>
                </a:lnTo>
                <a:lnTo>
                  <a:pt x="3951767" y="197574"/>
                </a:lnTo>
                <a:lnTo>
                  <a:pt x="3930774" y="197574"/>
                </a:lnTo>
                <a:close/>
                <a:moveTo>
                  <a:pt x="3888738" y="214422"/>
                </a:moveTo>
                <a:lnTo>
                  <a:pt x="3909756" y="214422"/>
                </a:lnTo>
                <a:lnTo>
                  <a:pt x="3909756" y="197574"/>
                </a:lnTo>
                <a:lnTo>
                  <a:pt x="3888738" y="197574"/>
                </a:lnTo>
                <a:close/>
                <a:moveTo>
                  <a:pt x="3846727" y="214422"/>
                </a:moveTo>
                <a:lnTo>
                  <a:pt x="3867744" y="214422"/>
                </a:lnTo>
                <a:lnTo>
                  <a:pt x="3867744" y="197574"/>
                </a:lnTo>
                <a:lnTo>
                  <a:pt x="3846727" y="197574"/>
                </a:lnTo>
                <a:close/>
                <a:moveTo>
                  <a:pt x="3804691" y="214422"/>
                </a:moveTo>
                <a:lnTo>
                  <a:pt x="3825709" y="214422"/>
                </a:lnTo>
                <a:lnTo>
                  <a:pt x="3825709" y="197574"/>
                </a:lnTo>
                <a:lnTo>
                  <a:pt x="3804691" y="197574"/>
                </a:lnTo>
                <a:close/>
                <a:moveTo>
                  <a:pt x="3762679" y="214422"/>
                </a:moveTo>
                <a:lnTo>
                  <a:pt x="3783697" y="214422"/>
                </a:lnTo>
                <a:lnTo>
                  <a:pt x="3783697" y="197574"/>
                </a:lnTo>
                <a:lnTo>
                  <a:pt x="3762679" y="197574"/>
                </a:lnTo>
                <a:close/>
                <a:moveTo>
                  <a:pt x="3720668" y="214422"/>
                </a:moveTo>
                <a:lnTo>
                  <a:pt x="3741662" y="214422"/>
                </a:lnTo>
                <a:lnTo>
                  <a:pt x="3741662" y="197574"/>
                </a:lnTo>
                <a:lnTo>
                  <a:pt x="3720668" y="197574"/>
                </a:lnTo>
                <a:close/>
                <a:moveTo>
                  <a:pt x="3678632" y="214422"/>
                </a:moveTo>
                <a:lnTo>
                  <a:pt x="3699650" y="214422"/>
                </a:lnTo>
                <a:lnTo>
                  <a:pt x="3699650" y="197574"/>
                </a:lnTo>
                <a:lnTo>
                  <a:pt x="3678632" y="197574"/>
                </a:lnTo>
                <a:close/>
                <a:moveTo>
                  <a:pt x="3636621" y="214422"/>
                </a:moveTo>
                <a:lnTo>
                  <a:pt x="3657639" y="214422"/>
                </a:lnTo>
                <a:lnTo>
                  <a:pt x="3657639" y="197574"/>
                </a:lnTo>
                <a:lnTo>
                  <a:pt x="3636621" y="197574"/>
                </a:lnTo>
                <a:close/>
                <a:moveTo>
                  <a:pt x="3594609" y="214422"/>
                </a:moveTo>
                <a:lnTo>
                  <a:pt x="3615603" y="214422"/>
                </a:lnTo>
                <a:lnTo>
                  <a:pt x="3615603" y="197574"/>
                </a:lnTo>
                <a:lnTo>
                  <a:pt x="3594609" y="197574"/>
                </a:lnTo>
                <a:close/>
                <a:moveTo>
                  <a:pt x="3552574" y="214422"/>
                </a:moveTo>
                <a:lnTo>
                  <a:pt x="3573591" y="214422"/>
                </a:lnTo>
                <a:lnTo>
                  <a:pt x="3573591" y="197574"/>
                </a:lnTo>
                <a:lnTo>
                  <a:pt x="3552574" y="197574"/>
                </a:lnTo>
                <a:close/>
                <a:moveTo>
                  <a:pt x="3510562" y="214422"/>
                </a:moveTo>
                <a:lnTo>
                  <a:pt x="3531580" y="214422"/>
                </a:lnTo>
                <a:lnTo>
                  <a:pt x="3531580" y="197574"/>
                </a:lnTo>
                <a:lnTo>
                  <a:pt x="3510562" y="197574"/>
                </a:lnTo>
                <a:close/>
                <a:moveTo>
                  <a:pt x="3468526" y="214422"/>
                </a:moveTo>
                <a:lnTo>
                  <a:pt x="3489544" y="214422"/>
                </a:lnTo>
                <a:lnTo>
                  <a:pt x="3489544" y="197574"/>
                </a:lnTo>
                <a:lnTo>
                  <a:pt x="3468526" y="197574"/>
                </a:lnTo>
                <a:close/>
                <a:moveTo>
                  <a:pt x="3426515" y="214422"/>
                </a:moveTo>
                <a:lnTo>
                  <a:pt x="3447533" y="214422"/>
                </a:lnTo>
                <a:lnTo>
                  <a:pt x="3447533" y="197574"/>
                </a:lnTo>
                <a:lnTo>
                  <a:pt x="3426515" y="197574"/>
                </a:lnTo>
                <a:close/>
                <a:moveTo>
                  <a:pt x="3384503" y="214422"/>
                </a:moveTo>
                <a:lnTo>
                  <a:pt x="3405497" y="214422"/>
                </a:lnTo>
                <a:lnTo>
                  <a:pt x="3405497" y="197574"/>
                </a:lnTo>
                <a:lnTo>
                  <a:pt x="3384503" y="197574"/>
                </a:lnTo>
                <a:close/>
                <a:moveTo>
                  <a:pt x="3342468" y="214422"/>
                </a:moveTo>
                <a:lnTo>
                  <a:pt x="3363486" y="214422"/>
                </a:lnTo>
                <a:lnTo>
                  <a:pt x="3363486" y="197574"/>
                </a:lnTo>
                <a:lnTo>
                  <a:pt x="3342468" y="197574"/>
                </a:lnTo>
                <a:close/>
                <a:moveTo>
                  <a:pt x="3300456" y="214422"/>
                </a:moveTo>
                <a:lnTo>
                  <a:pt x="3321474" y="214422"/>
                </a:lnTo>
                <a:lnTo>
                  <a:pt x="3321474" y="197574"/>
                </a:lnTo>
                <a:lnTo>
                  <a:pt x="3300456" y="197574"/>
                </a:lnTo>
                <a:close/>
                <a:moveTo>
                  <a:pt x="3258421" y="214422"/>
                </a:moveTo>
                <a:lnTo>
                  <a:pt x="3279438" y="214422"/>
                </a:lnTo>
                <a:lnTo>
                  <a:pt x="3279438" y="197574"/>
                </a:lnTo>
                <a:lnTo>
                  <a:pt x="3258421" y="197574"/>
                </a:lnTo>
                <a:close/>
                <a:moveTo>
                  <a:pt x="3216409" y="214422"/>
                </a:moveTo>
                <a:lnTo>
                  <a:pt x="3237427" y="214422"/>
                </a:lnTo>
                <a:lnTo>
                  <a:pt x="3237427" y="197574"/>
                </a:lnTo>
                <a:lnTo>
                  <a:pt x="3216409" y="197574"/>
                </a:lnTo>
                <a:close/>
                <a:moveTo>
                  <a:pt x="3174398" y="214422"/>
                </a:moveTo>
                <a:lnTo>
                  <a:pt x="3195391" y="214422"/>
                </a:lnTo>
                <a:lnTo>
                  <a:pt x="3195391" y="197574"/>
                </a:lnTo>
                <a:lnTo>
                  <a:pt x="3174398" y="197574"/>
                </a:lnTo>
                <a:close/>
                <a:moveTo>
                  <a:pt x="3132362" y="214422"/>
                </a:moveTo>
                <a:lnTo>
                  <a:pt x="3153380" y="214422"/>
                </a:lnTo>
                <a:lnTo>
                  <a:pt x="3153380" y="197574"/>
                </a:lnTo>
                <a:lnTo>
                  <a:pt x="3132362" y="197574"/>
                </a:lnTo>
                <a:close/>
                <a:moveTo>
                  <a:pt x="3090350" y="214422"/>
                </a:moveTo>
                <a:lnTo>
                  <a:pt x="3111368" y="214422"/>
                </a:lnTo>
                <a:lnTo>
                  <a:pt x="3111368" y="197574"/>
                </a:lnTo>
                <a:lnTo>
                  <a:pt x="3090350" y="197574"/>
                </a:lnTo>
                <a:close/>
                <a:moveTo>
                  <a:pt x="3048339" y="214422"/>
                </a:moveTo>
                <a:lnTo>
                  <a:pt x="3069333" y="214422"/>
                </a:lnTo>
                <a:lnTo>
                  <a:pt x="3069333" y="197574"/>
                </a:lnTo>
                <a:lnTo>
                  <a:pt x="3048339" y="197574"/>
                </a:lnTo>
                <a:close/>
                <a:moveTo>
                  <a:pt x="3006303" y="214422"/>
                </a:moveTo>
                <a:lnTo>
                  <a:pt x="3027321" y="214422"/>
                </a:lnTo>
                <a:lnTo>
                  <a:pt x="3027321" y="197574"/>
                </a:lnTo>
                <a:lnTo>
                  <a:pt x="3006303" y="197574"/>
                </a:lnTo>
                <a:close/>
                <a:moveTo>
                  <a:pt x="2964292" y="214422"/>
                </a:moveTo>
                <a:lnTo>
                  <a:pt x="2985310" y="214422"/>
                </a:lnTo>
                <a:lnTo>
                  <a:pt x="2985310" y="197574"/>
                </a:lnTo>
                <a:lnTo>
                  <a:pt x="2964292" y="197574"/>
                </a:lnTo>
                <a:close/>
                <a:moveTo>
                  <a:pt x="2922256" y="214422"/>
                </a:moveTo>
                <a:lnTo>
                  <a:pt x="2943274" y="214422"/>
                </a:lnTo>
                <a:lnTo>
                  <a:pt x="2943274" y="197574"/>
                </a:lnTo>
                <a:lnTo>
                  <a:pt x="2922256" y="197574"/>
                </a:lnTo>
                <a:close/>
                <a:moveTo>
                  <a:pt x="2880245" y="214422"/>
                </a:moveTo>
                <a:lnTo>
                  <a:pt x="2901262" y="214422"/>
                </a:lnTo>
                <a:lnTo>
                  <a:pt x="2901262" y="197574"/>
                </a:lnTo>
                <a:lnTo>
                  <a:pt x="2880245" y="197574"/>
                </a:lnTo>
                <a:close/>
                <a:moveTo>
                  <a:pt x="2838233" y="214422"/>
                </a:moveTo>
                <a:lnTo>
                  <a:pt x="2859226" y="214422"/>
                </a:lnTo>
                <a:lnTo>
                  <a:pt x="2859226" y="197574"/>
                </a:lnTo>
                <a:lnTo>
                  <a:pt x="2838233" y="197574"/>
                </a:lnTo>
                <a:close/>
                <a:moveTo>
                  <a:pt x="2796197" y="214422"/>
                </a:moveTo>
                <a:lnTo>
                  <a:pt x="2817215" y="214422"/>
                </a:lnTo>
                <a:lnTo>
                  <a:pt x="2817215" y="197574"/>
                </a:lnTo>
                <a:lnTo>
                  <a:pt x="2796197" y="197574"/>
                </a:lnTo>
                <a:close/>
                <a:moveTo>
                  <a:pt x="2754186" y="214422"/>
                </a:moveTo>
                <a:lnTo>
                  <a:pt x="2775204" y="214422"/>
                </a:lnTo>
                <a:lnTo>
                  <a:pt x="2775204" y="197574"/>
                </a:lnTo>
                <a:lnTo>
                  <a:pt x="2754186" y="197574"/>
                </a:lnTo>
                <a:close/>
                <a:moveTo>
                  <a:pt x="2712150" y="214422"/>
                </a:moveTo>
                <a:lnTo>
                  <a:pt x="2733168" y="214422"/>
                </a:lnTo>
                <a:lnTo>
                  <a:pt x="2733168" y="197574"/>
                </a:lnTo>
                <a:lnTo>
                  <a:pt x="2712150" y="197574"/>
                </a:lnTo>
                <a:close/>
                <a:moveTo>
                  <a:pt x="2670138" y="214422"/>
                </a:moveTo>
                <a:lnTo>
                  <a:pt x="2691157" y="214422"/>
                </a:lnTo>
                <a:lnTo>
                  <a:pt x="2691157" y="197574"/>
                </a:lnTo>
                <a:lnTo>
                  <a:pt x="2670138" y="197574"/>
                </a:lnTo>
                <a:close/>
                <a:moveTo>
                  <a:pt x="2628127" y="214422"/>
                </a:moveTo>
                <a:lnTo>
                  <a:pt x="2649121" y="214422"/>
                </a:lnTo>
                <a:lnTo>
                  <a:pt x="2649121" y="197574"/>
                </a:lnTo>
                <a:lnTo>
                  <a:pt x="2628127" y="197574"/>
                </a:lnTo>
                <a:close/>
                <a:moveTo>
                  <a:pt x="2586091" y="214422"/>
                </a:moveTo>
                <a:lnTo>
                  <a:pt x="2607109" y="214422"/>
                </a:lnTo>
                <a:lnTo>
                  <a:pt x="2607109" y="197574"/>
                </a:lnTo>
                <a:lnTo>
                  <a:pt x="2586091" y="197574"/>
                </a:lnTo>
                <a:close/>
                <a:moveTo>
                  <a:pt x="2544080" y="214422"/>
                </a:moveTo>
                <a:lnTo>
                  <a:pt x="2565098" y="214422"/>
                </a:lnTo>
                <a:lnTo>
                  <a:pt x="2565098" y="197574"/>
                </a:lnTo>
                <a:lnTo>
                  <a:pt x="2544080" y="197574"/>
                </a:lnTo>
                <a:close/>
                <a:moveTo>
                  <a:pt x="2502069" y="214422"/>
                </a:moveTo>
                <a:lnTo>
                  <a:pt x="2523062" y="214422"/>
                </a:lnTo>
                <a:lnTo>
                  <a:pt x="2523062" y="197574"/>
                </a:lnTo>
                <a:lnTo>
                  <a:pt x="2502069" y="197574"/>
                </a:lnTo>
                <a:close/>
                <a:moveTo>
                  <a:pt x="2460033" y="214422"/>
                </a:moveTo>
                <a:lnTo>
                  <a:pt x="2481050" y="214422"/>
                </a:lnTo>
                <a:lnTo>
                  <a:pt x="2481050" y="197574"/>
                </a:lnTo>
                <a:lnTo>
                  <a:pt x="2460033" y="197574"/>
                </a:lnTo>
                <a:close/>
                <a:moveTo>
                  <a:pt x="2418021" y="214422"/>
                </a:moveTo>
                <a:lnTo>
                  <a:pt x="2439039" y="214422"/>
                </a:lnTo>
                <a:lnTo>
                  <a:pt x="2439039" y="197574"/>
                </a:lnTo>
                <a:lnTo>
                  <a:pt x="2418021" y="197574"/>
                </a:lnTo>
                <a:close/>
                <a:moveTo>
                  <a:pt x="2375986" y="214422"/>
                </a:moveTo>
                <a:lnTo>
                  <a:pt x="2397003" y="214422"/>
                </a:lnTo>
                <a:lnTo>
                  <a:pt x="2397003" y="197574"/>
                </a:lnTo>
                <a:lnTo>
                  <a:pt x="2375986" y="197574"/>
                </a:lnTo>
                <a:close/>
                <a:moveTo>
                  <a:pt x="2333974" y="214422"/>
                </a:moveTo>
                <a:lnTo>
                  <a:pt x="2354992" y="214422"/>
                </a:lnTo>
                <a:lnTo>
                  <a:pt x="2354992" y="197574"/>
                </a:lnTo>
                <a:lnTo>
                  <a:pt x="2333974" y="197574"/>
                </a:lnTo>
                <a:close/>
                <a:moveTo>
                  <a:pt x="2291962" y="214422"/>
                </a:moveTo>
                <a:lnTo>
                  <a:pt x="2312956" y="214422"/>
                </a:lnTo>
                <a:lnTo>
                  <a:pt x="2312956" y="197574"/>
                </a:lnTo>
                <a:lnTo>
                  <a:pt x="2291962" y="197574"/>
                </a:lnTo>
                <a:close/>
                <a:moveTo>
                  <a:pt x="2249927" y="214422"/>
                </a:moveTo>
                <a:lnTo>
                  <a:pt x="2270945" y="214422"/>
                </a:lnTo>
                <a:lnTo>
                  <a:pt x="2270945" y="197574"/>
                </a:lnTo>
                <a:lnTo>
                  <a:pt x="2249927" y="197574"/>
                </a:lnTo>
                <a:close/>
                <a:moveTo>
                  <a:pt x="2207915" y="214422"/>
                </a:moveTo>
                <a:lnTo>
                  <a:pt x="2228933" y="214422"/>
                </a:lnTo>
                <a:lnTo>
                  <a:pt x="2228933" y="197574"/>
                </a:lnTo>
                <a:lnTo>
                  <a:pt x="2207915" y="197574"/>
                </a:lnTo>
                <a:close/>
                <a:moveTo>
                  <a:pt x="2165879" y="214422"/>
                </a:moveTo>
                <a:lnTo>
                  <a:pt x="2186898" y="214422"/>
                </a:lnTo>
                <a:lnTo>
                  <a:pt x="2186898" y="197574"/>
                </a:lnTo>
                <a:lnTo>
                  <a:pt x="2165879" y="197574"/>
                </a:lnTo>
                <a:close/>
                <a:moveTo>
                  <a:pt x="2123868" y="214422"/>
                </a:moveTo>
                <a:lnTo>
                  <a:pt x="2144886" y="214422"/>
                </a:lnTo>
                <a:lnTo>
                  <a:pt x="2144886" y="197574"/>
                </a:lnTo>
                <a:lnTo>
                  <a:pt x="2123868" y="197574"/>
                </a:lnTo>
                <a:close/>
                <a:moveTo>
                  <a:pt x="2081857" y="214422"/>
                </a:moveTo>
                <a:lnTo>
                  <a:pt x="2102850" y="214422"/>
                </a:lnTo>
                <a:lnTo>
                  <a:pt x="2102850" y="197574"/>
                </a:lnTo>
                <a:lnTo>
                  <a:pt x="2081857" y="197574"/>
                </a:lnTo>
                <a:close/>
                <a:moveTo>
                  <a:pt x="2039821" y="214422"/>
                </a:moveTo>
                <a:lnTo>
                  <a:pt x="2060839" y="214422"/>
                </a:lnTo>
                <a:lnTo>
                  <a:pt x="2060839" y="197574"/>
                </a:lnTo>
                <a:lnTo>
                  <a:pt x="2039821" y="197574"/>
                </a:lnTo>
                <a:close/>
                <a:moveTo>
                  <a:pt x="1997810" y="214422"/>
                </a:moveTo>
                <a:lnTo>
                  <a:pt x="2018827" y="214422"/>
                </a:lnTo>
                <a:lnTo>
                  <a:pt x="2018827" y="197574"/>
                </a:lnTo>
                <a:lnTo>
                  <a:pt x="1997810" y="197574"/>
                </a:lnTo>
                <a:close/>
                <a:moveTo>
                  <a:pt x="1955798" y="214422"/>
                </a:moveTo>
                <a:lnTo>
                  <a:pt x="1976791" y="214422"/>
                </a:lnTo>
                <a:lnTo>
                  <a:pt x="1976791" y="197574"/>
                </a:lnTo>
                <a:lnTo>
                  <a:pt x="1955798" y="197574"/>
                </a:lnTo>
                <a:close/>
                <a:moveTo>
                  <a:pt x="1913762" y="214422"/>
                </a:moveTo>
                <a:lnTo>
                  <a:pt x="1934780" y="214422"/>
                </a:lnTo>
                <a:lnTo>
                  <a:pt x="1934780" y="197574"/>
                </a:lnTo>
                <a:lnTo>
                  <a:pt x="1913762" y="197574"/>
                </a:lnTo>
                <a:close/>
                <a:moveTo>
                  <a:pt x="1871751" y="214422"/>
                </a:moveTo>
                <a:lnTo>
                  <a:pt x="1892769" y="214422"/>
                </a:lnTo>
                <a:lnTo>
                  <a:pt x="1892769" y="197574"/>
                </a:lnTo>
                <a:lnTo>
                  <a:pt x="1871751" y="197574"/>
                </a:lnTo>
                <a:close/>
                <a:moveTo>
                  <a:pt x="1829715" y="214422"/>
                </a:moveTo>
                <a:lnTo>
                  <a:pt x="1850733" y="214422"/>
                </a:lnTo>
                <a:lnTo>
                  <a:pt x="1850733" y="197574"/>
                </a:lnTo>
                <a:lnTo>
                  <a:pt x="1829715" y="197574"/>
                </a:lnTo>
                <a:close/>
                <a:moveTo>
                  <a:pt x="1787703" y="214422"/>
                </a:moveTo>
                <a:lnTo>
                  <a:pt x="1808722" y="214422"/>
                </a:lnTo>
                <a:lnTo>
                  <a:pt x="1808722" y="197574"/>
                </a:lnTo>
                <a:lnTo>
                  <a:pt x="1787703" y="197574"/>
                </a:lnTo>
                <a:close/>
                <a:moveTo>
                  <a:pt x="1745692" y="214422"/>
                </a:moveTo>
                <a:lnTo>
                  <a:pt x="1766686" y="214422"/>
                </a:lnTo>
                <a:lnTo>
                  <a:pt x="1766686" y="197574"/>
                </a:lnTo>
                <a:lnTo>
                  <a:pt x="1745692" y="197574"/>
                </a:lnTo>
                <a:close/>
                <a:moveTo>
                  <a:pt x="1703656" y="214422"/>
                </a:moveTo>
                <a:lnTo>
                  <a:pt x="1724674" y="214422"/>
                </a:lnTo>
                <a:lnTo>
                  <a:pt x="1724674" y="197574"/>
                </a:lnTo>
                <a:lnTo>
                  <a:pt x="1703656" y="197574"/>
                </a:lnTo>
                <a:close/>
                <a:moveTo>
                  <a:pt x="1661645" y="214422"/>
                </a:moveTo>
                <a:lnTo>
                  <a:pt x="1682663" y="214422"/>
                </a:lnTo>
                <a:lnTo>
                  <a:pt x="1682663" y="197574"/>
                </a:lnTo>
                <a:lnTo>
                  <a:pt x="1661645" y="197574"/>
                </a:lnTo>
                <a:close/>
                <a:moveTo>
                  <a:pt x="1619634" y="214422"/>
                </a:moveTo>
                <a:lnTo>
                  <a:pt x="1640627" y="214422"/>
                </a:lnTo>
                <a:lnTo>
                  <a:pt x="1640627" y="197574"/>
                </a:lnTo>
                <a:lnTo>
                  <a:pt x="1619634" y="197574"/>
                </a:lnTo>
                <a:close/>
                <a:moveTo>
                  <a:pt x="1577598" y="214422"/>
                </a:moveTo>
                <a:lnTo>
                  <a:pt x="1598615" y="214422"/>
                </a:lnTo>
                <a:lnTo>
                  <a:pt x="1598615" y="197574"/>
                </a:lnTo>
                <a:lnTo>
                  <a:pt x="1577598" y="197574"/>
                </a:lnTo>
                <a:close/>
                <a:moveTo>
                  <a:pt x="1535586" y="214422"/>
                </a:moveTo>
                <a:lnTo>
                  <a:pt x="1556604" y="214422"/>
                </a:lnTo>
                <a:lnTo>
                  <a:pt x="1556604" y="197574"/>
                </a:lnTo>
                <a:lnTo>
                  <a:pt x="1535586" y="197574"/>
                </a:lnTo>
                <a:close/>
                <a:moveTo>
                  <a:pt x="1493550" y="214422"/>
                </a:moveTo>
                <a:lnTo>
                  <a:pt x="1514568" y="214422"/>
                </a:lnTo>
                <a:lnTo>
                  <a:pt x="1514568" y="197574"/>
                </a:lnTo>
                <a:lnTo>
                  <a:pt x="1493550" y="197574"/>
                </a:lnTo>
                <a:close/>
                <a:moveTo>
                  <a:pt x="1451539" y="214422"/>
                </a:moveTo>
                <a:lnTo>
                  <a:pt x="1472557" y="214422"/>
                </a:lnTo>
                <a:lnTo>
                  <a:pt x="1472557" y="197574"/>
                </a:lnTo>
                <a:lnTo>
                  <a:pt x="1451539" y="197574"/>
                </a:lnTo>
                <a:close/>
                <a:moveTo>
                  <a:pt x="1409527" y="214422"/>
                </a:moveTo>
                <a:lnTo>
                  <a:pt x="1430521" y="214422"/>
                </a:lnTo>
                <a:lnTo>
                  <a:pt x="1430521" y="197574"/>
                </a:lnTo>
                <a:lnTo>
                  <a:pt x="1409527" y="197574"/>
                </a:lnTo>
                <a:close/>
                <a:moveTo>
                  <a:pt x="1367491" y="214422"/>
                </a:moveTo>
                <a:lnTo>
                  <a:pt x="1388510" y="214422"/>
                </a:lnTo>
                <a:lnTo>
                  <a:pt x="1388510" y="197574"/>
                </a:lnTo>
                <a:lnTo>
                  <a:pt x="1367491" y="197574"/>
                </a:lnTo>
                <a:close/>
                <a:moveTo>
                  <a:pt x="1325480" y="214422"/>
                </a:moveTo>
                <a:lnTo>
                  <a:pt x="1346498" y="214422"/>
                </a:lnTo>
                <a:lnTo>
                  <a:pt x="1346498" y="197574"/>
                </a:lnTo>
                <a:lnTo>
                  <a:pt x="1325480" y="197574"/>
                </a:lnTo>
                <a:close/>
                <a:moveTo>
                  <a:pt x="1283469" y="214422"/>
                </a:moveTo>
                <a:lnTo>
                  <a:pt x="1304462" y="214422"/>
                </a:lnTo>
                <a:lnTo>
                  <a:pt x="1304462" y="197574"/>
                </a:lnTo>
                <a:lnTo>
                  <a:pt x="1283469" y="197574"/>
                </a:lnTo>
                <a:close/>
                <a:moveTo>
                  <a:pt x="1241433" y="214422"/>
                </a:moveTo>
                <a:lnTo>
                  <a:pt x="1262451" y="214422"/>
                </a:lnTo>
                <a:lnTo>
                  <a:pt x="1262451" y="197574"/>
                </a:lnTo>
                <a:lnTo>
                  <a:pt x="1241433" y="197574"/>
                </a:lnTo>
                <a:close/>
                <a:moveTo>
                  <a:pt x="1199422" y="214422"/>
                </a:moveTo>
                <a:lnTo>
                  <a:pt x="1220415" y="214422"/>
                </a:lnTo>
                <a:lnTo>
                  <a:pt x="1220415" y="197574"/>
                </a:lnTo>
                <a:lnTo>
                  <a:pt x="1199422" y="197574"/>
                </a:lnTo>
                <a:close/>
                <a:moveTo>
                  <a:pt x="1157386" y="214422"/>
                </a:moveTo>
                <a:lnTo>
                  <a:pt x="1178404" y="214422"/>
                </a:lnTo>
                <a:lnTo>
                  <a:pt x="1178404" y="197574"/>
                </a:lnTo>
                <a:lnTo>
                  <a:pt x="1157386" y="197574"/>
                </a:lnTo>
                <a:close/>
                <a:moveTo>
                  <a:pt x="1115374" y="214422"/>
                </a:moveTo>
                <a:lnTo>
                  <a:pt x="1136392" y="214422"/>
                </a:lnTo>
                <a:lnTo>
                  <a:pt x="1136392" y="197574"/>
                </a:lnTo>
                <a:lnTo>
                  <a:pt x="1115374" y="197574"/>
                </a:lnTo>
                <a:close/>
                <a:moveTo>
                  <a:pt x="1073363" y="214422"/>
                </a:moveTo>
                <a:lnTo>
                  <a:pt x="1094356" y="214422"/>
                </a:lnTo>
                <a:lnTo>
                  <a:pt x="1094356" y="197574"/>
                </a:lnTo>
                <a:lnTo>
                  <a:pt x="1073363" y="197574"/>
                </a:lnTo>
                <a:close/>
                <a:moveTo>
                  <a:pt x="1031327" y="214422"/>
                </a:moveTo>
                <a:lnTo>
                  <a:pt x="1052345" y="214422"/>
                </a:lnTo>
                <a:lnTo>
                  <a:pt x="1052345" y="197574"/>
                </a:lnTo>
                <a:lnTo>
                  <a:pt x="1031327" y="197574"/>
                </a:lnTo>
                <a:close/>
                <a:moveTo>
                  <a:pt x="989315" y="214422"/>
                </a:moveTo>
                <a:lnTo>
                  <a:pt x="1010334" y="214422"/>
                </a:lnTo>
                <a:lnTo>
                  <a:pt x="1010334" y="197574"/>
                </a:lnTo>
                <a:lnTo>
                  <a:pt x="989315" y="197574"/>
                </a:lnTo>
                <a:close/>
                <a:moveTo>
                  <a:pt x="947304" y="214422"/>
                </a:moveTo>
                <a:lnTo>
                  <a:pt x="968298" y="214422"/>
                </a:lnTo>
                <a:lnTo>
                  <a:pt x="968298" y="197574"/>
                </a:lnTo>
                <a:lnTo>
                  <a:pt x="947304" y="197574"/>
                </a:lnTo>
                <a:close/>
                <a:moveTo>
                  <a:pt x="905268" y="214422"/>
                </a:moveTo>
                <a:lnTo>
                  <a:pt x="926286" y="214422"/>
                </a:lnTo>
                <a:lnTo>
                  <a:pt x="926286" y="197574"/>
                </a:lnTo>
                <a:lnTo>
                  <a:pt x="905268" y="197574"/>
                </a:lnTo>
                <a:close/>
                <a:moveTo>
                  <a:pt x="863257" y="214422"/>
                </a:moveTo>
                <a:lnTo>
                  <a:pt x="884251" y="214422"/>
                </a:lnTo>
                <a:lnTo>
                  <a:pt x="884251" y="197574"/>
                </a:lnTo>
                <a:lnTo>
                  <a:pt x="863257" y="197574"/>
                </a:lnTo>
                <a:close/>
                <a:moveTo>
                  <a:pt x="821221" y="214422"/>
                </a:moveTo>
                <a:lnTo>
                  <a:pt x="842239" y="214422"/>
                </a:lnTo>
                <a:lnTo>
                  <a:pt x="842239" y="197574"/>
                </a:lnTo>
                <a:lnTo>
                  <a:pt x="821221" y="197574"/>
                </a:lnTo>
                <a:close/>
                <a:moveTo>
                  <a:pt x="779210" y="214422"/>
                </a:moveTo>
                <a:lnTo>
                  <a:pt x="800227" y="214422"/>
                </a:lnTo>
                <a:lnTo>
                  <a:pt x="800227" y="197574"/>
                </a:lnTo>
                <a:lnTo>
                  <a:pt x="779210" y="197574"/>
                </a:lnTo>
                <a:close/>
                <a:moveTo>
                  <a:pt x="737198" y="214422"/>
                </a:moveTo>
                <a:lnTo>
                  <a:pt x="758192" y="214422"/>
                </a:lnTo>
                <a:lnTo>
                  <a:pt x="758192" y="197574"/>
                </a:lnTo>
                <a:lnTo>
                  <a:pt x="737198" y="197574"/>
                </a:lnTo>
                <a:close/>
                <a:moveTo>
                  <a:pt x="695163" y="214422"/>
                </a:moveTo>
                <a:lnTo>
                  <a:pt x="716180" y="214422"/>
                </a:lnTo>
                <a:lnTo>
                  <a:pt x="716180" y="197574"/>
                </a:lnTo>
                <a:lnTo>
                  <a:pt x="695163" y="197574"/>
                </a:lnTo>
                <a:close/>
                <a:moveTo>
                  <a:pt x="653151" y="214422"/>
                </a:moveTo>
                <a:lnTo>
                  <a:pt x="674169" y="214422"/>
                </a:lnTo>
                <a:lnTo>
                  <a:pt x="674169" y="197574"/>
                </a:lnTo>
                <a:lnTo>
                  <a:pt x="653151" y="197574"/>
                </a:lnTo>
                <a:close/>
                <a:moveTo>
                  <a:pt x="611139" y="214422"/>
                </a:moveTo>
                <a:lnTo>
                  <a:pt x="632133" y="214422"/>
                </a:lnTo>
                <a:lnTo>
                  <a:pt x="632133" y="197574"/>
                </a:lnTo>
                <a:lnTo>
                  <a:pt x="611139" y="197574"/>
                </a:lnTo>
                <a:close/>
                <a:moveTo>
                  <a:pt x="569104" y="214422"/>
                </a:moveTo>
                <a:lnTo>
                  <a:pt x="590122" y="214422"/>
                </a:lnTo>
                <a:lnTo>
                  <a:pt x="590122" y="197574"/>
                </a:lnTo>
                <a:lnTo>
                  <a:pt x="569104" y="197574"/>
                </a:lnTo>
                <a:close/>
                <a:moveTo>
                  <a:pt x="527092" y="214422"/>
                </a:moveTo>
                <a:lnTo>
                  <a:pt x="548110" y="214422"/>
                </a:lnTo>
                <a:lnTo>
                  <a:pt x="548110" y="197574"/>
                </a:lnTo>
                <a:lnTo>
                  <a:pt x="527092" y="197574"/>
                </a:lnTo>
                <a:close/>
                <a:moveTo>
                  <a:pt x="485057" y="214422"/>
                </a:moveTo>
                <a:lnTo>
                  <a:pt x="506075" y="214422"/>
                </a:lnTo>
                <a:lnTo>
                  <a:pt x="506075" y="197574"/>
                </a:lnTo>
                <a:lnTo>
                  <a:pt x="485057" y="197574"/>
                </a:lnTo>
                <a:close/>
                <a:moveTo>
                  <a:pt x="443045" y="214422"/>
                </a:moveTo>
                <a:lnTo>
                  <a:pt x="464063" y="214422"/>
                </a:lnTo>
                <a:lnTo>
                  <a:pt x="464063" y="197574"/>
                </a:lnTo>
                <a:lnTo>
                  <a:pt x="443045" y="197574"/>
                </a:lnTo>
                <a:close/>
                <a:moveTo>
                  <a:pt x="401034" y="214422"/>
                </a:moveTo>
                <a:lnTo>
                  <a:pt x="422027" y="214422"/>
                </a:lnTo>
                <a:lnTo>
                  <a:pt x="422027" y="197574"/>
                </a:lnTo>
                <a:lnTo>
                  <a:pt x="401034" y="197574"/>
                </a:lnTo>
                <a:close/>
                <a:moveTo>
                  <a:pt x="358998" y="214422"/>
                </a:moveTo>
                <a:lnTo>
                  <a:pt x="380016" y="214422"/>
                </a:lnTo>
                <a:lnTo>
                  <a:pt x="380016" y="197574"/>
                </a:lnTo>
                <a:lnTo>
                  <a:pt x="358998" y="197574"/>
                </a:lnTo>
                <a:close/>
                <a:moveTo>
                  <a:pt x="316987" y="214422"/>
                </a:moveTo>
                <a:lnTo>
                  <a:pt x="338004" y="214422"/>
                </a:lnTo>
                <a:lnTo>
                  <a:pt x="338004" y="197574"/>
                </a:lnTo>
                <a:lnTo>
                  <a:pt x="316987" y="197574"/>
                </a:lnTo>
                <a:close/>
                <a:moveTo>
                  <a:pt x="274951" y="214422"/>
                </a:moveTo>
                <a:lnTo>
                  <a:pt x="295969" y="214422"/>
                </a:lnTo>
                <a:lnTo>
                  <a:pt x="295969" y="197574"/>
                </a:lnTo>
                <a:lnTo>
                  <a:pt x="274951" y="197574"/>
                </a:lnTo>
                <a:close/>
                <a:moveTo>
                  <a:pt x="232939" y="214422"/>
                </a:moveTo>
                <a:lnTo>
                  <a:pt x="253957" y="214422"/>
                </a:lnTo>
                <a:lnTo>
                  <a:pt x="253957" y="197574"/>
                </a:lnTo>
                <a:lnTo>
                  <a:pt x="232939" y="197574"/>
                </a:lnTo>
                <a:close/>
                <a:moveTo>
                  <a:pt x="190928" y="214422"/>
                </a:moveTo>
                <a:lnTo>
                  <a:pt x="211921" y="214422"/>
                </a:lnTo>
                <a:lnTo>
                  <a:pt x="211921" y="197574"/>
                </a:lnTo>
                <a:lnTo>
                  <a:pt x="190928" y="197574"/>
                </a:lnTo>
                <a:close/>
                <a:moveTo>
                  <a:pt x="148892" y="214422"/>
                </a:moveTo>
                <a:lnTo>
                  <a:pt x="169910" y="214422"/>
                </a:lnTo>
                <a:lnTo>
                  <a:pt x="169910" y="197574"/>
                </a:lnTo>
                <a:lnTo>
                  <a:pt x="148892" y="197574"/>
                </a:lnTo>
                <a:close/>
                <a:moveTo>
                  <a:pt x="106881" y="214422"/>
                </a:moveTo>
                <a:lnTo>
                  <a:pt x="127899" y="214422"/>
                </a:lnTo>
                <a:lnTo>
                  <a:pt x="127899" y="197574"/>
                </a:lnTo>
                <a:lnTo>
                  <a:pt x="106881" y="197574"/>
                </a:lnTo>
                <a:close/>
                <a:moveTo>
                  <a:pt x="63285" y="212106"/>
                </a:moveTo>
                <a:cubicBezTo>
                  <a:pt x="70599" y="213642"/>
                  <a:pt x="78133" y="214422"/>
                  <a:pt x="85668" y="214422"/>
                </a:cubicBezTo>
                <a:lnTo>
                  <a:pt x="85863" y="214422"/>
                </a:lnTo>
                <a:lnTo>
                  <a:pt x="85863" y="197574"/>
                </a:lnTo>
                <a:lnTo>
                  <a:pt x="85668" y="197574"/>
                </a:lnTo>
                <a:cubicBezTo>
                  <a:pt x="79279" y="197574"/>
                  <a:pt x="72916" y="196915"/>
                  <a:pt x="66747" y="195623"/>
                </a:cubicBezTo>
                <a:close/>
                <a:moveTo>
                  <a:pt x="4224879" y="197574"/>
                </a:moveTo>
                <a:lnTo>
                  <a:pt x="4224951" y="214422"/>
                </a:lnTo>
                <a:cubicBezTo>
                  <a:pt x="4232559" y="214398"/>
                  <a:pt x="4240142" y="213593"/>
                  <a:pt x="4247530" y="211984"/>
                </a:cubicBezTo>
                <a:lnTo>
                  <a:pt x="4243970" y="195525"/>
                </a:lnTo>
                <a:cubicBezTo>
                  <a:pt x="4237752" y="196866"/>
                  <a:pt x="4231315" y="197574"/>
                  <a:pt x="4224879" y="197574"/>
                </a:cubicBezTo>
                <a:close/>
                <a:moveTo>
                  <a:pt x="21956" y="193794"/>
                </a:moveTo>
                <a:cubicBezTo>
                  <a:pt x="28100" y="198256"/>
                  <a:pt x="34732" y="202060"/>
                  <a:pt x="41632" y="205132"/>
                </a:cubicBezTo>
                <a:lnTo>
                  <a:pt x="48484" y="189747"/>
                </a:lnTo>
                <a:cubicBezTo>
                  <a:pt x="42632" y="187138"/>
                  <a:pt x="37024" y="183919"/>
                  <a:pt x="31831" y="180140"/>
                </a:cubicBezTo>
                <a:close/>
                <a:moveTo>
                  <a:pt x="4262208" y="189527"/>
                </a:moveTo>
                <a:lnTo>
                  <a:pt x="4269133" y="204888"/>
                </a:lnTo>
                <a:cubicBezTo>
                  <a:pt x="4276033" y="201767"/>
                  <a:pt x="4282641" y="197939"/>
                  <a:pt x="4288762" y="193453"/>
                </a:cubicBezTo>
                <a:lnTo>
                  <a:pt x="4278813" y="179847"/>
                </a:lnTo>
                <a:cubicBezTo>
                  <a:pt x="4273619" y="183651"/>
                  <a:pt x="4268036" y="186894"/>
                  <a:pt x="4262208" y="189527"/>
                </a:cubicBezTo>
                <a:close/>
                <a:moveTo>
                  <a:pt x="-8401" y="160317"/>
                </a:moveTo>
                <a:cubicBezTo>
                  <a:pt x="-4597" y="166827"/>
                  <a:pt x="-62" y="172996"/>
                  <a:pt x="5034" y="178628"/>
                </a:cubicBezTo>
                <a:lnTo>
                  <a:pt x="17518" y="167315"/>
                </a:lnTo>
                <a:cubicBezTo>
                  <a:pt x="13202" y="162560"/>
                  <a:pt x="9374" y="157342"/>
                  <a:pt x="6156" y="151832"/>
                </a:cubicBezTo>
                <a:close/>
                <a:moveTo>
                  <a:pt x="4293052" y="166949"/>
                </a:moveTo>
                <a:lnTo>
                  <a:pt x="4305586" y="178189"/>
                </a:lnTo>
                <a:cubicBezTo>
                  <a:pt x="4310656" y="172557"/>
                  <a:pt x="4315143" y="166364"/>
                  <a:pt x="4318923" y="159805"/>
                </a:cubicBezTo>
                <a:lnTo>
                  <a:pt x="4304317" y="151393"/>
                </a:lnTo>
                <a:cubicBezTo>
                  <a:pt x="4301123" y="156928"/>
                  <a:pt x="4297344" y="162170"/>
                  <a:pt x="4293052" y="166949"/>
                </a:cubicBezTo>
                <a:close/>
                <a:moveTo>
                  <a:pt x="-22543" y="117354"/>
                </a:moveTo>
                <a:cubicBezTo>
                  <a:pt x="-21738" y="124913"/>
                  <a:pt x="-20104" y="132399"/>
                  <a:pt x="-17739" y="139591"/>
                </a:cubicBezTo>
                <a:lnTo>
                  <a:pt x="-1744" y="134300"/>
                </a:lnTo>
                <a:cubicBezTo>
                  <a:pt x="-3744" y="128229"/>
                  <a:pt x="-5109" y="121938"/>
                  <a:pt x="-5792" y="115550"/>
                </a:cubicBezTo>
                <a:close/>
                <a:moveTo>
                  <a:pt x="4312119" y="133837"/>
                </a:moveTo>
                <a:lnTo>
                  <a:pt x="4328163" y="139031"/>
                </a:lnTo>
                <a:cubicBezTo>
                  <a:pt x="4330480" y="131813"/>
                  <a:pt x="4332065" y="124328"/>
                  <a:pt x="4332845" y="116769"/>
                </a:cubicBezTo>
                <a:lnTo>
                  <a:pt x="4316070" y="115038"/>
                </a:lnTo>
                <a:cubicBezTo>
                  <a:pt x="4315411" y="121426"/>
                  <a:pt x="4314095" y="127766"/>
                  <a:pt x="4312119" y="133837"/>
                </a:cubicBezTo>
                <a:close/>
                <a:moveTo>
                  <a:pt x="-22640" y="94654"/>
                </a:moveTo>
                <a:lnTo>
                  <a:pt x="-5865" y="96337"/>
                </a:lnTo>
                <a:cubicBezTo>
                  <a:pt x="-5231" y="89948"/>
                  <a:pt x="-3915" y="83633"/>
                  <a:pt x="-1964" y="77537"/>
                </a:cubicBezTo>
                <a:lnTo>
                  <a:pt x="-18008" y="72393"/>
                </a:lnTo>
                <a:cubicBezTo>
                  <a:pt x="-20324" y="79610"/>
                  <a:pt x="-21885" y="87096"/>
                  <a:pt x="-22640" y="94654"/>
                </a:cubicBezTo>
                <a:close/>
                <a:moveTo>
                  <a:pt x="4312022" y="77050"/>
                </a:moveTo>
                <a:cubicBezTo>
                  <a:pt x="4314021" y="83145"/>
                  <a:pt x="4315363" y="89461"/>
                  <a:pt x="4316045" y="95824"/>
                </a:cubicBezTo>
                <a:lnTo>
                  <a:pt x="4332796" y="94069"/>
                </a:lnTo>
                <a:cubicBezTo>
                  <a:pt x="4331991" y="86510"/>
                  <a:pt x="4330406" y="79025"/>
                  <a:pt x="4328042" y="71832"/>
                </a:cubicBezTo>
                <a:close/>
                <a:moveTo>
                  <a:pt x="-8815" y="51594"/>
                </a:moveTo>
                <a:lnTo>
                  <a:pt x="5790" y="59982"/>
                </a:lnTo>
                <a:cubicBezTo>
                  <a:pt x="8984" y="54423"/>
                  <a:pt x="12763" y="49180"/>
                  <a:pt x="17054" y="44377"/>
                </a:cubicBezTo>
                <a:lnTo>
                  <a:pt x="4473" y="33161"/>
                </a:lnTo>
                <a:cubicBezTo>
                  <a:pt x="-574" y="38842"/>
                  <a:pt x="-5036" y="45035"/>
                  <a:pt x="-8815" y="51594"/>
                </a:cubicBezTo>
                <a:close/>
                <a:moveTo>
                  <a:pt x="4292857" y="44011"/>
                </a:moveTo>
                <a:cubicBezTo>
                  <a:pt x="4297149" y="48790"/>
                  <a:pt x="4300953" y="54008"/>
                  <a:pt x="4304171" y="59543"/>
                </a:cubicBezTo>
                <a:lnTo>
                  <a:pt x="4318752" y="51082"/>
                </a:lnTo>
                <a:cubicBezTo>
                  <a:pt x="4314948" y="44523"/>
                  <a:pt x="4310437" y="38354"/>
                  <a:pt x="4305342" y="32722"/>
                </a:cubicBezTo>
                <a:close/>
                <a:moveTo>
                  <a:pt x="21297" y="17873"/>
                </a:moveTo>
                <a:lnTo>
                  <a:pt x="31270" y="31454"/>
                </a:lnTo>
                <a:cubicBezTo>
                  <a:pt x="36439" y="27650"/>
                  <a:pt x="42022" y="24383"/>
                  <a:pt x="47850" y="21750"/>
                </a:cubicBezTo>
                <a:lnTo>
                  <a:pt x="40901" y="6389"/>
                </a:lnTo>
                <a:cubicBezTo>
                  <a:pt x="34000" y="9534"/>
                  <a:pt x="27393" y="13386"/>
                  <a:pt x="21297" y="17873"/>
                </a:cubicBezTo>
                <a:close/>
                <a:moveTo>
                  <a:pt x="4261941" y="21530"/>
                </a:moveTo>
                <a:cubicBezTo>
                  <a:pt x="4267768" y="24139"/>
                  <a:pt x="4273351" y="27382"/>
                  <a:pt x="4278545" y="31162"/>
                </a:cubicBezTo>
                <a:lnTo>
                  <a:pt x="4288468" y="17532"/>
                </a:lnTo>
                <a:cubicBezTo>
                  <a:pt x="4282324" y="13070"/>
                  <a:pt x="4275717" y="9241"/>
                  <a:pt x="4268792" y="6145"/>
                </a:cubicBezTo>
                <a:close/>
                <a:moveTo>
                  <a:pt x="62480" y="-756"/>
                </a:moveTo>
                <a:lnTo>
                  <a:pt x="66064" y="15703"/>
                </a:lnTo>
                <a:cubicBezTo>
                  <a:pt x="72306" y="14337"/>
                  <a:pt x="78718" y="13655"/>
                  <a:pt x="85156" y="13606"/>
                </a:cubicBezTo>
                <a:lnTo>
                  <a:pt x="85058" y="-3242"/>
                </a:lnTo>
                <a:cubicBezTo>
                  <a:pt x="77451" y="-3194"/>
                  <a:pt x="69868" y="-2365"/>
                  <a:pt x="62480" y="-756"/>
                </a:cubicBezTo>
                <a:close/>
                <a:moveTo>
                  <a:pt x="4224147" y="13606"/>
                </a:moveTo>
                <a:lnTo>
                  <a:pt x="4224562" y="13606"/>
                </a:lnTo>
                <a:cubicBezTo>
                  <a:pt x="4230998" y="13606"/>
                  <a:pt x="4237436" y="14289"/>
                  <a:pt x="4243677" y="15605"/>
                </a:cubicBezTo>
                <a:lnTo>
                  <a:pt x="4247164" y="-877"/>
                </a:lnTo>
                <a:cubicBezTo>
                  <a:pt x="4239776" y="-2438"/>
                  <a:pt x="4232169" y="-3242"/>
                  <a:pt x="4224562" y="-3242"/>
                </a:cubicBezTo>
                <a:lnTo>
                  <a:pt x="4224147" y="-3242"/>
                </a:lnTo>
                <a:close/>
                <a:moveTo>
                  <a:pt x="4182136" y="13606"/>
                </a:moveTo>
                <a:lnTo>
                  <a:pt x="4203129" y="13606"/>
                </a:lnTo>
                <a:lnTo>
                  <a:pt x="4203129" y="-3242"/>
                </a:lnTo>
                <a:lnTo>
                  <a:pt x="4182136" y="-3242"/>
                </a:lnTo>
                <a:close/>
                <a:moveTo>
                  <a:pt x="4140099" y="13606"/>
                </a:moveTo>
                <a:lnTo>
                  <a:pt x="4161118" y="13606"/>
                </a:lnTo>
                <a:lnTo>
                  <a:pt x="4161118" y="-3242"/>
                </a:lnTo>
                <a:lnTo>
                  <a:pt x="4140099" y="-3242"/>
                </a:lnTo>
                <a:close/>
                <a:moveTo>
                  <a:pt x="4098089" y="13606"/>
                </a:moveTo>
                <a:lnTo>
                  <a:pt x="4119106" y="13606"/>
                </a:lnTo>
                <a:lnTo>
                  <a:pt x="4119106" y="-3242"/>
                </a:lnTo>
                <a:lnTo>
                  <a:pt x="4098089" y="-3242"/>
                </a:lnTo>
                <a:close/>
                <a:moveTo>
                  <a:pt x="4056052" y="13606"/>
                </a:moveTo>
                <a:lnTo>
                  <a:pt x="4077070" y="13606"/>
                </a:lnTo>
                <a:lnTo>
                  <a:pt x="4077070" y="-3242"/>
                </a:lnTo>
                <a:lnTo>
                  <a:pt x="4056052" y="-3242"/>
                </a:lnTo>
                <a:close/>
                <a:moveTo>
                  <a:pt x="4014041" y="13606"/>
                </a:moveTo>
                <a:lnTo>
                  <a:pt x="4035059" y="13606"/>
                </a:lnTo>
                <a:lnTo>
                  <a:pt x="4035059" y="-3242"/>
                </a:lnTo>
                <a:lnTo>
                  <a:pt x="4014041" y="-3242"/>
                </a:lnTo>
                <a:close/>
                <a:moveTo>
                  <a:pt x="3972030" y="13606"/>
                </a:moveTo>
                <a:lnTo>
                  <a:pt x="3993023" y="13606"/>
                </a:lnTo>
                <a:lnTo>
                  <a:pt x="3993023" y="-3242"/>
                </a:lnTo>
                <a:lnTo>
                  <a:pt x="3972030" y="-3242"/>
                </a:lnTo>
                <a:close/>
                <a:moveTo>
                  <a:pt x="3929994" y="13606"/>
                </a:moveTo>
                <a:lnTo>
                  <a:pt x="3951011" y="13606"/>
                </a:lnTo>
                <a:lnTo>
                  <a:pt x="3951011" y="-3242"/>
                </a:lnTo>
                <a:lnTo>
                  <a:pt x="3929994" y="-3242"/>
                </a:lnTo>
                <a:close/>
                <a:moveTo>
                  <a:pt x="3887982" y="13606"/>
                </a:moveTo>
                <a:lnTo>
                  <a:pt x="3909001" y="13606"/>
                </a:lnTo>
                <a:lnTo>
                  <a:pt x="3909001" y="-3242"/>
                </a:lnTo>
                <a:lnTo>
                  <a:pt x="3887982" y="-3242"/>
                </a:lnTo>
                <a:close/>
                <a:moveTo>
                  <a:pt x="3845971" y="13606"/>
                </a:moveTo>
                <a:lnTo>
                  <a:pt x="3866964" y="13606"/>
                </a:lnTo>
                <a:lnTo>
                  <a:pt x="3866964" y="-3242"/>
                </a:lnTo>
                <a:lnTo>
                  <a:pt x="3845971" y="-3242"/>
                </a:lnTo>
                <a:close/>
                <a:moveTo>
                  <a:pt x="3803935" y="13606"/>
                </a:moveTo>
                <a:lnTo>
                  <a:pt x="3824953" y="13606"/>
                </a:lnTo>
                <a:lnTo>
                  <a:pt x="3824953" y="-3242"/>
                </a:lnTo>
                <a:lnTo>
                  <a:pt x="3803935" y="-3242"/>
                </a:lnTo>
                <a:close/>
                <a:moveTo>
                  <a:pt x="3761924" y="13606"/>
                </a:moveTo>
                <a:lnTo>
                  <a:pt x="3782917" y="13606"/>
                </a:lnTo>
                <a:lnTo>
                  <a:pt x="3782917" y="-3242"/>
                </a:lnTo>
                <a:lnTo>
                  <a:pt x="3761924" y="-3242"/>
                </a:lnTo>
                <a:close/>
                <a:moveTo>
                  <a:pt x="3719888" y="13606"/>
                </a:moveTo>
                <a:lnTo>
                  <a:pt x="3740906" y="13606"/>
                </a:lnTo>
                <a:lnTo>
                  <a:pt x="3740906" y="-3242"/>
                </a:lnTo>
                <a:lnTo>
                  <a:pt x="3719888" y="-3242"/>
                </a:lnTo>
                <a:close/>
                <a:moveTo>
                  <a:pt x="3677876" y="13606"/>
                </a:moveTo>
                <a:lnTo>
                  <a:pt x="3698894" y="13606"/>
                </a:lnTo>
                <a:lnTo>
                  <a:pt x="3698894" y="-3242"/>
                </a:lnTo>
                <a:lnTo>
                  <a:pt x="3677876" y="-3242"/>
                </a:lnTo>
                <a:close/>
                <a:moveTo>
                  <a:pt x="3635865" y="13606"/>
                </a:moveTo>
                <a:lnTo>
                  <a:pt x="3656858" y="13606"/>
                </a:lnTo>
                <a:lnTo>
                  <a:pt x="3656858" y="-3242"/>
                </a:lnTo>
                <a:lnTo>
                  <a:pt x="3635865" y="-3242"/>
                </a:lnTo>
                <a:close/>
                <a:moveTo>
                  <a:pt x="3593829" y="13606"/>
                </a:moveTo>
                <a:lnTo>
                  <a:pt x="3614847" y="13606"/>
                </a:lnTo>
                <a:lnTo>
                  <a:pt x="3614847" y="-3242"/>
                </a:lnTo>
                <a:lnTo>
                  <a:pt x="3593829" y="-3242"/>
                </a:lnTo>
                <a:close/>
                <a:moveTo>
                  <a:pt x="3551818" y="13606"/>
                </a:moveTo>
                <a:lnTo>
                  <a:pt x="3572836" y="13606"/>
                </a:lnTo>
                <a:lnTo>
                  <a:pt x="3572836" y="-3242"/>
                </a:lnTo>
                <a:lnTo>
                  <a:pt x="3551818" y="-3242"/>
                </a:lnTo>
                <a:close/>
                <a:moveTo>
                  <a:pt x="3509806" y="13606"/>
                </a:moveTo>
                <a:lnTo>
                  <a:pt x="3530800" y="13606"/>
                </a:lnTo>
                <a:lnTo>
                  <a:pt x="3530800" y="-3242"/>
                </a:lnTo>
                <a:lnTo>
                  <a:pt x="3509806" y="-3242"/>
                </a:lnTo>
                <a:close/>
                <a:moveTo>
                  <a:pt x="3467770" y="13606"/>
                </a:moveTo>
                <a:lnTo>
                  <a:pt x="3488788" y="13606"/>
                </a:lnTo>
                <a:lnTo>
                  <a:pt x="3488788" y="-3242"/>
                </a:lnTo>
                <a:lnTo>
                  <a:pt x="3467770" y="-3242"/>
                </a:lnTo>
                <a:close/>
                <a:moveTo>
                  <a:pt x="3425759" y="13606"/>
                </a:moveTo>
                <a:lnTo>
                  <a:pt x="3446753" y="13606"/>
                </a:lnTo>
                <a:lnTo>
                  <a:pt x="3446753" y="-3242"/>
                </a:lnTo>
                <a:lnTo>
                  <a:pt x="3425759" y="-3242"/>
                </a:lnTo>
                <a:close/>
                <a:moveTo>
                  <a:pt x="3383723" y="13606"/>
                </a:moveTo>
                <a:lnTo>
                  <a:pt x="3404741" y="13606"/>
                </a:lnTo>
                <a:lnTo>
                  <a:pt x="3404741" y="-3242"/>
                </a:lnTo>
                <a:lnTo>
                  <a:pt x="3383723" y="-3242"/>
                </a:lnTo>
                <a:close/>
                <a:moveTo>
                  <a:pt x="3341712" y="13606"/>
                </a:moveTo>
                <a:lnTo>
                  <a:pt x="3362730" y="13606"/>
                </a:lnTo>
                <a:lnTo>
                  <a:pt x="3362730" y="-3242"/>
                </a:lnTo>
                <a:lnTo>
                  <a:pt x="3341712" y="-3242"/>
                </a:lnTo>
                <a:close/>
                <a:moveTo>
                  <a:pt x="3299700" y="13606"/>
                </a:moveTo>
                <a:lnTo>
                  <a:pt x="3320694" y="13606"/>
                </a:lnTo>
                <a:lnTo>
                  <a:pt x="3320694" y="-3242"/>
                </a:lnTo>
                <a:lnTo>
                  <a:pt x="3299700" y="-3242"/>
                </a:lnTo>
                <a:close/>
                <a:moveTo>
                  <a:pt x="3257665" y="13606"/>
                </a:moveTo>
                <a:lnTo>
                  <a:pt x="3278682" y="13606"/>
                </a:lnTo>
                <a:lnTo>
                  <a:pt x="3278682" y="-3242"/>
                </a:lnTo>
                <a:lnTo>
                  <a:pt x="3257665" y="-3242"/>
                </a:lnTo>
                <a:close/>
                <a:moveTo>
                  <a:pt x="3215653" y="13606"/>
                </a:moveTo>
                <a:lnTo>
                  <a:pt x="3236671" y="13606"/>
                </a:lnTo>
                <a:lnTo>
                  <a:pt x="3236671" y="-3242"/>
                </a:lnTo>
                <a:lnTo>
                  <a:pt x="3215653" y="-3242"/>
                </a:lnTo>
                <a:close/>
                <a:moveTo>
                  <a:pt x="3173642" y="13606"/>
                </a:moveTo>
                <a:lnTo>
                  <a:pt x="3194635" y="13606"/>
                </a:lnTo>
                <a:lnTo>
                  <a:pt x="3194635" y="-3242"/>
                </a:lnTo>
                <a:lnTo>
                  <a:pt x="3173642" y="-3242"/>
                </a:lnTo>
                <a:close/>
                <a:moveTo>
                  <a:pt x="3131606" y="13606"/>
                </a:moveTo>
                <a:lnTo>
                  <a:pt x="3152624" y="13606"/>
                </a:lnTo>
                <a:lnTo>
                  <a:pt x="3152624" y="-3242"/>
                </a:lnTo>
                <a:lnTo>
                  <a:pt x="3131606" y="-3242"/>
                </a:lnTo>
                <a:close/>
                <a:moveTo>
                  <a:pt x="3089594" y="13606"/>
                </a:moveTo>
                <a:lnTo>
                  <a:pt x="3110588" y="13606"/>
                </a:lnTo>
                <a:lnTo>
                  <a:pt x="3110588" y="-3242"/>
                </a:lnTo>
                <a:lnTo>
                  <a:pt x="3089594" y="-3242"/>
                </a:lnTo>
                <a:close/>
                <a:moveTo>
                  <a:pt x="3047559" y="13606"/>
                </a:moveTo>
                <a:lnTo>
                  <a:pt x="3068577" y="13606"/>
                </a:lnTo>
                <a:lnTo>
                  <a:pt x="3068577" y="-3242"/>
                </a:lnTo>
                <a:lnTo>
                  <a:pt x="3047559" y="-3242"/>
                </a:lnTo>
                <a:close/>
                <a:moveTo>
                  <a:pt x="3005547" y="13606"/>
                </a:moveTo>
                <a:lnTo>
                  <a:pt x="3026565" y="13606"/>
                </a:lnTo>
                <a:lnTo>
                  <a:pt x="3026565" y="-3242"/>
                </a:lnTo>
                <a:lnTo>
                  <a:pt x="3005547" y="-3242"/>
                </a:lnTo>
                <a:close/>
                <a:moveTo>
                  <a:pt x="2963536" y="13606"/>
                </a:moveTo>
                <a:lnTo>
                  <a:pt x="2984529" y="13606"/>
                </a:lnTo>
                <a:lnTo>
                  <a:pt x="2984529" y="-3242"/>
                </a:lnTo>
                <a:lnTo>
                  <a:pt x="2963536" y="-3242"/>
                </a:lnTo>
                <a:close/>
                <a:moveTo>
                  <a:pt x="2921500" y="13606"/>
                </a:moveTo>
                <a:lnTo>
                  <a:pt x="2942518" y="13606"/>
                </a:lnTo>
                <a:lnTo>
                  <a:pt x="2942518" y="-3242"/>
                </a:lnTo>
                <a:lnTo>
                  <a:pt x="2921500" y="-3242"/>
                </a:lnTo>
                <a:close/>
                <a:moveTo>
                  <a:pt x="2879489" y="13606"/>
                </a:moveTo>
                <a:lnTo>
                  <a:pt x="2900506" y="13606"/>
                </a:lnTo>
                <a:lnTo>
                  <a:pt x="2900506" y="-3242"/>
                </a:lnTo>
                <a:lnTo>
                  <a:pt x="2879489" y="-3242"/>
                </a:lnTo>
                <a:close/>
                <a:moveTo>
                  <a:pt x="2837477" y="13606"/>
                </a:moveTo>
                <a:lnTo>
                  <a:pt x="2858471" y="13606"/>
                </a:lnTo>
                <a:lnTo>
                  <a:pt x="2858471" y="-3242"/>
                </a:lnTo>
                <a:lnTo>
                  <a:pt x="2837477" y="-3242"/>
                </a:lnTo>
                <a:close/>
                <a:moveTo>
                  <a:pt x="2795441" y="13606"/>
                </a:moveTo>
                <a:lnTo>
                  <a:pt x="2816459" y="13606"/>
                </a:lnTo>
                <a:lnTo>
                  <a:pt x="2816459" y="-3242"/>
                </a:lnTo>
                <a:lnTo>
                  <a:pt x="2795441" y="-3242"/>
                </a:lnTo>
                <a:close/>
                <a:moveTo>
                  <a:pt x="2753430" y="13606"/>
                </a:moveTo>
                <a:lnTo>
                  <a:pt x="2774424" y="13606"/>
                </a:lnTo>
                <a:lnTo>
                  <a:pt x="2774424" y="-3242"/>
                </a:lnTo>
                <a:lnTo>
                  <a:pt x="2753430" y="-3242"/>
                </a:lnTo>
                <a:close/>
                <a:moveTo>
                  <a:pt x="2711394" y="13606"/>
                </a:moveTo>
                <a:lnTo>
                  <a:pt x="2732412" y="13606"/>
                </a:lnTo>
                <a:lnTo>
                  <a:pt x="2732412" y="-3242"/>
                </a:lnTo>
                <a:lnTo>
                  <a:pt x="2711394" y="-3242"/>
                </a:lnTo>
                <a:close/>
                <a:moveTo>
                  <a:pt x="2669383" y="13606"/>
                </a:moveTo>
                <a:lnTo>
                  <a:pt x="2690401" y="13606"/>
                </a:lnTo>
                <a:lnTo>
                  <a:pt x="2690401" y="-3242"/>
                </a:lnTo>
                <a:lnTo>
                  <a:pt x="2669383" y="-3242"/>
                </a:lnTo>
                <a:close/>
                <a:moveTo>
                  <a:pt x="2627371" y="13606"/>
                </a:moveTo>
                <a:lnTo>
                  <a:pt x="2648365" y="13606"/>
                </a:lnTo>
                <a:lnTo>
                  <a:pt x="2648365" y="-3242"/>
                </a:lnTo>
                <a:lnTo>
                  <a:pt x="2627371" y="-3242"/>
                </a:lnTo>
                <a:close/>
                <a:moveTo>
                  <a:pt x="2585336" y="13606"/>
                </a:moveTo>
                <a:lnTo>
                  <a:pt x="2606353" y="13606"/>
                </a:lnTo>
                <a:lnTo>
                  <a:pt x="2606353" y="-3242"/>
                </a:lnTo>
                <a:lnTo>
                  <a:pt x="2585336" y="-3242"/>
                </a:lnTo>
                <a:close/>
                <a:moveTo>
                  <a:pt x="2543324" y="13606"/>
                </a:moveTo>
                <a:lnTo>
                  <a:pt x="2564342" y="13606"/>
                </a:lnTo>
                <a:lnTo>
                  <a:pt x="2564342" y="-3242"/>
                </a:lnTo>
                <a:lnTo>
                  <a:pt x="2543324" y="-3242"/>
                </a:lnTo>
                <a:close/>
                <a:moveTo>
                  <a:pt x="2501313" y="13606"/>
                </a:moveTo>
                <a:lnTo>
                  <a:pt x="2522306" y="13606"/>
                </a:lnTo>
                <a:lnTo>
                  <a:pt x="2522306" y="-3242"/>
                </a:lnTo>
                <a:lnTo>
                  <a:pt x="2501313" y="-3242"/>
                </a:lnTo>
                <a:close/>
                <a:moveTo>
                  <a:pt x="2459277" y="13606"/>
                </a:moveTo>
                <a:lnTo>
                  <a:pt x="2480295" y="13606"/>
                </a:lnTo>
                <a:lnTo>
                  <a:pt x="2480295" y="-3242"/>
                </a:lnTo>
                <a:lnTo>
                  <a:pt x="2459277" y="-3242"/>
                </a:lnTo>
                <a:close/>
                <a:moveTo>
                  <a:pt x="2417265" y="13606"/>
                </a:moveTo>
                <a:lnTo>
                  <a:pt x="2438259" y="13606"/>
                </a:lnTo>
                <a:lnTo>
                  <a:pt x="2438259" y="-3242"/>
                </a:lnTo>
                <a:lnTo>
                  <a:pt x="2417265" y="-3242"/>
                </a:lnTo>
                <a:close/>
                <a:moveTo>
                  <a:pt x="2375229" y="13606"/>
                </a:moveTo>
                <a:lnTo>
                  <a:pt x="2396248" y="13606"/>
                </a:lnTo>
                <a:lnTo>
                  <a:pt x="2396248" y="-3242"/>
                </a:lnTo>
                <a:lnTo>
                  <a:pt x="2375229" y="-3242"/>
                </a:lnTo>
                <a:close/>
                <a:moveTo>
                  <a:pt x="2333218" y="13606"/>
                </a:moveTo>
                <a:lnTo>
                  <a:pt x="2354236" y="13606"/>
                </a:lnTo>
                <a:lnTo>
                  <a:pt x="2354236" y="-3242"/>
                </a:lnTo>
                <a:lnTo>
                  <a:pt x="2333218" y="-3242"/>
                </a:lnTo>
                <a:close/>
                <a:moveTo>
                  <a:pt x="2291207" y="13606"/>
                </a:moveTo>
                <a:lnTo>
                  <a:pt x="2312200" y="13606"/>
                </a:lnTo>
                <a:lnTo>
                  <a:pt x="2312200" y="-3242"/>
                </a:lnTo>
                <a:lnTo>
                  <a:pt x="2291207" y="-3242"/>
                </a:lnTo>
                <a:close/>
                <a:moveTo>
                  <a:pt x="2249171" y="13606"/>
                </a:moveTo>
                <a:lnTo>
                  <a:pt x="2270189" y="13606"/>
                </a:lnTo>
                <a:lnTo>
                  <a:pt x="2270189" y="-3242"/>
                </a:lnTo>
                <a:lnTo>
                  <a:pt x="2249171" y="-3242"/>
                </a:lnTo>
                <a:close/>
                <a:moveTo>
                  <a:pt x="2207160" y="13606"/>
                </a:moveTo>
                <a:lnTo>
                  <a:pt x="2228177" y="13606"/>
                </a:lnTo>
                <a:lnTo>
                  <a:pt x="2228177" y="-3242"/>
                </a:lnTo>
                <a:lnTo>
                  <a:pt x="2207160" y="-3242"/>
                </a:lnTo>
                <a:close/>
                <a:moveTo>
                  <a:pt x="2165148" y="13606"/>
                </a:moveTo>
                <a:lnTo>
                  <a:pt x="2186141" y="13606"/>
                </a:lnTo>
                <a:lnTo>
                  <a:pt x="2186141" y="-3242"/>
                </a:lnTo>
                <a:lnTo>
                  <a:pt x="2165148" y="-3242"/>
                </a:lnTo>
                <a:close/>
                <a:moveTo>
                  <a:pt x="2123112" y="13606"/>
                </a:moveTo>
                <a:lnTo>
                  <a:pt x="2144130" y="13606"/>
                </a:lnTo>
                <a:lnTo>
                  <a:pt x="2144130" y="-3242"/>
                </a:lnTo>
                <a:lnTo>
                  <a:pt x="2123112" y="-3242"/>
                </a:lnTo>
                <a:close/>
                <a:moveTo>
                  <a:pt x="2081101" y="13606"/>
                </a:moveTo>
                <a:lnTo>
                  <a:pt x="2102094" y="13606"/>
                </a:lnTo>
                <a:lnTo>
                  <a:pt x="2102094" y="-3242"/>
                </a:lnTo>
                <a:lnTo>
                  <a:pt x="2081101" y="-3242"/>
                </a:lnTo>
                <a:close/>
                <a:moveTo>
                  <a:pt x="2039065" y="13606"/>
                </a:moveTo>
                <a:lnTo>
                  <a:pt x="2060083" y="13606"/>
                </a:lnTo>
                <a:lnTo>
                  <a:pt x="2060083" y="-3242"/>
                </a:lnTo>
                <a:lnTo>
                  <a:pt x="2039065" y="-3242"/>
                </a:lnTo>
                <a:close/>
                <a:moveTo>
                  <a:pt x="1997053" y="13606"/>
                </a:moveTo>
                <a:lnTo>
                  <a:pt x="2018072" y="13606"/>
                </a:lnTo>
                <a:lnTo>
                  <a:pt x="2018072" y="-3242"/>
                </a:lnTo>
                <a:lnTo>
                  <a:pt x="1997053" y="-3242"/>
                </a:lnTo>
                <a:close/>
                <a:moveTo>
                  <a:pt x="1955042" y="13606"/>
                </a:moveTo>
                <a:lnTo>
                  <a:pt x="1976036" y="13606"/>
                </a:lnTo>
                <a:lnTo>
                  <a:pt x="1976036" y="-3242"/>
                </a:lnTo>
                <a:lnTo>
                  <a:pt x="1955042" y="-3242"/>
                </a:lnTo>
                <a:close/>
                <a:moveTo>
                  <a:pt x="1913006" y="13606"/>
                </a:moveTo>
                <a:lnTo>
                  <a:pt x="1934024" y="13606"/>
                </a:lnTo>
                <a:lnTo>
                  <a:pt x="1934024" y="-3242"/>
                </a:lnTo>
                <a:lnTo>
                  <a:pt x="1913006" y="-3242"/>
                </a:lnTo>
                <a:close/>
                <a:moveTo>
                  <a:pt x="1870995" y="13606"/>
                </a:moveTo>
                <a:lnTo>
                  <a:pt x="1891989" y="13606"/>
                </a:lnTo>
                <a:lnTo>
                  <a:pt x="1891989" y="-3242"/>
                </a:lnTo>
                <a:lnTo>
                  <a:pt x="1870995" y="-3242"/>
                </a:lnTo>
                <a:close/>
                <a:moveTo>
                  <a:pt x="1828959" y="13606"/>
                </a:moveTo>
                <a:lnTo>
                  <a:pt x="1849977" y="13606"/>
                </a:lnTo>
                <a:lnTo>
                  <a:pt x="1849977" y="-3242"/>
                </a:lnTo>
                <a:lnTo>
                  <a:pt x="1828959" y="-3242"/>
                </a:lnTo>
                <a:close/>
                <a:moveTo>
                  <a:pt x="1786948" y="13606"/>
                </a:moveTo>
                <a:lnTo>
                  <a:pt x="1807965" y="13606"/>
                </a:lnTo>
                <a:lnTo>
                  <a:pt x="1807965" y="-3242"/>
                </a:lnTo>
                <a:lnTo>
                  <a:pt x="1786948" y="-3242"/>
                </a:lnTo>
                <a:close/>
                <a:moveTo>
                  <a:pt x="1744936" y="13606"/>
                </a:moveTo>
                <a:lnTo>
                  <a:pt x="1765930" y="13606"/>
                </a:lnTo>
                <a:lnTo>
                  <a:pt x="1765930" y="-3242"/>
                </a:lnTo>
                <a:lnTo>
                  <a:pt x="1744936" y="-3242"/>
                </a:lnTo>
                <a:close/>
                <a:moveTo>
                  <a:pt x="1702901" y="13606"/>
                </a:moveTo>
                <a:lnTo>
                  <a:pt x="1723918" y="13606"/>
                </a:lnTo>
                <a:lnTo>
                  <a:pt x="1723918" y="-3242"/>
                </a:lnTo>
                <a:lnTo>
                  <a:pt x="1702901" y="-3242"/>
                </a:lnTo>
                <a:close/>
                <a:moveTo>
                  <a:pt x="1660889" y="13606"/>
                </a:moveTo>
                <a:lnTo>
                  <a:pt x="1681907" y="13606"/>
                </a:lnTo>
                <a:lnTo>
                  <a:pt x="1681907" y="-3242"/>
                </a:lnTo>
                <a:lnTo>
                  <a:pt x="1660889" y="-3242"/>
                </a:lnTo>
                <a:close/>
                <a:moveTo>
                  <a:pt x="1618853" y="13606"/>
                </a:moveTo>
                <a:lnTo>
                  <a:pt x="1639871" y="13606"/>
                </a:lnTo>
                <a:lnTo>
                  <a:pt x="1639871" y="-3242"/>
                </a:lnTo>
                <a:lnTo>
                  <a:pt x="1618853" y="-3242"/>
                </a:lnTo>
                <a:close/>
                <a:moveTo>
                  <a:pt x="1576842" y="13606"/>
                </a:moveTo>
                <a:lnTo>
                  <a:pt x="1597860" y="13606"/>
                </a:lnTo>
                <a:lnTo>
                  <a:pt x="1597860" y="-3242"/>
                </a:lnTo>
                <a:lnTo>
                  <a:pt x="1576842" y="-3242"/>
                </a:lnTo>
                <a:close/>
                <a:moveTo>
                  <a:pt x="1534830" y="13606"/>
                </a:moveTo>
                <a:lnTo>
                  <a:pt x="1555824" y="13606"/>
                </a:lnTo>
                <a:lnTo>
                  <a:pt x="1555824" y="-3242"/>
                </a:lnTo>
                <a:lnTo>
                  <a:pt x="1534830" y="-3242"/>
                </a:lnTo>
                <a:close/>
                <a:moveTo>
                  <a:pt x="1492794" y="13606"/>
                </a:moveTo>
                <a:lnTo>
                  <a:pt x="1513813" y="13606"/>
                </a:lnTo>
                <a:lnTo>
                  <a:pt x="1513813" y="-3242"/>
                </a:lnTo>
                <a:lnTo>
                  <a:pt x="1492794" y="-3242"/>
                </a:lnTo>
                <a:close/>
                <a:moveTo>
                  <a:pt x="1450783" y="13606"/>
                </a:moveTo>
                <a:lnTo>
                  <a:pt x="1471801" y="13606"/>
                </a:lnTo>
                <a:lnTo>
                  <a:pt x="1471801" y="-3242"/>
                </a:lnTo>
                <a:lnTo>
                  <a:pt x="1450783" y="-3242"/>
                </a:lnTo>
                <a:close/>
                <a:moveTo>
                  <a:pt x="1408772" y="13606"/>
                </a:moveTo>
                <a:lnTo>
                  <a:pt x="1429765" y="13606"/>
                </a:lnTo>
                <a:lnTo>
                  <a:pt x="1429765" y="-3242"/>
                </a:lnTo>
                <a:lnTo>
                  <a:pt x="1408772" y="-3242"/>
                </a:lnTo>
                <a:close/>
                <a:moveTo>
                  <a:pt x="1366736" y="13606"/>
                </a:moveTo>
                <a:lnTo>
                  <a:pt x="1387754" y="13606"/>
                </a:lnTo>
                <a:lnTo>
                  <a:pt x="1387754" y="-3242"/>
                </a:lnTo>
                <a:lnTo>
                  <a:pt x="1366736" y="-3242"/>
                </a:lnTo>
                <a:close/>
                <a:moveTo>
                  <a:pt x="1324725" y="13606"/>
                </a:moveTo>
                <a:lnTo>
                  <a:pt x="1345742" y="13606"/>
                </a:lnTo>
                <a:lnTo>
                  <a:pt x="1345742" y="-3242"/>
                </a:lnTo>
                <a:lnTo>
                  <a:pt x="1324725" y="-3242"/>
                </a:lnTo>
                <a:close/>
                <a:moveTo>
                  <a:pt x="1282689" y="13606"/>
                </a:moveTo>
                <a:lnTo>
                  <a:pt x="1303706" y="13606"/>
                </a:lnTo>
                <a:lnTo>
                  <a:pt x="1303706" y="-3242"/>
                </a:lnTo>
                <a:lnTo>
                  <a:pt x="1282689" y="-3242"/>
                </a:lnTo>
                <a:close/>
                <a:moveTo>
                  <a:pt x="1240677" y="13606"/>
                </a:moveTo>
                <a:lnTo>
                  <a:pt x="1261695" y="13606"/>
                </a:lnTo>
                <a:lnTo>
                  <a:pt x="1261695" y="-3242"/>
                </a:lnTo>
                <a:lnTo>
                  <a:pt x="1240677" y="-3242"/>
                </a:lnTo>
                <a:close/>
                <a:moveTo>
                  <a:pt x="1198666" y="13606"/>
                </a:moveTo>
                <a:lnTo>
                  <a:pt x="1219659" y="13606"/>
                </a:lnTo>
                <a:lnTo>
                  <a:pt x="1219659" y="-3242"/>
                </a:lnTo>
                <a:lnTo>
                  <a:pt x="1198666" y="-3242"/>
                </a:lnTo>
                <a:close/>
                <a:moveTo>
                  <a:pt x="1156630" y="13606"/>
                </a:moveTo>
                <a:lnTo>
                  <a:pt x="1177648" y="13606"/>
                </a:lnTo>
                <a:lnTo>
                  <a:pt x="1177648" y="-3242"/>
                </a:lnTo>
                <a:lnTo>
                  <a:pt x="1156630" y="-3242"/>
                </a:lnTo>
                <a:close/>
                <a:moveTo>
                  <a:pt x="1114618" y="13606"/>
                </a:moveTo>
                <a:lnTo>
                  <a:pt x="1135612" y="13606"/>
                </a:lnTo>
                <a:lnTo>
                  <a:pt x="1135612" y="-3242"/>
                </a:lnTo>
                <a:lnTo>
                  <a:pt x="1114618" y="-3242"/>
                </a:lnTo>
                <a:close/>
                <a:moveTo>
                  <a:pt x="1072583" y="13606"/>
                </a:moveTo>
                <a:lnTo>
                  <a:pt x="1093601" y="13606"/>
                </a:lnTo>
                <a:lnTo>
                  <a:pt x="1093601" y="-3242"/>
                </a:lnTo>
                <a:lnTo>
                  <a:pt x="1072583" y="-3242"/>
                </a:lnTo>
                <a:close/>
                <a:moveTo>
                  <a:pt x="1030571" y="13606"/>
                </a:moveTo>
                <a:lnTo>
                  <a:pt x="1051589" y="13606"/>
                </a:lnTo>
                <a:lnTo>
                  <a:pt x="1051589" y="-3242"/>
                </a:lnTo>
                <a:lnTo>
                  <a:pt x="1030571" y="-3242"/>
                </a:lnTo>
                <a:close/>
                <a:moveTo>
                  <a:pt x="988560" y="13606"/>
                </a:moveTo>
                <a:lnTo>
                  <a:pt x="1009553" y="13606"/>
                </a:lnTo>
                <a:lnTo>
                  <a:pt x="1009553" y="-3242"/>
                </a:lnTo>
                <a:lnTo>
                  <a:pt x="988560" y="-3242"/>
                </a:lnTo>
                <a:close/>
                <a:moveTo>
                  <a:pt x="946524" y="13606"/>
                </a:moveTo>
                <a:lnTo>
                  <a:pt x="967542" y="13606"/>
                </a:lnTo>
                <a:lnTo>
                  <a:pt x="967542" y="-3242"/>
                </a:lnTo>
                <a:lnTo>
                  <a:pt x="946524" y="-3242"/>
                </a:lnTo>
                <a:close/>
                <a:moveTo>
                  <a:pt x="904513" y="13606"/>
                </a:moveTo>
                <a:lnTo>
                  <a:pt x="925530" y="13606"/>
                </a:lnTo>
                <a:lnTo>
                  <a:pt x="925530" y="-3242"/>
                </a:lnTo>
                <a:lnTo>
                  <a:pt x="904513" y="-3242"/>
                </a:lnTo>
                <a:close/>
                <a:moveTo>
                  <a:pt x="862501" y="13606"/>
                </a:moveTo>
                <a:lnTo>
                  <a:pt x="883494" y="13606"/>
                </a:lnTo>
                <a:lnTo>
                  <a:pt x="883494" y="-3242"/>
                </a:lnTo>
                <a:lnTo>
                  <a:pt x="862501" y="-3242"/>
                </a:lnTo>
                <a:close/>
                <a:moveTo>
                  <a:pt x="820465" y="13606"/>
                </a:moveTo>
                <a:lnTo>
                  <a:pt x="841483" y="13606"/>
                </a:lnTo>
                <a:lnTo>
                  <a:pt x="841483" y="-3242"/>
                </a:lnTo>
                <a:lnTo>
                  <a:pt x="820465" y="-3242"/>
                </a:lnTo>
                <a:close/>
                <a:moveTo>
                  <a:pt x="778454" y="13606"/>
                </a:moveTo>
                <a:lnTo>
                  <a:pt x="799447" y="13606"/>
                </a:lnTo>
                <a:lnTo>
                  <a:pt x="799447" y="-3242"/>
                </a:lnTo>
                <a:lnTo>
                  <a:pt x="778454" y="-3242"/>
                </a:lnTo>
                <a:close/>
                <a:moveTo>
                  <a:pt x="736418" y="13606"/>
                </a:moveTo>
                <a:lnTo>
                  <a:pt x="757436" y="13606"/>
                </a:lnTo>
                <a:lnTo>
                  <a:pt x="757436" y="-3242"/>
                </a:lnTo>
                <a:lnTo>
                  <a:pt x="736418" y="-3242"/>
                </a:lnTo>
                <a:close/>
                <a:moveTo>
                  <a:pt x="694406" y="13606"/>
                </a:moveTo>
                <a:lnTo>
                  <a:pt x="715425" y="13606"/>
                </a:lnTo>
                <a:lnTo>
                  <a:pt x="715425" y="-3242"/>
                </a:lnTo>
                <a:lnTo>
                  <a:pt x="694406" y="-3242"/>
                </a:lnTo>
                <a:close/>
                <a:moveTo>
                  <a:pt x="652395" y="13606"/>
                </a:moveTo>
                <a:lnTo>
                  <a:pt x="673389" y="13606"/>
                </a:lnTo>
                <a:lnTo>
                  <a:pt x="673389" y="-3242"/>
                </a:lnTo>
                <a:lnTo>
                  <a:pt x="652395" y="-3242"/>
                </a:lnTo>
                <a:close/>
                <a:moveTo>
                  <a:pt x="610359" y="13606"/>
                </a:moveTo>
                <a:lnTo>
                  <a:pt x="631377" y="13606"/>
                </a:lnTo>
                <a:lnTo>
                  <a:pt x="631377" y="-3242"/>
                </a:lnTo>
                <a:lnTo>
                  <a:pt x="610359" y="-3242"/>
                </a:lnTo>
                <a:close/>
                <a:moveTo>
                  <a:pt x="568348" y="13606"/>
                </a:moveTo>
                <a:lnTo>
                  <a:pt x="589366" y="13606"/>
                </a:lnTo>
                <a:lnTo>
                  <a:pt x="589366" y="-3242"/>
                </a:lnTo>
                <a:lnTo>
                  <a:pt x="568348" y="-3242"/>
                </a:lnTo>
                <a:close/>
                <a:moveTo>
                  <a:pt x="526312" y="13606"/>
                </a:moveTo>
                <a:lnTo>
                  <a:pt x="547330" y="13606"/>
                </a:lnTo>
                <a:lnTo>
                  <a:pt x="547330" y="-3242"/>
                </a:lnTo>
                <a:lnTo>
                  <a:pt x="526312" y="-3242"/>
                </a:lnTo>
                <a:close/>
                <a:moveTo>
                  <a:pt x="484301" y="13606"/>
                </a:moveTo>
                <a:lnTo>
                  <a:pt x="505318" y="13606"/>
                </a:lnTo>
                <a:lnTo>
                  <a:pt x="505318" y="-3242"/>
                </a:lnTo>
                <a:lnTo>
                  <a:pt x="484301" y="-3242"/>
                </a:lnTo>
                <a:close/>
                <a:moveTo>
                  <a:pt x="442289" y="13606"/>
                </a:moveTo>
                <a:lnTo>
                  <a:pt x="463283" y="13606"/>
                </a:lnTo>
                <a:lnTo>
                  <a:pt x="463283" y="-3242"/>
                </a:lnTo>
                <a:lnTo>
                  <a:pt x="442289" y="-3242"/>
                </a:lnTo>
                <a:close/>
                <a:moveTo>
                  <a:pt x="400254" y="13606"/>
                </a:moveTo>
                <a:lnTo>
                  <a:pt x="421271" y="13606"/>
                </a:lnTo>
                <a:lnTo>
                  <a:pt x="421271" y="-3242"/>
                </a:lnTo>
                <a:lnTo>
                  <a:pt x="400254" y="-3242"/>
                </a:lnTo>
                <a:close/>
                <a:moveTo>
                  <a:pt x="358242" y="13606"/>
                </a:moveTo>
                <a:lnTo>
                  <a:pt x="379260" y="13606"/>
                </a:lnTo>
                <a:lnTo>
                  <a:pt x="379260" y="-3242"/>
                </a:lnTo>
                <a:lnTo>
                  <a:pt x="358242" y="-3242"/>
                </a:lnTo>
                <a:close/>
                <a:moveTo>
                  <a:pt x="316230" y="13606"/>
                </a:moveTo>
                <a:lnTo>
                  <a:pt x="337224" y="13606"/>
                </a:lnTo>
                <a:lnTo>
                  <a:pt x="337224" y="-3242"/>
                </a:lnTo>
                <a:lnTo>
                  <a:pt x="316230" y="-3242"/>
                </a:lnTo>
                <a:close/>
                <a:moveTo>
                  <a:pt x="274195" y="13606"/>
                </a:moveTo>
                <a:lnTo>
                  <a:pt x="295213" y="13606"/>
                </a:lnTo>
                <a:lnTo>
                  <a:pt x="295213" y="-3242"/>
                </a:lnTo>
                <a:lnTo>
                  <a:pt x="274195" y="-3242"/>
                </a:lnTo>
                <a:close/>
                <a:moveTo>
                  <a:pt x="232183" y="13606"/>
                </a:moveTo>
                <a:lnTo>
                  <a:pt x="253177" y="13606"/>
                </a:lnTo>
                <a:lnTo>
                  <a:pt x="253177" y="-3242"/>
                </a:lnTo>
                <a:lnTo>
                  <a:pt x="232183" y="-3242"/>
                </a:lnTo>
                <a:close/>
                <a:moveTo>
                  <a:pt x="190148" y="13606"/>
                </a:moveTo>
                <a:lnTo>
                  <a:pt x="211166" y="13606"/>
                </a:lnTo>
                <a:lnTo>
                  <a:pt x="211166" y="-3242"/>
                </a:lnTo>
                <a:lnTo>
                  <a:pt x="190148" y="-3242"/>
                </a:lnTo>
                <a:close/>
                <a:moveTo>
                  <a:pt x="148136" y="13606"/>
                </a:moveTo>
                <a:lnTo>
                  <a:pt x="169154" y="13606"/>
                </a:lnTo>
                <a:lnTo>
                  <a:pt x="169154" y="-3242"/>
                </a:lnTo>
                <a:lnTo>
                  <a:pt x="148136" y="-3242"/>
                </a:lnTo>
                <a:close/>
                <a:moveTo>
                  <a:pt x="106125" y="13606"/>
                </a:moveTo>
                <a:lnTo>
                  <a:pt x="127118" y="13606"/>
                </a:lnTo>
                <a:lnTo>
                  <a:pt x="127118" y="-3242"/>
                </a:lnTo>
                <a:lnTo>
                  <a:pt x="106125" y="-3242"/>
                </a:lnTo>
                <a:lnTo>
                  <a:pt x="106125" y="13606"/>
                </a:lnTo>
              </a:path>
            </a:pathLst>
          </a:custGeom>
          <a:solidFill>
            <a:schemeClr val="bg1"/>
          </a:solidFill>
          <a:ln w="2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latin typeface="Roboto" panose="02000000000000000000" pitchFamily="2" charset="0"/>
            </a:endParaRPr>
          </a:p>
        </p:txBody>
      </p:sp>
      <p:sp>
        <p:nvSpPr>
          <p:cNvPr id="356" name="Esteira rolante 4">
            <a:extLst>
              <a:ext uri="{FF2B5EF4-FFF2-40B4-BE49-F238E27FC236}">
                <a16:creationId xmlns:a16="http://schemas.microsoft.com/office/drawing/2014/main" id="{AF6A98C2-099B-8CD4-7A6F-EC575072E8AC}"/>
              </a:ext>
            </a:extLst>
          </p:cNvPr>
          <p:cNvSpPr/>
          <p:nvPr/>
        </p:nvSpPr>
        <p:spPr>
          <a:xfrm flipV="1">
            <a:off x="7605465" y="6291574"/>
            <a:ext cx="4346049" cy="207131"/>
          </a:xfrm>
          <a:custGeom>
            <a:avLst/>
            <a:gdLst>
              <a:gd name="connsiteX0" fmla="*/ 80937 w 4346049"/>
              <a:gd name="connsiteY0" fmla="*/ 187040 h 207131"/>
              <a:gd name="connsiteX1" fmla="*/ -5792 w 4346049"/>
              <a:gd name="connsiteY1" fmla="*/ 100335 h 207131"/>
              <a:gd name="connsiteX2" fmla="*/ 80937 w 4346049"/>
              <a:gd name="connsiteY2" fmla="*/ 13606 h 207131"/>
              <a:gd name="connsiteX3" fmla="*/ 4219831 w 4346049"/>
              <a:gd name="connsiteY3" fmla="*/ 13606 h 207131"/>
              <a:gd name="connsiteX4" fmla="*/ 4306560 w 4346049"/>
              <a:gd name="connsiteY4" fmla="*/ 100335 h 207131"/>
              <a:gd name="connsiteX5" fmla="*/ 4219831 w 4346049"/>
              <a:gd name="connsiteY5" fmla="*/ 187040 h 207131"/>
              <a:gd name="connsiteX6" fmla="*/ -22640 w 4346049"/>
              <a:gd name="connsiteY6" fmla="*/ 100335 h 207131"/>
              <a:gd name="connsiteX7" fmla="*/ 80937 w 4346049"/>
              <a:gd name="connsiteY7" fmla="*/ 203889 h 207131"/>
              <a:gd name="connsiteX8" fmla="*/ 4219831 w 4346049"/>
              <a:gd name="connsiteY8" fmla="*/ 203889 h 207131"/>
              <a:gd name="connsiteX9" fmla="*/ 4323409 w 4346049"/>
              <a:gd name="connsiteY9" fmla="*/ 100335 h 207131"/>
              <a:gd name="connsiteX10" fmla="*/ 4219831 w 4346049"/>
              <a:gd name="connsiteY10" fmla="*/ -3242 h 207131"/>
              <a:gd name="connsiteX11" fmla="*/ 80937 w 4346049"/>
              <a:gd name="connsiteY11" fmla="*/ -3242 h 207131"/>
              <a:gd name="connsiteX12" fmla="*/ -22640 w 4346049"/>
              <a:gd name="connsiteY12" fmla="*/ 100335 h 20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6049" h="207131">
                <a:moveTo>
                  <a:pt x="80937" y="187040"/>
                </a:moveTo>
                <a:cubicBezTo>
                  <a:pt x="33098" y="187040"/>
                  <a:pt x="-5792" y="148150"/>
                  <a:pt x="-5792" y="100335"/>
                </a:cubicBezTo>
                <a:cubicBezTo>
                  <a:pt x="-5792" y="52521"/>
                  <a:pt x="33098" y="13606"/>
                  <a:pt x="80937" y="13606"/>
                </a:cubicBezTo>
                <a:lnTo>
                  <a:pt x="4219831" y="13606"/>
                </a:lnTo>
                <a:cubicBezTo>
                  <a:pt x="4267670" y="13606"/>
                  <a:pt x="4306560" y="52521"/>
                  <a:pt x="4306560" y="100335"/>
                </a:cubicBezTo>
                <a:cubicBezTo>
                  <a:pt x="4306560" y="148150"/>
                  <a:pt x="4267670" y="187040"/>
                  <a:pt x="4219831" y="187040"/>
                </a:cubicBezTo>
                <a:close/>
                <a:moveTo>
                  <a:pt x="-22640" y="100335"/>
                </a:moveTo>
                <a:cubicBezTo>
                  <a:pt x="-22640" y="157440"/>
                  <a:pt x="23809" y="203889"/>
                  <a:pt x="80937" y="203889"/>
                </a:cubicBezTo>
                <a:lnTo>
                  <a:pt x="4219831" y="203889"/>
                </a:lnTo>
                <a:cubicBezTo>
                  <a:pt x="4276935" y="203889"/>
                  <a:pt x="4323409" y="157440"/>
                  <a:pt x="4323409" y="100335"/>
                </a:cubicBezTo>
                <a:cubicBezTo>
                  <a:pt x="4323409" y="43231"/>
                  <a:pt x="4276935" y="-3242"/>
                  <a:pt x="4219831" y="-3242"/>
                </a:cubicBezTo>
                <a:lnTo>
                  <a:pt x="80937" y="-3242"/>
                </a:lnTo>
                <a:cubicBezTo>
                  <a:pt x="23809" y="-3242"/>
                  <a:pt x="-22640" y="43231"/>
                  <a:pt x="-22640" y="100335"/>
                </a:cubicBezTo>
              </a:path>
            </a:pathLst>
          </a:custGeom>
          <a:solidFill>
            <a:srgbClr val="241F3C"/>
          </a:solidFill>
          <a:ln w="244" cap="flat">
            <a:noFill/>
            <a:prstDash val="solid"/>
            <a:miter/>
          </a:ln>
          <a:effectLst>
            <a:outerShdw blurRad="50800" dir="5400000" algn="ctr" rotWithShape="0">
              <a:schemeClr val="bg2"/>
            </a:outerShdw>
          </a:effectLst>
        </p:spPr>
        <p:txBody>
          <a:bodyPr rtlCol="0" anchor="ctr"/>
          <a:lstStyle/>
          <a:p>
            <a:endParaRPr lang="pt-BR" dirty="0">
              <a:latin typeface="Roboto" panose="02000000000000000000" pitchFamily="2" charset="0"/>
            </a:endParaRPr>
          </a:p>
        </p:txBody>
      </p:sp>
      <p:sp>
        <p:nvSpPr>
          <p:cNvPr id="273" name="Metal">
            <a:extLst>
              <a:ext uri="{FF2B5EF4-FFF2-40B4-BE49-F238E27FC236}">
                <a16:creationId xmlns:a16="http://schemas.microsoft.com/office/drawing/2014/main" id="{627F7EDD-1C32-E013-9B1C-2018E24D4CED}"/>
              </a:ext>
            </a:extLst>
          </p:cNvPr>
          <p:cNvSpPr/>
          <p:nvPr/>
        </p:nvSpPr>
        <p:spPr>
          <a:xfrm flipV="1">
            <a:off x="4896570" y="4668657"/>
            <a:ext cx="5506108" cy="564728"/>
          </a:xfrm>
          <a:custGeom>
            <a:avLst/>
            <a:gdLst>
              <a:gd name="connsiteX0" fmla="*/ 4765294 w 5350738"/>
              <a:gd name="connsiteY0" fmla="*/ 21946 h 564728"/>
              <a:gd name="connsiteX1" fmla="*/ 4765294 w 5350738"/>
              <a:gd name="connsiteY1" fmla="*/ 505406 h 564728"/>
              <a:gd name="connsiteX2" fmla="*/ 5280037 w 5350738"/>
              <a:gd name="connsiteY2" fmla="*/ 21946 h 564728"/>
              <a:gd name="connsiteX3" fmla="*/ 4735205 w 5350738"/>
              <a:gd name="connsiteY3" fmla="*/ 42013 h 564728"/>
              <a:gd name="connsiteX4" fmla="*/ 4218292 w 5350738"/>
              <a:gd name="connsiteY4" fmla="*/ 527546 h 564728"/>
              <a:gd name="connsiteX5" fmla="*/ 4735205 w 5350738"/>
              <a:gd name="connsiteY5" fmla="*/ 527546 h 564728"/>
              <a:gd name="connsiteX6" fmla="*/ 4197908 w 5350738"/>
              <a:gd name="connsiteY6" fmla="*/ 21946 h 564728"/>
              <a:gd name="connsiteX7" fmla="*/ 4197908 w 5350738"/>
              <a:gd name="connsiteY7" fmla="*/ 505406 h 564728"/>
              <a:gd name="connsiteX8" fmla="*/ 4712651 w 5350738"/>
              <a:gd name="connsiteY8" fmla="*/ 21946 h 564728"/>
              <a:gd name="connsiteX9" fmla="*/ 4167819 w 5350738"/>
              <a:gd name="connsiteY9" fmla="*/ 42013 h 564728"/>
              <a:gd name="connsiteX10" fmla="*/ 3650906 w 5350738"/>
              <a:gd name="connsiteY10" fmla="*/ 527546 h 564728"/>
              <a:gd name="connsiteX11" fmla="*/ 4167819 w 5350738"/>
              <a:gd name="connsiteY11" fmla="*/ 527546 h 564728"/>
              <a:gd name="connsiteX12" fmla="*/ 3634520 w 5350738"/>
              <a:gd name="connsiteY12" fmla="*/ 21946 h 564728"/>
              <a:gd name="connsiteX13" fmla="*/ 3634520 w 5350738"/>
              <a:gd name="connsiteY13" fmla="*/ 501651 h 564728"/>
              <a:gd name="connsiteX14" fmla="*/ 4145241 w 5350738"/>
              <a:gd name="connsiteY14" fmla="*/ 21946 h 564728"/>
              <a:gd name="connsiteX15" fmla="*/ 3604432 w 5350738"/>
              <a:gd name="connsiteY15" fmla="*/ 42013 h 564728"/>
              <a:gd name="connsiteX16" fmla="*/ 3087519 w 5350738"/>
              <a:gd name="connsiteY16" fmla="*/ 527546 h 564728"/>
              <a:gd name="connsiteX17" fmla="*/ 3604432 w 5350738"/>
              <a:gd name="connsiteY17" fmla="*/ 527546 h 564728"/>
              <a:gd name="connsiteX18" fmla="*/ 3067110 w 5350738"/>
              <a:gd name="connsiteY18" fmla="*/ 21946 h 564728"/>
              <a:gd name="connsiteX19" fmla="*/ 3067110 w 5350738"/>
              <a:gd name="connsiteY19" fmla="*/ 505406 h 564728"/>
              <a:gd name="connsiteX20" fmla="*/ 3581854 w 5350738"/>
              <a:gd name="connsiteY20" fmla="*/ 21946 h 564728"/>
              <a:gd name="connsiteX21" fmla="*/ 3037022 w 5350738"/>
              <a:gd name="connsiteY21" fmla="*/ 42013 h 564728"/>
              <a:gd name="connsiteX22" fmla="*/ 2520108 w 5350738"/>
              <a:gd name="connsiteY22" fmla="*/ 527546 h 564728"/>
              <a:gd name="connsiteX23" fmla="*/ 3037022 w 5350738"/>
              <a:gd name="connsiteY23" fmla="*/ 527546 h 564728"/>
              <a:gd name="connsiteX24" fmla="*/ 2499724 w 5350738"/>
              <a:gd name="connsiteY24" fmla="*/ 21946 h 564728"/>
              <a:gd name="connsiteX25" fmla="*/ 2499724 w 5350738"/>
              <a:gd name="connsiteY25" fmla="*/ 505406 h 564728"/>
              <a:gd name="connsiteX26" fmla="*/ 3014468 w 5350738"/>
              <a:gd name="connsiteY26" fmla="*/ 21946 h 564728"/>
              <a:gd name="connsiteX27" fmla="*/ 2469636 w 5350738"/>
              <a:gd name="connsiteY27" fmla="*/ 42013 h 564728"/>
              <a:gd name="connsiteX28" fmla="*/ 1952722 w 5350738"/>
              <a:gd name="connsiteY28" fmla="*/ 527546 h 564728"/>
              <a:gd name="connsiteX29" fmla="*/ 2469636 w 5350738"/>
              <a:gd name="connsiteY29" fmla="*/ 527546 h 564728"/>
              <a:gd name="connsiteX30" fmla="*/ 1932314 w 5350738"/>
              <a:gd name="connsiteY30" fmla="*/ 21946 h 564728"/>
              <a:gd name="connsiteX31" fmla="*/ 1932314 w 5350738"/>
              <a:gd name="connsiteY31" fmla="*/ 505406 h 564728"/>
              <a:gd name="connsiteX32" fmla="*/ 2447057 w 5350738"/>
              <a:gd name="connsiteY32" fmla="*/ 21946 h 564728"/>
              <a:gd name="connsiteX33" fmla="*/ 1902225 w 5350738"/>
              <a:gd name="connsiteY33" fmla="*/ 42013 h 564728"/>
              <a:gd name="connsiteX34" fmla="*/ 1385312 w 5350738"/>
              <a:gd name="connsiteY34" fmla="*/ 527546 h 564728"/>
              <a:gd name="connsiteX35" fmla="*/ 1902225 w 5350738"/>
              <a:gd name="connsiteY35" fmla="*/ 527546 h 564728"/>
              <a:gd name="connsiteX36" fmla="*/ 1366927 w 5350738"/>
              <a:gd name="connsiteY36" fmla="*/ 21946 h 564728"/>
              <a:gd name="connsiteX37" fmla="*/ 1366927 w 5350738"/>
              <a:gd name="connsiteY37" fmla="*/ 503529 h 564728"/>
              <a:gd name="connsiteX38" fmla="*/ 1879647 w 5350738"/>
              <a:gd name="connsiteY38" fmla="*/ 21946 h 564728"/>
              <a:gd name="connsiteX39" fmla="*/ 1336839 w 5350738"/>
              <a:gd name="connsiteY39" fmla="*/ 42013 h 564728"/>
              <a:gd name="connsiteX40" fmla="*/ 819926 w 5350738"/>
              <a:gd name="connsiteY40" fmla="*/ 527546 h 564728"/>
              <a:gd name="connsiteX41" fmla="*/ 1336839 w 5350738"/>
              <a:gd name="connsiteY41" fmla="*/ 527546 h 564728"/>
              <a:gd name="connsiteX42" fmla="*/ 799517 w 5350738"/>
              <a:gd name="connsiteY42" fmla="*/ 21946 h 564728"/>
              <a:gd name="connsiteX43" fmla="*/ 799517 w 5350738"/>
              <a:gd name="connsiteY43" fmla="*/ 505406 h 564728"/>
              <a:gd name="connsiteX44" fmla="*/ 1314260 w 5350738"/>
              <a:gd name="connsiteY44" fmla="*/ 21946 h 564728"/>
              <a:gd name="connsiteX45" fmla="*/ 769429 w 5350738"/>
              <a:gd name="connsiteY45" fmla="*/ 42013 h 564728"/>
              <a:gd name="connsiteX46" fmla="*/ 252515 w 5350738"/>
              <a:gd name="connsiteY46" fmla="*/ 527546 h 564728"/>
              <a:gd name="connsiteX47" fmla="*/ 769429 w 5350738"/>
              <a:gd name="connsiteY47" fmla="*/ 527546 h 564728"/>
              <a:gd name="connsiteX48" fmla="*/ 232131 w 5350738"/>
              <a:gd name="connsiteY48" fmla="*/ 21946 h 564728"/>
              <a:gd name="connsiteX49" fmla="*/ 232131 w 5350738"/>
              <a:gd name="connsiteY49" fmla="*/ 505406 h 564728"/>
              <a:gd name="connsiteX50" fmla="*/ 746850 w 5350738"/>
              <a:gd name="connsiteY50" fmla="*/ 21946 h 564728"/>
              <a:gd name="connsiteX51" fmla="*/ 4785702 w 5350738"/>
              <a:gd name="connsiteY51" fmla="*/ 527546 h 564728"/>
              <a:gd name="connsiteX52" fmla="*/ 5312564 w 5350738"/>
              <a:gd name="connsiteY52" fmla="*/ 527546 h 564728"/>
              <a:gd name="connsiteX53" fmla="*/ 5312564 w 5350738"/>
              <a:gd name="connsiteY53" fmla="*/ 556927 h 564728"/>
              <a:gd name="connsiteX54" fmla="*/ -22790 w 5350738"/>
              <a:gd name="connsiteY54" fmla="*/ 556927 h 564728"/>
              <a:gd name="connsiteX55" fmla="*/ -22790 w 5350738"/>
              <a:gd name="connsiteY55" fmla="*/ 527546 h 564728"/>
              <a:gd name="connsiteX56" fmla="*/ 202018 w 5350738"/>
              <a:gd name="connsiteY56" fmla="*/ 527546 h 564728"/>
              <a:gd name="connsiteX57" fmla="*/ 202018 w 5350738"/>
              <a:gd name="connsiteY57" fmla="*/ 42013 h 564728"/>
              <a:gd name="connsiteX58" fmla="*/ -22790 w 5350738"/>
              <a:gd name="connsiteY58" fmla="*/ 253192 h 564728"/>
              <a:gd name="connsiteX59" fmla="*/ -22790 w 5350738"/>
              <a:gd name="connsiteY59" fmla="*/ 211912 h 564728"/>
              <a:gd name="connsiteX60" fmla="*/ 179464 w 5350738"/>
              <a:gd name="connsiteY60" fmla="*/ 21946 h 564728"/>
              <a:gd name="connsiteX61" fmla="*/ -22790 w 5350738"/>
              <a:gd name="connsiteY61" fmla="*/ 21946 h 564728"/>
              <a:gd name="connsiteX62" fmla="*/ -22790 w 5350738"/>
              <a:gd name="connsiteY62" fmla="*/ -7435 h 564728"/>
              <a:gd name="connsiteX63" fmla="*/ 213942 w 5350738"/>
              <a:gd name="connsiteY63" fmla="*/ -7435 h 564728"/>
              <a:gd name="connsiteX64" fmla="*/ 217087 w 5350738"/>
              <a:gd name="connsiteY64" fmla="*/ -7801 h 564728"/>
              <a:gd name="connsiteX65" fmla="*/ 220305 w 5350738"/>
              <a:gd name="connsiteY65" fmla="*/ -7435 h 564728"/>
              <a:gd name="connsiteX66" fmla="*/ 781352 w 5350738"/>
              <a:gd name="connsiteY66" fmla="*/ -7435 h 564728"/>
              <a:gd name="connsiteX67" fmla="*/ 784473 w 5350738"/>
              <a:gd name="connsiteY67" fmla="*/ -7801 h 564728"/>
              <a:gd name="connsiteX68" fmla="*/ 787691 w 5350738"/>
              <a:gd name="connsiteY68" fmla="*/ -7435 h 564728"/>
              <a:gd name="connsiteX69" fmla="*/ 1348738 w 5350738"/>
              <a:gd name="connsiteY69" fmla="*/ -7435 h 564728"/>
              <a:gd name="connsiteX70" fmla="*/ 1351883 w 5350738"/>
              <a:gd name="connsiteY70" fmla="*/ -7801 h 564728"/>
              <a:gd name="connsiteX71" fmla="*/ 1355102 w 5350738"/>
              <a:gd name="connsiteY71" fmla="*/ -7435 h 564728"/>
              <a:gd name="connsiteX72" fmla="*/ 1914149 w 5350738"/>
              <a:gd name="connsiteY72" fmla="*/ -7435 h 564728"/>
              <a:gd name="connsiteX73" fmla="*/ 1917270 w 5350738"/>
              <a:gd name="connsiteY73" fmla="*/ -7801 h 564728"/>
              <a:gd name="connsiteX74" fmla="*/ 1920488 w 5350738"/>
              <a:gd name="connsiteY74" fmla="*/ -7435 h 564728"/>
              <a:gd name="connsiteX75" fmla="*/ 2481535 w 5350738"/>
              <a:gd name="connsiteY75" fmla="*/ -7435 h 564728"/>
              <a:gd name="connsiteX76" fmla="*/ 2484680 w 5350738"/>
              <a:gd name="connsiteY76" fmla="*/ -7801 h 564728"/>
              <a:gd name="connsiteX77" fmla="*/ 2487898 w 5350738"/>
              <a:gd name="connsiteY77" fmla="*/ -7435 h 564728"/>
              <a:gd name="connsiteX78" fmla="*/ 3048945 w 5350738"/>
              <a:gd name="connsiteY78" fmla="*/ -7435 h 564728"/>
              <a:gd name="connsiteX79" fmla="*/ 3052066 w 5350738"/>
              <a:gd name="connsiteY79" fmla="*/ -7801 h 564728"/>
              <a:gd name="connsiteX80" fmla="*/ 3055284 w 5350738"/>
              <a:gd name="connsiteY80" fmla="*/ -7435 h 564728"/>
              <a:gd name="connsiteX81" fmla="*/ 3616331 w 5350738"/>
              <a:gd name="connsiteY81" fmla="*/ -7435 h 564728"/>
              <a:gd name="connsiteX82" fmla="*/ 3619476 w 5350738"/>
              <a:gd name="connsiteY82" fmla="*/ -7801 h 564728"/>
              <a:gd name="connsiteX83" fmla="*/ 3622695 w 5350738"/>
              <a:gd name="connsiteY83" fmla="*/ -7435 h 564728"/>
              <a:gd name="connsiteX84" fmla="*/ 4179743 w 5350738"/>
              <a:gd name="connsiteY84" fmla="*/ -7435 h 564728"/>
              <a:gd name="connsiteX85" fmla="*/ 4182863 w 5350738"/>
              <a:gd name="connsiteY85" fmla="*/ -7801 h 564728"/>
              <a:gd name="connsiteX86" fmla="*/ 4186082 w 5350738"/>
              <a:gd name="connsiteY86" fmla="*/ -7435 h 564728"/>
              <a:gd name="connsiteX87" fmla="*/ 4747129 w 5350738"/>
              <a:gd name="connsiteY87" fmla="*/ -7435 h 564728"/>
              <a:gd name="connsiteX88" fmla="*/ 4750250 w 5350738"/>
              <a:gd name="connsiteY88" fmla="*/ -7801 h 564728"/>
              <a:gd name="connsiteX89" fmla="*/ 4753492 w 5350738"/>
              <a:gd name="connsiteY89" fmla="*/ -7435 h 564728"/>
              <a:gd name="connsiteX90" fmla="*/ 5312564 w 5350738"/>
              <a:gd name="connsiteY90" fmla="*/ -7435 h 564728"/>
              <a:gd name="connsiteX91" fmla="*/ 5312564 w 5350738"/>
              <a:gd name="connsiteY91" fmla="*/ 1830 h 564728"/>
              <a:gd name="connsiteX92" fmla="*/ 5327949 w 5350738"/>
              <a:gd name="connsiteY92" fmla="*/ 18215 h 564728"/>
              <a:gd name="connsiteX93" fmla="*/ 4785702 w 5350738"/>
              <a:gd name="connsiteY93" fmla="*/ 527546 h 564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350738" h="564728">
                <a:moveTo>
                  <a:pt x="4765294" y="21946"/>
                </a:moveTo>
                <a:lnTo>
                  <a:pt x="4765294" y="505406"/>
                </a:lnTo>
                <a:lnTo>
                  <a:pt x="5280037" y="21946"/>
                </a:lnTo>
                <a:close/>
                <a:moveTo>
                  <a:pt x="4735205" y="42013"/>
                </a:moveTo>
                <a:lnTo>
                  <a:pt x="4218292" y="527546"/>
                </a:lnTo>
                <a:lnTo>
                  <a:pt x="4735205" y="527546"/>
                </a:lnTo>
                <a:close/>
                <a:moveTo>
                  <a:pt x="4197908" y="21946"/>
                </a:moveTo>
                <a:lnTo>
                  <a:pt x="4197908" y="505406"/>
                </a:lnTo>
                <a:lnTo>
                  <a:pt x="4712651" y="21946"/>
                </a:lnTo>
                <a:close/>
                <a:moveTo>
                  <a:pt x="4167819" y="42013"/>
                </a:moveTo>
                <a:lnTo>
                  <a:pt x="3650906" y="527546"/>
                </a:lnTo>
                <a:lnTo>
                  <a:pt x="4167819" y="527546"/>
                </a:lnTo>
                <a:close/>
                <a:moveTo>
                  <a:pt x="3634520" y="21946"/>
                </a:moveTo>
                <a:lnTo>
                  <a:pt x="3634520" y="501651"/>
                </a:lnTo>
                <a:lnTo>
                  <a:pt x="4145241" y="21946"/>
                </a:lnTo>
                <a:close/>
                <a:moveTo>
                  <a:pt x="3604432" y="42013"/>
                </a:moveTo>
                <a:lnTo>
                  <a:pt x="3087519" y="527546"/>
                </a:lnTo>
                <a:lnTo>
                  <a:pt x="3604432" y="527546"/>
                </a:lnTo>
                <a:close/>
                <a:moveTo>
                  <a:pt x="3067110" y="21946"/>
                </a:moveTo>
                <a:lnTo>
                  <a:pt x="3067110" y="505406"/>
                </a:lnTo>
                <a:lnTo>
                  <a:pt x="3581854" y="21946"/>
                </a:lnTo>
                <a:close/>
                <a:moveTo>
                  <a:pt x="3037022" y="42013"/>
                </a:moveTo>
                <a:lnTo>
                  <a:pt x="2520108" y="527546"/>
                </a:lnTo>
                <a:lnTo>
                  <a:pt x="3037022" y="527546"/>
                </a:lnTo>
                <a:close/>
                <a:moveTo>
                  <a:pt x="2499724" y="21946"/>
                </a:moveTo>
                <a:lnTo>
                  <a:pt x="2499724" y="505406"/>
                </a:lnTo>
                <a:lnTo>
                  <a:pt x="3014468" y="21946"/>
                </a:lnTo>
                <a:close/>
                <a:moveTo>
                  <a:pt x="2469636" y="42013"/>
                </a:moveTo>
                <a:lnTo>
                  <a:pt x="1952722" y="527546"/>
                </a:lnTo>
                <a:lnTo>
                  <a:pt x="2469636" y="527546"/>
                </a:lnTo>
                <a:close/>
                <a:moveTo>
                  <a:pt x="1932314" y="21946"/>
                </a:moveTo>
                <a:lnTo>
                  <a:pt x="1932314" y="505406"/>
                </a:lnTo>
                <a:lnTo>
                  <a:pt x="2447057" y="21946"/>
                </a:lnTo>
                <a:close/>
                <a:moveTo>
                  <a:pt x="1902225" y="42013"/>
                </a:moveTo>
                <a:lnTo>
                  <a:pt x="1385312" y="527546"/>
                </a:lnTo>
                <a:lnTo>
                  <a:pt x="1902225" y="527546"/>
                </a:lnTo>
                <a:close/>
                <a:moveTo>
                  <a:pt x="1366927" y="21946"/>
                </a:moveTo>
                <a:lnTo>
                  <a:pt x="1366927" y="503529"/>
                </a:lnTo>
                <a:lnTo>
                  <a:pt x="1879647" y="21946"/>
                </a:lnTo>
                <a:close/>
                <a:moveTo>
                  <a:pt x="1336839" y="42013"/>
                </a:moveTo>
                <a:lnTo>
                  <a:pt x="819926" y="527546"/>
                </a:lnTo>
                <a:lnTo>
                  <a:pt x="1336839" y="527546"/>
                </a:lnTo>
                <a:close/>
                <a:moveTo>
                  <a:pt x="799517" y="21946"/>
                </a:moveTo>
                <a:lnTo>
                  <a:pt x="799517" y="505406"/>
                </a:lnTo>
                <a:lnTo>
                  <a:pt x="1314260" y="21946"/>
                </a:lnTo>
                <a:close/>
                <a:moveTo>
                  <a:pt x="769429" y="42013"/>
                </a:moveTo>
                <a:lnTo>
                  <a:pt x="252515" y="527546"/>
                </a:lnTo>
                <a:lnTo>
                  <a:pt x="769429" y="527546"/>
                </a:lnTo>
                <a:close/>
                <a:moveTo>
                  <a:pt x="232131" y="21946"/>
                </a:moveTo>
                <a:lnTo>
                  <a:pt x="232131" y="505406"/>
                </a:lnTo>
                <a:lnTo>
                  <a:pt x="746850" y="21946"/>
                </a:lnTo>
                <a:close/>
                <a:moveTo>
                  <a:pt x="4785702" y="527546"/>
                </a:moveTo>
                <a:lnTo>
                  <a:pt x="5312564" y="527546"/>
                </a:lnTo>
                <a:lnTo>
                  <a:pt x="5312564" y="556927"/>
                </a:lnTo>
                <a:lnTo>
                  <a:pt x="-22790" y="556927"/>
                </a:lnTo>
                <a:lnTo>
                  <a:pt x="-22790" y="527546"/>
                </a:lnTo>
                <a:lnTo>
                  <a:pt x="202018" y="527546"/>
                </a:lnTo>
                <a:lnTo>
                  <a:pt x="202018" y="42013"/>
                </a:lnTo>
                <a:lnTo>
                  <a:pt x="-22790" y="253192"/>
                </a:lnTo>
                <a:lnTo>
                  <a:pt x="-22790" y="211912"/>
                </a:lnTo>
                <a:lnTo>
                  <a:pt x="179464" y="21946"/>
                </a:lnTo>
                <a:lnTo>
                  <a:pt x="-22790" y="21946"/>
                </a:lnTo>
                <a:lnTo>
                  <a:pt x="-22790" y="-7435"/>
                </a:lnTo>
                <a:lnTo>
                  <a:pt x="213942" y="-7435"/>
                </a:lnTo>
                <a:cubicBezTo>
                  <a:pt x="214966" y="-7655"/>
                  <a:pt x="216014" y="-7801"/>
                  <a:pt x="217087" y="-7801"/>
                </a:cubicBezTo>
                <a:cubicBezTo>
                  <a:pt x="218160" y="-7801"/>
                  <a:pt x="219233" y="-7679"/>
                  <a:pt x="220305" y="-7435"/>
                </a:cubicBezTo>
                <a:lnTo>
                  <a:pt x="781352" y="-7435"/>
                </a:lnTo>
                <a:cubicBezTo>
                  <a:pt x="782376" y="-7655"/>
                  <a:pt x="783424" y="-7801"/>
                  <a:pt x="784473" y="-7801"/>
                </a:cubicBezTo>
                <a:cubicBezTo>
                  <a:pt x="785546" y="-7801"/>
                  <a:pt x="786643" y="-7679"/>
                  <a:pt x="787691" y="-7435"/>
                </a:cubicBezTo>
                <a:lnTo>
                  <a:pt x="1348738" y="-7435"/>
                </a:lnTo>
                <a:cubicBezTo>
                  <a:pt x="1349786" y="-7655"/>
                  <a:pt x="1350810" y="-7801"/>
                  <a:pt x="1351883" y="-7801"/>
                </a:cubicBezTo>
                <a:cubicBezTo>
                  <a:pt x="1352956" y="-7801"/>
                  <a:pt x="1354029" y="-7679"/>
                  <a:pt x="1355102" y="-7435"/>
                </a:cubicBezTo>
                <a:lnTo>
                  <a:pt x="1914149" y="-7435"/>
                </a:lnTo>
                <a:cubicBezTo>
                  <a:pt x="1915173" y="-7655"/>
                  <a:pt x="1916221" y="-7801"/>
                  <a:pt x="1917270" y="-7801"/>
                </a:cubicBezTo>
                <a:cubicBezTo>
                  <a:pt x="1918342" y="-7801"/>
                  <a:pt x="1919415" y="-7679"/>
                  <a:pt x="1920488" y="-7435"/>
                </a:cubicBezTo>
                <a:lnTo>
                  <a:pt x="2481535" y="-7435"/>
                </a:lnTo>
                <a:cubicBezTo>
                  <a:pt x="2482559" y="-7655"/>
                  <a:pt x="2483607" y="-7801"/>
                  <a:pt x="2484680" y="-7801"/>
                </a:cubicBezTo>
                <a:cubicBezTo>
                  <a:pt x="2485753" y="-7801"/>
                  <a:pt x="2486826" y="-7679"/>
                  <a:pt x="2487898" y="-7435"/>
                </a:cubicBezTo>
                <a:lnTo>
                  <a:pt x="3048945" y="-7435"/>
                </a:lnTo>
                <a:cubicBezTo>
                  <a:pt x="3049969" y="-7655"/>
                  <a:pt x="3051017" y="-7801"/>
                  <a:pt x="3052066" y="-7801"/>
                </a:cubicBezTo>
                <a:cubicBezTo>
                  <a:pt x="3053139" y="-7801"/>
                  <a:pt x="3054236" y="-7679"/>
                  <a:pt x="3055284" y="-7435"/>
                </a:cubicBezTo>
                <a:lnTo>
                  <a:pt x="3616331" y="-7435"/>
                </a:lnTo>
                <a:cubicBezTo>
                  <a:pt x="3617379" y="-7655"/>
                  <a:pt x="3618403" y="-7801"/>
                  <a:pt x="3619476" y="-7801"/>
                </a:cubicBezTo>
                <a:cubicBezTo>
                  <a:pt x="3620549" y="-7801"/>
                  <a:pt x="3621622" y="-7679"/>
                  <a:pt x="3622695" y="-7435"/>
                </a:cubicBezTo>
                <a:lnTo>
                  <a:pt x="4179743" y="-7435"/>
                </a:lnTo>
                <a:cubicBezTo>
                  <a:pt x="4180766" y="-7655"/>
                  <a:pt x="4181815" y="-7801"/>
                  <a:pt x="4182863" y="-7801"/>
                </a:cubicBezTo>
                <a:cubicBezTo>
                  <a:pt x="4183936" y="-7801"/>
                  <a:pt x="4185009" y="-7679"/>
                  <a:pt x="4186082" y="-7435"/>
                </a:cubicBezTo>
                <a:lnTo>
                  <a:pt x="4747129" y="-7435"/>
                </a:lnTo>
                <a:cubicBezTo>
                  <a:pt x="4748152" y="-7655"/>
                  <a:pt x="4749201" y="-7801"/>
                  <a:pt x="4750250" y="-7801"/>
                </a:cubicBezTo>
                <a:cubicBezTo>
                  <a:pt x="4751347" y="-7801"/>
                  <a:pt x="4752419" y="-7679"/>
                  <a:pt x="4753492" y="-7435"/>
                </a:cubicBezTo>
                <a:lnTo>
                  <a:pt x="5312564" y="-7435"/>
                </a:lnTo>
                <a:lnTo>
                  <a:pt x="5312564" y="1830"/>
                </a:lnTo>
                <a:lnTo>
                  <a:pt x="5327949" y="18215"/>
                </a:lnTo>
                <a:lnTo>
                  <a:pt x="4785702" y="527546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latin typeface="Roboto" panose="02000000000000000000" pitchFamily="2" charset="0"/>
            </a:endParaRPr>
          </a:p>
        </p:txBody>
      </p:sp>
      <p:grpSp>
        <p:nvGrpSpPr>
          <p:cNvPr id="118" name="Empilhadeira completa">
            <a:extLst>
              <a:ext uri="{FF2B5EF4-FFF2-40B4-BE49-F238E27FC236}">
                <a16:creationId xmlns:a16="http://schemas.microsoft.com/office/drawing/2014/main" id="{D40133AC-4FB8-9B60-FE8A-4D701F049921}"/>
              </a:ext>
            </a:extLst>
          </p:cNvPr>
          <p:cNvGrpSpPr/>
          <p:nvPr/>
        </p:nvGrpSpPr>
        <p:grpSpPr>
          <a:xfrm>
            <a:off x="4233493" y="4053272"/>
            <a:ext cx="1822493" cy="2412931"/>
            <a:chOff x="3069865" y="2712520"/>
            <a:chExt cx="1822493" cy="2412931"/>
          </a:xfrm>
        </p:grpSpPr>
        <p:grpSp>
          <p:nvGrpSpPr>
            <p:cNvPr id="66" name="Empilhadeira 3">
              <a:extLst>
                <a:ext uri="{FF2B5EF4-FFF2-40B4-BE49-F238E27FC236}">
                  <a16:creationId xmlns:a16="http://schemas.microsoft.com/office/drawing/2014/main" id="{02F51100-5FCE-FE47-15C7-A5DD3A6A85FE}"/>
                </a:ext>
              </a:extLst>
            </p:cNvPr>
            <p:cNvGrpSpPr/>
            <p:nvPr/>
          </p:nvGrpSpPr>
          <p:grpSpPr>
            <a:xfrm>
              <a:off x="4344107" y="2738070"/>
              <a:ext cx="548251" cy="829501"/>
              <a:chOff x="4463601" y="2808215"/>
              <a:chExt cx="548251" cy="829501"/>
            </a:xfrm>
          </p:grpSpPr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3374F113-8F90-8D2C-D7C8-F3BEF266E4BC}"/>
                  </a:ext>
                </a:extLst>
              </p:cNvPr>
              <p:cNvSpPr/>
              <p:nvPr/>
            </p:nvSpPr>
            <p:spPr>
              <a:xfrm rot="514356" flipV="1">
                <a:off x="4468986" y="3388744"/>
                <a:ext cx="123498" cy="248972"/>
              </a:xfrm>
              <a:custGeom>
                <a:avLst/>
                <a:gdLst>
                  <a:gd name="connsiteX0" fmla="*/ 107394 w 123498"/>
                  <a:gd name="connsiteY0" fmla="*/ -3568 h 248972"/>
                  <a:gd name="connsiteX1" fmla="*/ 75209 w 123498"/>
                  <a:gd name="connsiteY1" fmla="*/ -8274 h 248972"/>
                  <a:gd name="connsiteX2" fmla="*/ -16104 w 123498"/>
                  <a:gd name="connsiteY2" fmla="*/ 227873 h 248972"/>
                  <a:gd name="connsiteX3" fmla="*/ 71649 w 123498"/>
                  <a:gd name="connsiteY3" fmla="*/ 240698 h 248972"/>
                  <a:gd name="connsiteX4" fmla="*/ 107394 w 123498"/>
                  <a:gd name="connsiteY4" fmla="*/ -3568 h 24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498" h="248972">
                    <a:moveTo>
                      <a:pt x="107394" y="-3568"/>
                    </a:moveTo>
                    <a:lnTo>
                      <a:pt x="75209" y="-8274"/>
                    </a:lnTo>
                    <a:lnTo>
                      <a:pt x="-16104" y="227873"/>
                    </a:lnTo>
                    <a:lnTo>
                      <a:pt x="71649" y="240698"/>
                    </a:lnTo>
                    <a:lnTo>
                      <a:pt x="107394" y="-3568"/>
                    </a:lnTo>
                  </a:path>
                </a:pathLst>
              </a:custGeom>
              <a:solidFill>
                <a:schemeClr val="accent3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1EED02E3-2D4B-26D6-0022-DE4B31EEBCD2}"/>
                  </a:ext>
                </a:extLst>
              </p:cNvPr>
              <p:cNvSpPr/>
              <p:nvPr/>
            </p:nvSpPr>
            <p:spPr>
              <a:xfrm flipV="1">
                <a:off x="4917604" y="3381185"/>
                <a:ext cx="88631" cy="250093"/>
              </a:xfrm>
              <a:custGeom>
                <a:avLst/>
                <a:gdLst>
                  <a:gd name="connsiteX0" fmla="*/ -8249 w 88631"/>
                  <a:gd name="connsiteY0" fmla="*/ -8306 h 250093"/>
                  <a:gd name="connsiteX1" fmla="*/ 24252 w 88631"/>
                  <a:gd name="connsiteY1" fmla="*/ -7063 h 250093"/>
                  <a:gd name="connsiteX2" fmla="*/ 70994 w 88631"/>
                  <a:gd name="connsiteY2" fmla="*/ 241787 h 250093"/>
                  <a:gd name="connsiteX3" fmla="*/ -17637 w 88631"/>
                  <a:gd name="connsiteY3" fmla="*/ 238398 h 250093"/>
                  <a:gd name="connsiteX4" fmla="*/ -8249 w 88631"/>
                  <a:gd name="connsiteY4" fmla="*/ -8306 h 25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631" h="250093">
                    <a:moveTo>
                      <a:pt x="-8249" y="-8306"/>
                    </a:moveTo>
                    <a:lnTo>
                      <a:pt x="24252" y="-7063"/>
                    </a:lnTo>
                    <a:lnTo>
                      <a:pt x="70994" y="241787"/>
                    </a:lnTo>
                    <a:lnTo>
                      <a:pt x="-17637" y="238398"/>
                    </a:lnTo>
                    <a:lnTo>
                      <a:pt x="-8249" y="-8306"/>
                    </a:lnTo>
                  </a:path>
                </a:pathLst>
              </a:custGeom>
              <a:solidFill>
                <a:schemeClr val="accent3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grpSp>
            <p:nvGrpSpPr>
              <p:cNvPr id="69" name="Agrupar 68">
                <a:extLst>
                  <a:ext uri="{FF2B5EF4-FFF2-40B4-BE49-F238E27FC236}">
                    <a16:creationId xmlns:a16="http://schemas.microsoft.com/office/drawing/2014/main" id="{48459CFE-1AF2-493B-F2E2-AB42C91C3517}"/>
                  </a:ext>
                </a:extLst>
              </p:cNvPr>
              <p:cNvGrpSpPr/>
              <p:nvPr/>
            </p:nvGrpSpPr>
            <p:grpSpPr>
              <a:xfrm>
                <a:off x="4463601" y="3242821"/>
                <a:ext cx="548251" cy="222659"/>
                <a:chOff x="4463601" y="3242821"/>
                <a:chExt cx="548251" cy="222659"/>
              </a:xfrm>
            </p:grpSpPr>
            <p:sp>
              <p:nvSpPr>
                <p:cNvPr id="77" name="Forma Livre: Forma 76">
                  <a:extLst>
                    <a:ext uri="{FF2B5EF4-FFF2-40B4-BE49-F238E27FC236}">
                      <a16:creationId xmlns:a16="http://schemas.microsoft.com/office/drawing/2014/main" id="{E7873CD0-26F8-A1E4-4BD0-6B1DB5DC9855}"/>
                    </a:ext>
                  </a:extLst>
                </p:cNvPr>
                <p:cNvSpPr/>
                <p:nvPr/>
              </p:nvSpPr>
              <p:spPr>
                <a:xfrm flipV="1">
                  <a:off x="4594850" y="3242886"/>
                  <a:ext cx="272842" cy="83900"/>
                </a:xfrm>
                <a:custGeom>
                  <a:avLst/>
                  <a:gdLst>
                    <a:gd name="connsiteX0" fmla="*/ 214112 w 272842"/>
                    <a:gd name="connsiteY0" fmla="*/ -9335 h 83900"/>
                    <a:gd name="connsiteX1" fmla="*/ 25048 w 272842"/>
                    <a:gd name="connsiteY1" fmla="*/ -9213 h 83900"/>
                    <a:gd name="connsiteX2" fmla="*/ -16817 w 272842"/>
                    <a:gd name="connsiteY2" fmla="*/ 32701 h 83900"/>
                    <a:gd name="connsiteX3" fmla="*/ 25097 w 272842"/>
                    <a:gd name="connsiteY3" fmla="*/ 74565 h 83900"/>
                    <a:gd name="connsiteX4" fmla="*/ 214161 w 272842"/>
                    <a:gd name="connsiteY4" fmla="*/ 74444 h 83900"/>
                    <a:gd name="connsiteX5" fmla="*/ 256026 w 272842"/>
                    <a:gd name="connsiteY5" fmla="*/ 32530 h 83900"/>
                    <a:gd name="connsiteX6" fmla="*/ 214112 w 272842"/>
                    <a:gd name="connsiteY6" fmla="*/ -9335 h 8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2842" h="83900">
                      <a:moveTo>
                        <a:pt x="214112" y="-9335"/>
                      </a:moveTo>
                      <a:lnTo>
                        <a:pt x="25048" y="-9213"/>
                      </a:lnTo>
                      <a:cubicBezTo>
                        <a:pt x="2007" y="-9189"/>
                        <a:pt x="-16817" y="9659"/>
                        <a:pt x="-16817" y="32701"/>
                      </a:cubicBezTo>
                      <a:cubicBezTo>
                        <a:pt x="-16792" y="55742"/>
                        <a:pt x="2055" y="74565"/>
                        <a:pt x="25097" y="74565"/>
                      </a:cubicBezTo>
                      <a:lnTo>
                        <a:pt x="214161" y="74444"/>
                      </a:lnTo>
                      <a:cubicBezTo>
                        <a:pt x="237202" y="74419"/>
                        <a:pt x="256050" y="55547"/>
                        <a:pt x="256026" y="32530"/>
                      </a:cubicBezTo>
                      <a:cubicBezTo>
                        <a:pt x="256001" y="9488"/>
                        <a:pt x="237154" y="-9360"/>
                        <a:pt x="214112" y="-9335"/>
                      </a:cubicBezTo>
                    </a:path>
                  </a:pathLst>
                </a:custGeom>
                <a:solidFill>
                  <a:schemeClr val="accent2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78" name="Forma Livre: Forma 77">
                  <a:extLst>
                    <a:ext uri="{FF2B5EF4-FFF2-40B4-BE49-F238E27FC236}">
                      <a16:creationId xmlns:a16="http://schemas.microsoft.com/office/drawing/2014/main" id="{C8646F7A-00FB-C809-AFEA-7C0E16A8B450}"/>
                    </a:ext>
                  </a:extLst>
                </p:cNvPr>
                <p:cNvSpPr/>
                <p:nvPr/>
              </p:nvSpPr>
              <p:spPr>
                <a:xfrm flipV="1">
                  <a:off x="4463601" y="3244780"/>
                  <a:ext cx="204166" cy="220700"/>
                </a:xfrm>
                <a:custGeom>
                  <a:avLst/>
                  <a:gdLst>
                    <a:gd name="connsiteX0" fmla="*/ 178587 w 204166"/>
                    <a:gd name="connsiteY0" fmla="*/ 199956 h 220700"/>
                    <a:gd name="connsiteX1" fmla="*/ 128578 w 204166"/>
                    <a:gd name="connsiteY1" fmla="*/ 202979 h 220700"/>
                    <a:gd name="connsiteX2" fmla="*/ 4933 w 204166"/>
                    <a:gd name="connsiteY2" fmla="*/ 96305 h 220700"/>
                    <a:gd name="connsiteX3" fmla="*/ 5884 w 204166"/>
                    <a:gd name="connsiteY3" fmla="*/ 4333 h 220700"/>
                    <a:gd name="connsiteX4" fmla="*/ 5884 w 204166"/>
                    <a:gd name="connsiteY4" fmla="*/ 4333 h 220700"/>
                    <a:gd name="connsiteX5" fmla="*/ 93759 w 204166"/>
                    <a:gd name="connsiteY5" fmla="*/ 18499 h 220700"/>
                    <a:gd name="connsiteX6" fmla="*/ 182244 w 204166"/>
                    <a:gd name="connsiteY6" fmla="*/ 156384 h 220700"/>
                    <a:gd name="connsiteX7" fmla="*/ 178587 w 204166"/>
                    <a:gd name="connsiteY7" fmla="*/ 199956 h 220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4166" h="220700">
                      <a:moveTo>
                        <a:pt x="178587" y="199956"/>
                      </a:moveTo>
                      <a:cubicBezTo>
                        <a:pt x="165493" y="214341"/>
                        <a:pt x="143305" y="215683"/>
                        <a:pt x="128578" y="202979"/>
                      </a:cubicBezTo>
                      <a:lnTo>
                        <a:pt x="4933" y="96305"/>
                      </a:lnTo>
                      <a:cubicBezTo>
                        <a:pt x="-23668" y="72141"/>
                        <a:pt x="-23205" y="27911"/>
                        <a:pt x="5884" y="4333"/>
                      </a:cubicBezTo>
                      <a:lnTo>
                        <a:pt x="5884" y="4333"/>
                      </a:lnTo>
                      <a:cubicBezTo>
                        <a:pt x="33534" y="-18099"/>
                        <a:pt x="74545" y="-11491"/>
                        <a:pt x="93759" y="18499"/>
                      </a:cubicBezTo>
                      <a:lnTo>
                        <a:pt x="182244" y="156384"/>
                      </a:lnTo>
                      <a:cubicBezTo>
                        <a:pt x="191022" y="170062"/>
                        <a:pt x="189535" y="187935"/>
                        <a:pt x="178587" y="199956"/>
                      </a:cubicBezTo>
                    </a:path>
                  </a:pathLst>
                </a:custGeom>
                <a:solidFill>
                  <a:schemeClr val="accent2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79" name="Forma Livre: Forma 78">
                  <a:extLst>
                    <a:ext uri="{FF2B5EF4-FFF2-40B4-BE49-F238E27FC236}">
                      <a16:creationId xmlns:a16="http://schemas.microsoft.com/office/drawing/2014/main" id="{3DF2F002-405F-E645-082D-EB4CB71D4239}"/>
                    </a:ext>
                  </a:extLst>
                </p:cNvPr>
                <p:cNvSpPr/>
                <p:nvPr/>
              </p:nvSpPr>
              <p:spPr>
                <a:xfrm flipV="1">
                  <a:off x="4792121" y="3242821"/>
                  <a:ext cx="219731" cy="205280"/>
                </a:xfrm>
                <a:custGeom>
                  <a:avLst/>
                  <a:gdLst>
                    <a:gd name="connsiteX0" fmla="*/ -11026 w 219731"/>
                    <a:gd name="connsiteY0" fmla="*/ 180777 h 205280"/>
                    <a:gd name="connsiteX1" fmla="*/ 38153 w 219731"/>
                    <a:gd name="connsiteY1" fmla="*/ 190359 h 205280"/>
                    <a:gd name="connsiteX2" fmla="*/ 174794 w 219731"/>
                    <a:gd name="connsiteY2" fmla="*/ 100948 h 205280"/>
                    <a:gd name="connsiteX3" fmla="*/ 185986 w 219731"/>
                    <a:gd name="connsiteY3" fmla="*/ 9634 h 205280"/>
                    <a:gd name="connsiteX4" fmla="*/ 96989 w 219731"/>
                    <a:gd name="connsiteY4" fmla="*/ 12097 h 205280"/>
                    <a:gd name="connsiteX5" fmla="*/ -8905 w 219731"/>
                    <a:gd name="connsiteY5" fmla="*/ 137107 h 205280"/>
                    <a:gd name="connsiteX6" fmla="*/ -11026 w 219731"/>
                    <a:gd name="connsiteY6" fmla="*/ 180777 h 205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31" h="205280">
                      <a:moveTo>
                        <a:pt x="-11026" y="180777"/>
                      </a:moveTo>
                      <a:cubicBezTo>
                        <a:pt x="68" y="196772"/>
                        <a:pt x="21866" y="201014"/>
                        <a:pt x="38153" y="190359"/>
                      </a:cubicBezTo>
                      <a:lnTo>
                        <a:pt x="174794" y="100948"/>
                      </a:lnTo>
                      <a:cubicBezTo>
                        <a:pt x="206321" y="80759"/>
                        <a:pt x="211710" y="36870"/>
                        <a:pt x="185986" y="9634"/>
                      </a:cubicBezTo>
                      <a:cubicBezTo>
                        <a:pt x="161530" y="-16236"/>
                        <a:pt x="119982" y="-15090"/>
                        <a:pt x="96989" y="12097"/>
                      </a:cubicBezTo>
                      <a:lnTo>
                        <a:pt x="-8905" y="137107"/>
                      </a:lnTo>
                      <a:cubicBezTo>
                        <a:pt x="-19414" y="149494"/>
                        <a:pt x="-20292" y="167415"/>
                        <a:pt x="-11026" y="180777"/>
                      </a:cubicBezTo>
                    </a:path>
                  </a:pathLst>
                </a:custGeom>
                <a:solidFill>
                  <a:schemeClr val="accent2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94B61917-AF35-DA94-4E05-1C70B13403EB}"/>
                  </a:ext>
                </a:extLst>
              </p:cNvPr>
              <p:cNvSpPr/>
              <p:nvPr/>
            </p:nvSpPr>
            <p:spPr>
              <a:xfrm flipV="1">
                <a:off x="4679945" y="2808215"/>
                <a:ext cx="86046" cy="397535"/>
              </a:xfrm>
              <a:custGeom>
                <a:avLst/>
                <a:gdLst>
                  <a:gd name="connsiteX0" fmla="*/ 69015 w 86046"/>
                  <a:gd name="connsiteY0" fmla="*/ -10627 h 397535"/>
                  <a:gd name="connsiteX1" fmla="*/ -16787 w 86046"/>
                  <a:gd name="connsiteY1" fmla="*/ -10578 h 397535"/>
                  <a:gd name="connsiteX2" fmla="*/ -16519 w 86046"/>
                  <a:gd name="connsiteY2" fmla="*/ 386909 h 397535"/>
                  <a:gd name="connsiteX3" fmla="*/ 69259 w 86046"/>
                  <a:gd name="connsiteY3" fmla="*/ 386860 h 397535"/>
                  <a:gd name="connsiteX4" fmla="*/ 69015 w 86046"/>
                  <a:gd name="connsiteY4" fmla="*/ -10627 h 397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046" h="397535">
                    <a:moveTo>
                      <a:pt x="69015" y="-10627"/>
                    </a:moveTo>
                    <a:lnTo>
                      <a:pt x="-16787" y="-10578"/>
                    </a:lnTo>
                    <a:lnTo>
                      <a:pt x="-16519" y="386909"/>
                    </a:lnTo>
                    <a:lnTo>
                      <a:pt x="69259" y="386860"/>
                    </a:lnTo>
                    <a:lnTo>
                      <a:pt x="69015" y="-10627"/>
                    </a:lnTo>
                  </a:path>
                </a:pathLst>
              </a:custGeom>
              <a:solidFill>
                <a:schemeClr val="accent6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FA05691D-710A-8228-1D9E-223A5F10A8A8}"/>
                  </a:ext>
                </a:extLst>
              </p:cNvPr>
              <p:cNvSpPr/>
              <p:nvPr/>
            </p:nvSpPr>
            <p:spPr>
              <a:xfrm flipV="1">
                <a:off x="4645176" y="3084399"/>
                <a:ext cx="159048" cy="134373"/>
              </a:xfrm>
              <a:custGeom>
                <a:avLst/>
                <a:gdLst>
                  <a:gd name="connsiteX0" fmla="*/ 112996 w 159048"/>
                  <a:gd name="connsiteY0" fmla="*/ 124370 h 134373"/>
                  <a:gd name="connsiteX1" fmla="*/ 12441 w 159048"/>
                  <a:gd name="connsiteY1" fmla="*/ 124418 h 134373"/>
                  <a:gd name="connsiteX2" fmla="*/ -16794 w 159048"/>
                  <a:gd name="connsiteY2" fmla="*/ 62779 h 134373"/>
                  <a:gd name="connsiteX3" fmla="*/ -16647 w 159048"/>
                  <a:gd name="connsiteY3" fmla="*/ -9955 h 134373"/>
                  <a:gd name="connsiteX4" fmla="*/ 142255 w 159048"/>
                  <a:gd name="connsiteY4" fmla="*/ -9760 h 134373"/>
                  <a:gd name="connsiteX5" fmla="*/ 142133 w 159048"/>
                  <a:gd name="connsiteY5" fmla="*/ 62974 h 134373"/>
                  <a:gd name="connsiteX6" fmla="*/ 112996 w 159048"/>
                  <a:gd name="connsiteY6" fmla="*/ 124370 h 134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048" h="134373">
                    <a:moveTo>
                      <a:pt x="112996" y="124370"/>
                    </a:moveTo>
                    <a:lnTo>
                      <a:pt x="12441" y="124418"/>
                    </a:lnTo>
                    <a:cubicBezTo>
                      <a:pt x="-5431" y="109838"/>
                      <a:pt x="-16818" y="87625"/>
                      <a:pt x="-16794" y="62779"/>
                    </a:cubicBezTo>
                    <a:lnTo>
                      <a:pt x="-16647" y="-9955"/>
                    </a:lnTo>
                    <a:lnTo>
                      <a:pt x="142255" y="-9760"/>
                    </a:lnTo>
                    <a:lnTo>
                      <a:pt x="142133" y="62974"/>
                    </a:lnTo>
                    <a:cubicBezTo>
                      <a:pt x="142084" y="87722"/>
                      <a:pt x="130746" y="109813"/>
                      <a:pt x="112996" y="124370"/>
                    </a:cubicBezTo>
                  </a:path>
                </a:pathLst>
              </a:custGeom>
              <a:solidFill>
                <a:schemeClr val="accent5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B82505A4-AEB9-86E5-D1F3-0C2DFF21F063}"/>
                  </a:ext>
                </a:extLst>
              </p:cNvPr>
              <p:cNvSpPr/>
              <p:nvPr/>
            </p:nvSpPr>
            <p:spPr>
              <a:xfrm flipV="1">
                <a:off x="4631375" y="3218455"/>
                <a:ext cx="187844" cy="22895"/>
              </a:xfrm>
              <a:custGeom>
                <a:avLst/>
                <a:gdLst>
                  <a:gd name="connsiteX0" fmla="*/ 171025 w 187844"/>
                  <a:gd name="connsiteY0" fmla="*/ -9591 h 22895"/>
                  <a:gd name="connsiteX1" fmla="*/ -16796 w 187844"/>
                  <a:gd name="connsiteY1" fmla="*/ -9469 h 22895"/>
                  <a:gd name="connsiteX2" fmla="*/ -16771 w 187844"/>
                  <a:gd name="connsiteY2" fmla="*/ 13305 h 22895"/>
                  <a:gd name="connsiteX3" fmla="*/ 171049 w 187844"/>
                  <a:gd name="connsiteY3" fmla="*/ 13183 h 22895"/>
                  <a:gd name="connsiteX4" fmla="*/ 171025 w 187844"/>
                  <a:gd name="connsiteY4" fmla="*/ -9591 h 2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844" h="22895">
                    <a:moveTo>
                      <a:pt x="171025" y="-9591"/>
                    </a:moveTo>
                    <a:lnTo>
                      <a:pt x="-16796" y="-9469"/>
                    </a:lnTo>
                    <a:lnTo>
                      <a:pt x="-16771" y="13305"/>
                    </a:lnTo>
                    <a:lnTo>
                      <a:pt x="171049" y="13183"/>
                    </a:lnTo>
                    <a:lnTo>
                      <a:pt x="171025" y="-9591"/>
                    </a:lnTo>
                  </a:path>
                </a:pathLst>
              </a:custGeom>
              <a:solidFill>
                <a:schemeClr val="accent3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BC68E148-AB91-8C29-6829-A557880CA557}"/>
                  </a:ext>
                </a:extLst>
              </p:cNvPr>
              <p:cNvSpPr/>
              <p:nvPr/>
            </p:nvSpPr>
            <p:spPr>
              <a:xfrm flipV="1">
                <a:off x="4502526" y="3381300"/>
                <a:ext cx="45895" cy="45927"/>
              </a:xfrm>
              <a:custGeom>
                <a:avLst/>
                <a:gdLst>
                  <a:gd name="connsiteX0" fmla="*/ -11027 w 45895"/>
                  <a:gd name="connsiteY0" fmla="*/ 28581 h 45927"/>
                  <a:gd name="connsiteX1" fmla="*/ -738 w 45895"/>
                  <a:gd name="connsiteY1" fmla="*/ -7481 h 45927"/>
                  <a:gd name="connsiteX2" fmla="*/ 24742 w 45895"/>
                  <a:gd name="connsiteY2" fmla="*/ -215 h 45927"/>
                  <a:gd name="connsiteX3" fmla="*/ 14452 w 45895"/>
                  <a:gd name="connsiteY3" fmla="*/ 35847 h 45927"/>
                  <a:gd name="connsiteX4" fmla="*/ -11027 w 45895"/>
                  <a:gd name="connsiteY4" fmla="*/ 28581 h 4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5" h="45927">
                    <a:moveTo>
                      <a:pt x="-11027" y="28581"/>
                    </a:moveTo>
                    <a:cubicBezTo>
                      <a:pt x="-20902" y="16146"/>
                      <a:pt x="-15709" y="-2141"/>
                      <a:pt x="-738" y="-7481"/>
                    </a:cubicBezTo>
                    <a:cubicBezTo>
                      <a:pt x="8332" y="-10724"/>
                      <a:pt x="18768" y="-7749"/>
                      <a:pt x="24742" y="-215"/>
                    </a:cubicBezTo>
                    <a:cubicBezTo>
                      <a:pt x="34641" y="12245"/>
                      <a:pt x="29423" y="30508"/>
                      <a:pt x="14452" y="35847"/>
                    </a:cubicBezTo>
                    <a:cubicBezTo>
                      <a:pt x="5382" y="39090"/>
                      <a:pt x="-5029" y="36116"/>
                      <a:pt x="-11027" y="28581"/>
                    </a:cubicBezTo>
                  </a:path>
                </a:pathLst>
              </a:custGeom>
              <a:solidFill>
                <a:schemeClr val="accent3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49743D90-F096-73D4-20AA-9A9D28748492}"/>
                  </a:ext>
                </a:extLst>
              </p:cNvPr>
              <p:cNvSpPr/>
              <p:nvPr/>
            </p:nvSpPr>
            <p:spPr>
              <a:xfrm flipV="1">
                <a:off x="4611963" y="3266031"/>
                <a:ext cx="35257" cy="35295"/>
              </a:xfrm>
              <a:custGeom>
                <a:avLst/>
                <a:gdLst>
                  <a:gd name="connsiteX0" fmla="*/ -12575 w 35257"/>
                  <a:gd name="connsiteY0" fmla="*/ 19353 h 35295"/>
                  <a:gd name="connsiteX1" fmla="*/ -4650 w 35257"/>
                  <a:gd name="connsiteY1" fmla="*/ -8346 h 35295"/>
                  <a:gd name="connsiteX2" fmla="*/ 14904 w 35257"/>
                  <a:gd name="connsiteY2" fmla="*/ -2762 h 35295"/>
                  <a:gd name="connsiteX3" fmla="*/ 7004 w 35257"/>
                  <a:gd name="connsiteY3" fmla="*/ 24961 h 35295"/>
                  <a:gd name="connsiteX4" fmla="*/ -12575 w 35257"/>
                  <a:gd name="connsiteY4" fmla="*/ 19353 h 3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57" h="35295">
                    <a:moveTo>
                      <a:pt x="-12575" y="19353"/>
                    </a:moveTo>
                    <a:cubicBezTo>
                      <a:pt x="-20158" y="9795"/>
                      <a:pt x="-16159" y="-4225"/>
                      <a:pt x="-4650" y="-8346"/>
                    </a:cubicBezTo>
                    <a:cubicBezTo>
                      <a:pt x="2299" y="-10833"/>
                      <a:pt x="10320" y="-8541"/>
                      <a:pt x="14904" y="-2762"/>
                    </a:cubicBezTo>
                    <a:cubicBezTo>
                      <a:pt x="22512" y="6796"/>
                      <a:pt x="18513" y="20840"/>
                      <a:pt x="7004" y="24961"/>
                    </a:cubicBezTo>
                    <a:cubicBezTo>
                      <a:pt x="31" y="27448"/>
                      <a:pt x="-7967" y="25156"/>
                      <a:pt x="-12575" y="19353"/>
                    </a:cubicBezTo>
                  </a:path>
                </a:pathLst>
              </a:custGeom>
              <a:solidFill>
                <a:schemeClr val="accent3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DAD3AFF7-C2BF-B311-85CA-6A88B51559D0}"/>
                  </a:ext>
                </a:extLst>
              </p:cNvPr>
              <p:cNvSpPr/>
              <p:nvPr/>
            </p:nvSpPr>
            <p:spPr>
              <a:xfrm flipV="1">
                <a:off x="4812594" y="3263903"/>
                <a:ext cx="35268" cy="35284"/>
              </a:xfrm>
              <a:custGeom>
                <a:avLst/>
                <a:gdLst>
                  <a:gd name="connsiteX0" fmla="*/ -16834 w 35268"/>
                  <a:gd name="connsiteY0" fmla="*/ 11742 h 35284"/>
                  <a:gd name="connsiteX1" fmla="*/ 2989 w 35268"/>
                  <a:gd name="connsiteY1" fmla="*/ -9179 h 35284"/>
                  <a:gd name="connsiteX2" fmla="*/ 17765 w 35268"/>
                  <a:gd name="connsiteY2" fmla="*/ 4841 h 35284"/>
                  <a:gd name="connsiteX3" fmla="*/ -2058 w 35268"/>
                  <a:gd name="connsiteY3" fmla="*/ 25762 h 35284"/>
                  <a:gd name="connsiteX4" fmla="*/ -16834 w 35268"/>
                  <a:gd name="connsiteY4" fmla="*/ 11742 h 35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68" h="35284">
                    <a:moveTo>
                      <a:pt x="-16834" y="11742"/>
                    </a:moveTo>
                    <a:cubicBezTo>
                      <a:pt x="-19151" y="-255"/>
                      <a:pt x="-9105" y="-10837"/>
                      <a:pt x="2989" y="-9179"/>
                    </a:cubicBezTo>
                    <a:cubicBezTo>
                      <a:pt x="10328" y="-8155"/>
                      <a:pt x="16375" y="-2425"/>
                      <a:pt x="17765" y="4841"/>
                    </a:cubicBezTo>
                    <a:cubicBezTo>
                      <a:pt x="20081" y="16837"/>
                      <a:pt x="10036" y="27420"/>
                      <a:pt x="-2058" y="25762"/>
                    </a:cubicBezTo>
                    <a:cubicBezTo>
                      <a:pt x="-9397" y="24738"/>
                      <a:pt x="-15444" y="19008"/>
                      <a:pt x="-16834" y="11742"/>
                    </a:cubicBezTo>
                  </a:path>
                </a:pathLst>
              </a:custGeom>
              <a:solidFill>
                <a:schemeClr val="accent3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DB606FB3-5C3E-4726-AEEA-1D1F66FE196B}"/>
                  </a:ext>
                </a:extLst>
              </p:cNvPr>
              <p:cNvSpPr/>
              <p:nvPr/>
            </p:nvSpPr>
            <p:spPr>
              <a:xfrm flipV="1">
                <a:off x="4926578" y="3364325"/>
                <a:ext cx="45904" cy="45886"/>
              </a:xfrm>
              <a:custGeom>
                <a:avLst/>
                <a:gdLst>
                  <a:gd name="connsiteX0" fmla="*/ -17155 w 45904"/>
                  <a:gd name="connsiteY0" fmla="*/ 18583 h 45886"/>
                  <a:gd name="connsiteX1" fmla="*/ 8642 w 45904"/>
                  <a:gd name="connsiteY1" fmla="*/ -8628 h 45886"/>
                  <a:gd name="connsiteX2" fmla="*/ 27880 w 45904"/>
                  <a:gd name="connsiteY2" fmla="*/ 9586 h 45886"/>
                  <a:gd name="connsiteX3" fmla="*/ 2059 w 45904"/>
                  <a:gd name="connsiteY3" fmla="*/ 36797 h 45886"/>
                  <a:gd name="connsiteX4" fmla="*/ -17155 w 45904"/>
                  <a:gd name="connsiteY4" fmla="*/ 18583 h 4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904" h="45886">
                    <a:moveTo>
                      <a:pt x="-17155" y="18583"/>
                    </a:moveTo>
                    <a:cubicBezTo>
                      <a:pt x="-20178" y="2953"/>
                      <a:pt x="-7109" y="-10823"/>
                      <a:pt x="8642" y="-8628"/>
                    </a:cubicBezTo>
                    <a:cubicBezTo>
                      <a:pt x="18176" y="-7312"/>
                      <a:pt x="26051" y="149"/>
                      <a:pt x="27880" y="9586"/>
                    </a:cubicBezTo>
                    <a:cubicBezTo>
                      <a:pt x="30879" y="25215"/>
                      <a:pt x="17810" y="38991"/>
                      <a:pt x="2059" y="36797"/>
                    </a:cubicBezTo>
                    <a:cubicBezTo>
                      <a:pt x="-7475" y="35480"/>
                      <a:pt x="-15350" y="28019"/>
                      <a:pt x="-17155" y="18583"/>
                    </a:cubicBezTo>
                  </a:path>
                </a:pathLst>
              </a:custGeom>
              <a:solidFill>
                <a:schemeClr val="accent3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80" name="Caixa empilhadeira">
              <a:extLst>
                <a:ext uri="{FF2B5EF4-FFF2-40B4-BE49-F238E27FC236}">
                  <a16:creationId xmlns:a16="http://schemas.microsoft.com/office/drawing/2014/main" id="{D4B65EA8-30F4-DE0A-1A03-F0C08FA02D1E}"/>
                </a:ext>
              </a:extLst>
            </p:cNvPr>
            <p:cNvGrpSpPr/>
            <p:nvPr/>
          </p:nvGrpSpPr>
          <p:grpSpPr>
            <a:xfrm>
              <a:off x="4455135" y="3377956"/>
              <a:ext cx="352155" cy="296859"/>
              <a:chOff x="4570222" y="3448100"/>
              <a:chExt cx="352155" cy="296859"/>
            </a:xfrm>
          </p:grpSpPr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26C9757A-72AA-8F39-9307-E4E6681919C4}"/>
                  </a:ext>
                </a:extLst>
              </p:cNvPr>
              <p:cNvSpPr/>
              <p:nvPr/>
            </p:nvSpPr>
            <p:spPr>
              <a:xfrm flipV="1">
                <a:off x="4570222" y="3448100"/>
                <a:ext cx="352155" cy="296859"/>
              </a:xfrm>
              <a:custGeom>
                <a:avLst/>
                <a:gdLst>
                  <a:gd name="connsiteX0" fmla="*/ -16451 w 338188"/>
                  <a:gd name="connsiteY0" fmla="*/ -4423 h 296859"/>
                  <a:gd name="connsiteX1" fmla="*/ 321737 w 338188"/>
                  <a:gd name="connsiteY1" fmla="*/ -4423 h 296859"/>
                  <a:gd name="connsiteX2" fmla="*/ 321737 w 338188"/>
                  <a:gd name="connsiteY2" fmla="*/ 292437 h 296859"/>
                  <a:gd name="connsiteX3" fmla="*/ -16451 w 338188"/>
                  <a:gd name="connsiteY3" fmla="*/ 292437 h 29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188" h="296859">
                    <a:moveTo>
                      <a:pt x="-16451" y="-4423"/>
                    </a:moveTo>
                    <a:lnTo>
                      <a:pt x="321737" y="-4423"/>
                    </a:lnTo>
                    <a:lnTo>
                      <a:pt x="321737" y="292437"/>
                    </a:lnTo>
                    <a:lnTo>
                      <a:pt x="-16451" y="292437"/>
                    </a:lnTo>
                    <a:close/>
                  </a:path>
                </a:pathLst>
              </a:custGeom>
              <a:solidFill>
                <a:srgbClr val="FDB477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ECF2C7EE-6486-8ED7-5192-0C08D8CBF346}"/>
                  </a:ext>
                </a:extLst>
              </p:cNvPr>
              <p:cNvSpPr/>
              <p:nvPr/>
            </p:nvSpPr>
            <p:spPr>
              <a:xfrm flipV="1">
                <a:off x="4661335" y="3678136"/>
                <a:ext cx="35159" cy="33599"/>
              </a:xfrm>
              <a:custGeom>
                <a:avLst/>
                <a:gdLst>
                  <a:gd name="connsiteX0" fmla="*/ -16144 w 35159"/>
                  <a:gd name="connsiteY0" fmla="*/ -3911 h 33599"/>
                  <a:gd name="connsiteX1" fmla="*/ 19016 w 35159"/>
                  <a:gd name="connsiteY1" fmla="*/ -3911 h 33599"/>
                  <a:gd name="connsiteX2" fmla="*/ 19016 w 35159"/>
                  <a:gd name="connsiteY2" fmla="*/ 29689 h 33599"/>
                  <a:gd name="connsiteX3" fmla="*/ -16144 w 35159"/>
                  <a:gd name="connsiteY3" fmla="*/ 29689 h 33599"/>
                  <a:gd name="connsiteX4" fmla="*/ -16144 w 35159"/>
                  <a:gd name="connsiteY4" fmla="*/ -3911 h 3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59" h="33599">
                    <a:moveTo>
                      <a:pt x="-16144" y="-3911"/>
                    </a:moveTo>
                    <a:lnTo>
                      <a:pt x="19016" y="-3911"/>
                    </a:lnTo>
                    <a:lnTo>
                      <a:pt x="19016" y="29689"/>
                    </a:lnTo>
                    <a:lnTo>
                      <a:pt x="-16144" y="29689"/>
                    </a:lnTo>
                    <a:lnTo>
                      <a:pt x="-16144" y="-3911"/>
                    </a:lnTo>
                  </a:path>
                </a:pathLst>
              </a:custGeom>
              <a:solidFill>
                <a:srgbClr val="E68D45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31418819-C12E-CFDE-0B52-E51E741558AB}"/>
                  </a:ext>
                </a:extLst>
              </p:cNvPr>
              <p:cNvSpPr/>
              <p:nvPr/>
            </p:nvSpPr>
            <p:spPr>
              <a:xfrm flipV="1">
                <a:off x="4612594" y="3678136"/>
                <a:ext cx="35159" cy="33599"/>
              </a:xfrm>
              <a:custGeom>
                <a:avLst/>
                <a:gdLst>
                  <a:gd name="connsiteX0" fmla="*/ -15971 w 35159"/>
                  <a:gd name="connsiteY0" fmla="*/ -3911 h 33599"/>
                  <a:gd name="connsiteX1" fmla="*/ 19189 w 35159"/>
                  <a:gd name="connsiteY1" fmla="*/ -3911 h 33599"/>
                  <a:gd name="connsiteX2" fmla="*/ 19189 w 35159"/>
                  <a:gd name="connsiteY2" fmla="*/ 29689 h 33599"/>
                  <a:gd name="connsiteX3" fmla="*/ -15971 w 35159"/>
                  <a:gd name="connsiteY3" fmla="*/ 29689 h 33599"/>
                  <a:gd name="connsiteX4" fmla="*/ -15971 w 35159"/>
                  <a:gd name="connsiteY4" fmla="*/ -3911 h 3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59" h="33599">
                    <a:moveTo>
                      <a:pt x="-15971" y="-3911"/>
                    </a:moveTo>
                    <a:lnTo>
                      <a:pt x="19189" y="-3911"/>
                    </a:lnTo>
                    <a:lnTo>
                      <a:pt x="19189" y="29689"/>
                    </a:lnTo>
                    <a:lnTo>
                      <a:pt x="-15971" y="29689"/>
                    </a:lnTo>
                    <a:lnTo>
                      <a:pt x="-15971" y="-3911"/>
                    </a:lnTo>
                  </a:path>
                </a:pathLst>
              </a:custGeom>
              <a:solidFill>
                <a:srgbClr val="E68D45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84" name="Forma Livre: Forma 83">
                <a:extLst>
                  <a:ext uri="{FF2B5EF4-FFF2-40B4-BE49-F238E27FC236}">
                    <a16:creationId xmlns:a16="http://schemas.microsoft.com/office/drawing/2014/main" id="{9F5EF593-676B-2B2D-2379-1B5F693248FC}"/>
                  </a:ext>
                </a:extLst>
              </p:cNvPr>
              <p:cNvSpPr/>
              <p:nvPr/>
            </p:nvSpPr>
            <p:spPr>
              <a:xfrm flipV="1">
                <a:off x="4710418" y="3678136"/>
                <a:ext cx="35184" cy="33599"/>
              </a:xfrm>
              <a:custGeom>
                <a:avLst/>
                <a:gdLst>
                  <a:gd name="connsiteX0" fmla="*/ -16319 w 35184"/>
                  <a:gd name="connsiteY0" fmla="*/ -3911 h 33599"/>
                  <a:gd name="connsiteX1" fmla="*/ 18866 w 35184"/>
                  <a:gd name="connsiteY1" fmla="*/ -3911 h 33599"/>
                  <a:gd name="connsiteX2" fmla="*/ 18866 w 35184"/>
                  <a:gd name="connsiteY2" fmla="*/ 29689 h 33599"/>
                  <a:gd name="connsiteX3" fmla="*/ -16319 w 35184"/>
                  <a:gd name="connsiteY3" fmla="*/ 29689 h 33599"/>
                  <a:gd name="connsiteX4" fmla="*/ -16319 w 35184"/>
                  <a:gd name="connsiteY4" fmla="*/ -3911 h 3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84" h="33599">
                    <a:moveTo>
                      <a:pt x="-16319" y="-3911"/>
                    </a:moveTo>
                    <a:lnTo>
                      <a:pt x="18866" y="-3911"/>
                    </a:lnTo>
                    <a:lnTo>
                      <a:pt x="18866" y="29689"/>
                    </a:lnTo>
                    <a:lnTo>
                      <a:pt x="-16319" y="29689"/>
                    </a:lnTo>
                    <a:lnTo>
                      <a:pt x="-16319" y="-3911"/>
                    </a:lnTo>
                  </a:path>
                </a:pathLst>
              </a:custGeom>
              <a:solidFill>
                <a:srgbClr val="E68D45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85" name="Empilhadeira 2">
              <a:extLst>
                <a:ext uri="{FF2B5EF4-FFF2-40B4-BE49-F238E27FC236}">
                  <a16:creationId xmlns:a16="http://schemas.microsoft.com/office/drawing/2014/main" id="{659F3A81-BEB1-9E48-40C6-4C08F67EECBF}"/>
                </a:ext>
              </a:extLst>
            </p:cNvPr>
            <p:cNvGrpSpPr/>
            <p:nvPr/>
          </p:nvGrpSpPr>
          <p:grpSpPr>
            <a:xfrm>
              <a:off x="4303726" y="2726826"/>
              <a:ext cx="415066" cy="222662"/>
              <a:chOff x="4423220" y="2726826"/>
              <a:chExt cx="415066" cy="222662"/>
            </a:xfrm>
          </p:grpSpPr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id="{F2BD58EB-CEC6-5F76-ECF6-8301B1D2C11F}"/>
                  </a:ext>
                </a:extLst>
              </p:cNvPr>
              <p:cNvSpPr/>
              <p:nvPr/>
            </p:nvSpPr>
            <p:spPr>
              <a:xfrm flipV="1">
                <a:off x="4423220" y="2787295"/>
                <a:ext cx="316097" cy="101724"/>
              </a:xfrm>
              <a:custGeom>
                <a:avLst/>
                <a:gdLst>
                  <a:gd name="connsiteX0" fmla="*/ 299813 w 316097"/>
                  <a:gd name="connsiteY0" fmla="*/ -11412 h 101724"/>
                  <a:gd name="connsiteX1" fmla="*/ -16284 w 316097"/>
                  <a:gd name="connsiteY1" fmla="*/ -11412 h 101724"/>
                  <a:gd name="connsiteX2" fmla="*/ -16284 w 316097"/>
                  <a:gd name="connsiteY2" fmla="*/ 90313 h 101724"/>
                  <a:gd name="connsiteX3" fmla="*/ 299813 w 316097"/>
                  <a:gd name="connsiteY3" fmla="*/ 90313 h 101724"/>
                  <a:gd name="connsiteX4" fmla="*/ 299813 w 316097"/>
                  <a:gd name="connsiteY4" fmla="*/ -11412 h 101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6097" h="101724">
                    <a:moveTo>
                      <a:pt x="299813" y="-11412"/>
                    </a:moveTo>
                    <a:lnTo>
                      <a:pt x="-16284" y="-11412"/>
                    </a:lnTo>
                    <a:lnTo>
                      <a:pt x="-16284" y="90313"/>
                    </a:lnTo>
                    <a:lnTo>
                      <a:pt x="299813" y="90313"/>
                    </a:lnTo>
                    <a:lnTo>
                      <a:pt x="299813" y="-11412"/>
                    </a:lnTo>
                  </a:path>
                </a:pathLst>
              </a:custGeom>
              <a:solidFill>
                <a:schemeClr val="accent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87" name="Forma Livre: Forma 86">
                <a:extLst>
                  <a:ext uri="{FF2B5EF4-FFF2-40B4-BE49-F238E27FC236}">
                    <a16:creationId xmlns:a16="http://schemas.microsoft.com/office/drawing/2014/main" id="{4D73A3AE-9915-1981-BB85-F3A402163806}"/>
                  </a:ext>
                </a:extLst>
              </p:cNvPr>
              <p:cNvSpPr/>
              <p:nvPr/>
            </p:nvSpPr>
            <p:spPr>
              <a:xfrm flipV="1">
                <a:off x="4582634" y="2726826"/>
                <a:ext cx="255652" cy="222662"/>
              </a:xfrm>
              <a:custGeom>
                <a:avLst/>
                <a:gdLst>
                  <a:gd name="connsiteX0" fmla="*/ 127578 w 255652"/>
                  <a:gd name="connsiteY0" fmla="*/ -11412 h 222662"/>
                  <a:gd name="connsiteX1" fmla="*/ -16743 w 255652"/>
                  <a:gd name="connsiteY1" fmla="*/ -11412 h 222662"/>
                  <a:gd name="connsiteX2" fmla="*/ -16743 w 255652"/>
                  <a:gd name="connsiteY2" fmla="*/ 211251 h 222662"/>
                  <a:gd name="connsiteX3" fmla="*/ 127578 w 255652"/>
                  <a:gd name="connsiteY3" fmla="*/ 211251 h 222662"/>
                  <a:gd name="connsiteX4" fmla="*/ 238910 w 255652"/>
                  <a:gd name="connsiteY4" fmla="*/ 99920 h 222662"/>
                  <a:gd name="connsiteX5" fmla="*/ 127578 w 255652"/>
                  <a:gd name="connsiteY5" fmla="*/ -11412 h 2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652" h="222662">
                    <a:moveTo>
                      <a:pt x="127578" y="-11412"/>
                    </a:moveTo>
                    <a:lnTo>
                      <a:pt x="-16743" y="-11412"/>
                    </a:lnTo>
                    <a:lnTo>
                      <a:pt x="-16743" y="211251"/>
                    </a:lnTo>
                    <a:lnTo>
                      <a:pt x="127578" y="211251"/>
                    </a:lnTo>
                    <a:cubicBezTo>
                      <a:pt x="189071" y="211251"/>
                      <a:pt x="238910" y="161413"/>
                      <a:pt x="238910" y="99920"/>
                    </a:cubicBezTo>
                    <a:cubicBezTo>
                      <a:pt x="238910" y="38427"/>
                      <a:pt x="189071" y="-11412"/>
                      <a:pt x="127578" y="-11412"/>
                    </a:cubicBezTo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id="{04C70E64-C206-FA22-447C-11455D362729}"/>
                  </a:ext>
                </a:extLst>
              </p:cNvPr>
              <p:cNvSpPr/>
              <p:nvPr/>
            </p:nvSpPr>
            <p:spPr>
              <a:xfrm flipV="1">
                <a:off x="4671860" y="2778513"/>
                <a:ext cx="117344" cy="117337"/>
              </a:xfrm>
              <a:custGeom>
                <a:avLst/>
                <a:gdLst>
                  <a:gd name="connsiteX0" fmla="*/ 28723 w 117344"/>
                  <a:gd name="connsiteY0" fmla="*/ 78584 h 117337"/>
                  <a:gd name="connsiteX1" fmla="*/ 10533 w 117344"/>
                  <a:gd name="connsiteY1" fmla="*/ 34110 h 117337"/>
                  <a:gd name="connsiteX2" fmla="*/ 54983 w 117344"/>
                  <a:gd name="connsiteY2" fmla="*/ 15921 h 117337"/>
                  <a:gd name="connsiteX3" fmla="*/ 73172 w 117344"/>
                  <a:gd name="connsiteY3" fmla="*/ 60370 h 117337"/>
                  <a:gd name="connsiteX4" fmla="*/ 28723 w 117344"/>
                  <a:gd name="connsiteY4" fmla="*/ 78584 h 117337"/>
                  <a:gd name="connsiteX5" fmla="*/ 64541 w 117344"/>
                  <a:gd name="connsiteY5" fmla="*/ -6853 h 117337"/>
                  <a:gd name="connsiteX6" fmla="*/ -12265 w 117344"/>
                  <a:gd name="connsiteY6" fmla="*/ 24577 h 117337"/>
                  <a:gd name="connsiteX7" fmla="*/ 19165 w 117344"/>
                  <a:gd name="connsiteY7" fmla="*/ 101358 h 117337"/>
                  <a:gd name="connsiteX8" fmla="*/ 95970 w 117344"/>
                  <a:gd name="connsiteY8" fmla="*/ 69929 h 117337"/>
                  <a:gd name="connsiteX9" fmla="*/ 64541 w 117344"/>
                  <a:gd name="connsiteY9" fmla="*/ -6853 h 117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344" h="117337">
                    <a:moveTo>
                      <a:pt x="28723" y="78584"/>
                    </a:moveTo>
                    <a:cubicBezTo>
                      <a:pt x="11436" y="71343"/>
                      <a:pt x="3292" y="51398"/>
                      <a:pt x="10533" y="34110"/>
                    </a:cubicBezTo>
                    <a:cubicBezTo>
                      <a:pt x="17775" y="16847"/>
                      <a:pt x="37720" y="8679"/>
                      <a:pt x="54983" y="15921"/>
                    </a:cubicBezTo>
                    <a:cubicBezTo>
                      <a:pt x="72270" y="23163"/>
                      <a:pt x="80439" y="43108"/>
                      <a:pt x="73172" y="60370"/>
                    </a:cubicBezTo>
                    <a:cubicBezTo>
                      <a:pt x="65955" y="77658"/>
                      <a:pt x="45986" y="85826"/>
                      <a:pt x="28723" y="78584"/>
                    </a:cubicBezTo>
                    <a:close/>
                    <a:moveTo>
                      <a:pt x="64541" y="-6853"/>
                    </a:moveTo>
                    <a:cubicBezTo>
                      <a:pt x="34697" y="-19361"/>
                      <a:pt x="244" y="-5268"/>
                      <a:pt x="-12265" y="24577"/>
                    </a:cubicBezTo>
                    <a:cubicBezTo>
                      <a:pt x="-24748" y="54397"/>
                      <a:pt x="-10655" y="88849"/>
                      <a:pt x="19165" y="101358"/>
                    </a:cubicBezTo>
                    <a:cubicBezTo>
                      <a:pt x="49009" y="113866"/>
                      <a:pt x="83462" y="99773"/>
                      <a:pt x="95970" y="69929"/>
                    </a:cubicBezTo>
                    <a:cubicBezTo>
                      <a:pt x="108479" y="40084"/>
                      <a:pt x="94361" y="5656"/>
                      <a:pt x="64541" y="-6853"/>
                    </a:cubicBezTo>
                  </a:path>
                </a:pathLst>
              </a:custGeom>
              <a:solidFill>
                <a:schemeClr val="accent5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89" name="Empilhadeira 1">
              <a:extLst>
                <a:ext uri="{FF2B5EF4-FFF2-40B4-BE49-F238E27FC236}">
                  <a16:creationId xmlns:a16="http://schemas.microsoft.com/office/drawing/2014/main" id="{D77208DA-99AF-674D-B040-1B9D870E62D8}"/>
                </a:ext>
              </a:extLst>
            </p:cNvPr>
            <p:cNvGrpSpPr/>
            <p:nvPr/>
          </p:nvGrpSpPr>
          <p:grpSpPr>
            <a:xfrm>
              <a:off x="3069865" y="2712520"/>
              <a:ext cx="1405973" cy="2412931"/>
              <a:chOff x="3069865" y="2712520"/>
              <a:chExt cx="1405973" cy="2412931"/>
            </a:xfrm>
          </p:grpSpPr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889FE9D7-5779-92D2-26E8-913C08FD65BC}"/>
                  </a:ext>
                </a:extLst>
              </p:cNvPr>
              <p:cNvSpPr/>
              <p:nvPr/>
            </p:nvSpPr>
            <p:spPr>
              <a:xfrm flipV="1">
                <a:off x="3726961" y="3256516"/>
                <a:ext cx="412131" cy="811554"/>
              </a:xfrm>
              <a:custGeom>
                <a:avLst/>
                <a:gdLst>
                  <a:gd name="connsiteX0" fmla="*/ 281525 w 412131"/>
                  <a:gd name="connsiteY0" fmla="*/ -7581 h 811554"/>
                  <a:gd name="connsiteX1" fmla="*/ 271406 w 412131"/>
                  <a:gd name="connsiteY1" fmla="*/ 636 h 811554"/>
                  <a:gd name="connsiteX2" fmla="*/ 382055 w 412131"/>
                  <a:gd name="connsiteY2" fmla="*/ 279233 h 811554"/>
                  <a:gd name="connsiteX3" fmla="*/ 151687 w 412131"/>
                  <a:gd name="connsiteY3" fmla="*/ 507187 h 811554"/>
                  <a:gd name="connsiteX4" fmla="*/ 14290 w 412131"/>
                  <a:gd name="connsiteY4" fmla="*/ 603597 h 811554"/>
                  <a:gd name="connsiteX5" fmla="*/ -13043 w 412131"/>
                  <a:gd name="connsiteY5" fmla="*/ 686327 h 811554"/>
                  <a:gd name="connsiteX6" fmla="*/ 73126 w 412131"/>
                  <a:gd name="connsiteY6" fmla="*/ 803974 h 811554"/>
                  <a:gd name="connsiteX7" fmla="*/ 80319 w 412131"/>
                  <a:gd name="connsiteY7" fmla="*/ 793075 h 811554"/>
                  <a:gd name="connsiteX8" fmla="*/ -144 w 412131"/>
                  <a:gd name="connsiteY8" fmla="*/ 684498 h 811554"/>
                  <a:gd name="connsiteX9" fmla="*/ 24165 w 412131"/>
                  <a:gd name="connsiteY9" fmla="*/ 612106 h 811554"/>
                  <a:gd name="connsiteX10" fmla="*/ 158197 w 412131"/>
                  <a:gd name="connsiteY10" fmla="*/ 518476 h 811554"/>
                  <a:gd name="connsiteX11" fmla="*/ 394856 w 412131"/>
                  <a:gd name="connsiteY11" fmla="*/ 281598 h 811554"/>
                  <a:gd name="connsiteX12" fmla="*/ 281525 w 412131"/>
                  <a:gd name="connsiteY12" fmla="*/ -7581 h 811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131" h="811554">
                    <a:moveTo>
                      <a:pt x="281525" y="-7581"/>
                    </a:moveTo>
                    <a:lnTo>
                      <a:pt x="271406" y="636"/>
                    </a:lnTo>
                    <a:cubicBezTo>
                      <a:pt x="360281" y="109895"/>
                      <a:pt x="396465" y="201038"/>
                      <a:pt x="382055" y="279233"/>
                    </a:cubicBezTo>
                    <a:cubicBezTo>
                      <a:pt x="362403" y="385688"/>
                      <a:pt x="250461" y="450229"/>
                      <a:pt x="151687" y="507187"/>
                    </a:cubicBezTo>
                    <a:cubicBezTo>
                      <a:pt x="96241" y="539153"/>
                      <a:pt x="43867" y="569339"/>
                      <a:pt x="14290" y="603597"/>
                    </a:cubicBezTo>
                    <a:cubicBezTo>
                      <a:pt x="-7898" y="629296"/>
                      <a:pt x="-17115" y="657141"/>
                      <a:pt x="-13043" y="686327"/>
                    </a:cubicBezTo>
                    <a:cubicBezTo>
                      <a:pt x="-3850" y="752575"/>
                      <a:pt x="70005" y="801901"/>
                      <a:pt x="73126" y="803974"/>
                    </a:cubicBezTo>
                    <a:lnTo>
                      <a:pt x="80319" y="793075"/>
                    </a:lnTo>
                    <a:cubicBezTo>
                      <a:pt x="79587" y="792611"/>
                      <a:pt x="8219" y="744870"/>
                      <a:pt x="-144" y="684498"/>
                    </a:cubicBezTo>
                    <a:cubicBezTo>
                      <a:pt x="-3655" y="659189"/>
                      <a:pt x="4537" y="634855"/>
                      <a:pt x="24165" y="612106"/>
                    </a:cubicBezTo>
                    <a:cubicBezTo>
                      <a:pt x="52279" y="579531"/>
                      <a:pt x="103726" y="549881"/>
                      <a:pt x="158197" y="518476"/>
                    </a:cubicBezTo>
                    <a:cubicBezTo>
                      <a:pt x="259410" y="460128"/>
                      <a:pt x="374131" y="393978"/>
                      <a:pt x="394856" y="281598"/>
                    </a:cubicBezTo>
                    <a:cubicBezTo>
                      <a:pt x="410022" y="199428"/>
                      <a:pt x="372960" y="104823"/>
                      <a:pt x="281525" y="-7581"/>
                    </a:cubicBezTo>
                  </a:path>
                </a:pathLst>
              </a:custGeom>
              <a:solidFill>
                <a:schemeClr val="accent3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8DF6F15B-764C-6DEE-A145-D32A1E2B76E5}"/>
                  </a:ext>
                </a:extLst>
              </p:cNvPr>
              <p:cNvSpPr/>
              <p:nvPr/>
            </p:nvSpPr>
            <p:spPr>
              <a:xfrm flipV="1">
                <a:off x="3194924" y="2798562"/>
                <a:ext cx="583690" cy="542318"/>
              </a:xfrm>
              <a:custGeom>
                <a:avLst/>
                <a:gdLst>
                  <a:gd name="connsiteX0" fmla="*/ 37998 w 583690"/>
                  <a:gd name="connsiteY0" fmla="*/ -10335 h 542318"/>
                  <a:gd name="connsiteX1" fmla="*/ -10670 w 583690"/>
                  <a:gd name="connsiteY1" fmla="*/ 173584 h 542318"/>
                  <a:gd name="connsiteX2" fmla="*/ 132237 w 583690"/>
                  <a:gd name="connsiteY2" fmla="*/ 482245 h 542318"/>
                  <a:gd name="connsiteX3" fmla="*/ 377162 w 583690"/>
                  <a:gd name="connsiteY3" fmla="*/ 522110 h 542318"/>
                  <a:gd name="connsiteX4" fmla="*/ 571297 w 583690"/>
                  <a:gd name="connsiteY4" fmla="*/ 390639 h 542318"/>
                  <a:gd name="connsiteX5" fmla="*/ 525823 w 583690"/>
                  <a:gd name="connsiteY5" fmla="*/ 365134 h 542318"/>
                  <a:gd name="connsiteX6" fmla="*/ 364117 w 583690"/>
                  <a:gd name="connsiteY6" fmla="*/ 471638 h 542318"/>
                  <a:gd name="connsiteX7" fmla="*/ 159668 w 583690"/>
                  <a:gd name="connsiteY7" fmla="*/ 437917 h 542318"/>
                  <a:gd name="connsiteX8" fmla="*/ 41265 w 583690"/>
                  <a:gd name="connsiteY8" fmla="*/ 178070 h 542318"/>
                  <a:gd name="connsiteX9" fmla="*/ 84959 w 583690"/>
                  <a:gd name="connsiteY9" fmla="*/ 12341 h 542318"/>
                  <a:gd name="connsiteX10" fmla="*/ 37998 w 583690"/>
                  <a:gd name="connsiteY10" fmla="*/ -10335 h 54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690" h="542318">
                    <a:moveTo>
                      <a:pt x="37998" y="-10335"/>
                    </a:moveTo>
                    <a:cubicBezTo>
                      <a:pt x="36365" y="-6970"/>
                      <a:pt x="-2014" y="73419"/>
                      <a:pt x="-10670" y="173584"/>
                    </a:cubicBezTo>
                    <a:cubicBezTo>
                      <a:pt x="-22520" y="310346"/>
                      <a:pt x="26904" y="417069"/>
                      <a:pt x="132237" y="482245"/>
                    </a:cubicBezTo>
                    <a:cubicBezTo>
                      <a:pt x="209189" y="529839"/>
                      <a:pt x="293870" y="543616"/>
                      <a:pt x="377162" y="522110"/>
                    </a:cubicBezTo>
                    <a:cubicBezTo>
                      <a:pt x="473230" y="497288"/>
                      <a:pt x="549792" y="428968"/>
                      <a:pt x="571297" y="390639"/>
                    </a:cubicBezTo>
                    <a:lnTo>
                      <a:pt x="525823" y="365134"/>
                    </a:lnTo>
                    <a:cubicBezTo>
                      <a:pt x="511486" y="390687"/>
                      <a:pt x="447384" y="450108"/>
                      <a:pt x="364117" y="471638"/>
                    </a:cubicBezTo>
                    <a:cubicBezTo>
                      <a:pt x="293943" y="489754"/>
                      <a:pt x="225160" y="478416"/>
                      <a:pt x="159668" y="437917"/>
                    </a:cubicBezTo>
                    <a:cubicBezTo>
                      <a:pt x="70939" y="383007"/>
                      <a:pt x="31098" y="295595"/>
                      <a:pt x="41265" y="178070"/>
                    </a:cubicBezTo>
                    <a:cubicBezTo>
                      <a:pt x="49117" y="87366"/>
                      <a:pt x="84594" y="13072"/>
                      <a:pt x="84959" y="12341"/>
                    </a:cubicBezTo>
                    <a:lnTo>
                      <a:pt x="37998" y="-10335"/>
                    </a:lnTo>
                  </a:path>
                </a:pathLst>
              </a:custGeom>
              <a:solidFill>
                <a:schemeClr val="bg1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1CD40DD3-407C-28C9-79D2-DAE079D91471}"/>
                  </a:ext>
                </a:extLst>
              </p:cNvPr>
              <p:cNvSpPr/>
              <p:nvPr/>
            </p:nvSpPr>
            <p:spPr>
              <a:xfrm flipV="1">
                <a:off x="3683107" y="2899138"/>
                <a:ext cx="145564" cy="107040"/>
              </a:xfrm>
              <a:custGeom>
                <a:avLst/>
                <a:gdLst>
                  <a:gd name="connsiteX0" fmla="*/ 132215 w 145564"/>
                  <a:gd name="connsiteY0" fmla="*/ 61659 h 107040"/>
                  <a:gd name="connsiteX1" fmla="*/ 6546 w 145564"/>
                  <a:gd name="connsiteY1" fmla="*/ -10879 h 107040"/>
                  <a:gd name="connsiteX2" fmla="*/ -13350 w 145564"/>
                  <a:gd name="connsiteY2" fmla="*/ 23598 h 107040"/>
                  <a:gd name="connsiteX3" fmla="*/ 112294 w 145564"/>
                  <a:gd name="connsiteY3" fmla="*/ 96161 h 107040"/>
                  <a:gd name="connsiteX4" fmla="*/ 132215 w 145564"/>
                  <a:gd name="connsiteY4" fmla="*/ 61659 h 10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564" h="107040">
                    <a:moveTo>
                      <a:pt x="132215" y="61659"/>
                    </a:moveTo>
                    <a:lnTo>
                      <a:pt x="6546" y="-10879"/>
                    </a:lnTo>
                    <a:lnTo>
                      <a:pt x="-13350" y="23598"/>
                    </a:lnTo>
                    <a:lnTo>
                      <a:pt x="112294" y="96161"/>
                    </a:lnTo>
                    <a:lnTo>
                      <a:pt x="132215" y="61659"/>
                    </a:lnTo>
                  </a:path>
                </a:pathLst>
              </a:custGeom>
              <a:solidFill>
                <a:schemeClr val="accent3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7289CC51-3349-8BBA-618A-50BD66F869C1}"/>
                  </a:ext>
                </a:extLst>
              </p:cNvPr>
              <p:cNvSpPr/>
              <p:nvPr/>
            </p:nvSpPr>
            <p:spPr>
              <a:xfrm flipV="1">
                <a:off x="4145574" y="2726826"/>
                <a:ext cx="316121" cy="222662"/>
              </a:xfrm>
              <a:custGeom>
                <a:avLst/>
                <a:gdLst>
                  <a:gd name="connsiteX0" fmla="*/ 300825 w 316121"/>
                  <a:gd name="connsiteY0" fmla="*/ -11412 h 222662"/>
                  <a:gd name="connsiteX1" fmla="*/ 96034 w 316121"/>
                  <a:gd name="connsiteY1" fmla="*/ -11412 h 222662"/>
                  <a:gd name="connsiteX2" fmla="*/ -15297 w 316121"/>
                  <a:gd name="connsiteY2" fmla="*/ 99920 h 222662"/>
                  <a:gd name="connsiteX3" fmla="*/ 96034 w 316121"/>
                  <a:gd name="connsiteY3" fmla="*/ 211251 h 222662"/>
                  <a:gd name="connsiteX4" fmla="*/ 300825 w 316121"/>
                  <a:gd name="connsiteY4" fmla="*/ 211251 h 222662"/>
                  <a:gd name="connsiteX5" fmla="*/ 300825 w 316121"/>
                  <a:gd name="connsiteY5" fmla="*/ -11412 h 22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121" h="222662">
                    <a:moveTo>
                      <a:pt x="300825" y="-11412"/>
                    </a:moveTo>
                    <a:lnTo>
                      <a:pt x="96034" y="-11412"/>
                    </a:lnTo>
                    <a:cubicBezTo>
                      <a:pt x="34566" y="-11412"/>
                      <a:pt x="-15297" y="38427"/>
                      <a:pt x="-15297" y="99920"/>
                    </a:cubicBezTo>
                    <a:cubicBezTo>
                      <a:pt x="-15297" y="161413"/>
                      <a:pt x="34566" y="211251"/>
                      <a:pt x="96034" y="211251"/>
                    </a:cubicBezTo>
                    <a:lnTo>
                      <a:pt x="300825" y="211251"/>
                    </a:lnTo>
                    <a:lnTo>
                      <a:pt x="300825" y="-11412"/>
                    </a:lnTo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805102B0-207F-78A5-DA11-4B70D3404D41}"/>
                  </a:ext>
                </a:extLst>
              </p:cNvPr>
              <p:cNvSpPr/>
              <p:nvPr/>
            </p:nvSpPr>
            <p:spPr>
              <a:xfrm flipV="1">
                <a:off x="3273372" y="3056870"/>
                <a:ext cx="592727" cy="456866"/>
              </a:xfrm>
              <a:custGeom>
                <a:avLst/>
                <a:gdLst>
                  <a:gd name="connsiteX0" fmla="*/ 1412 w 592727"/>
                  <a:gd name="connsiteY0" fmla="*/ 31369 h 456866"/>
                  <a:gd name="connsiteX1" fmla="*/ 1412 w 592727"/>
                  <a:gd name="connsiteY1" fmla="*/ 31369 h 456866"/>
                  <a:gd name="connsiteX2" fmla="*/ 28014 w 592727"/>
                  <a:gd name="connsiteY2" fmla="*/ 153868 h 456866"/>
                  <a:gd name="connsiteX3" fmla="*/ 484117 w 592727"/>
                  <a:gd name="connsiteY3" fmla="*/ 447533 h 456866"/>
                  <a:gd name="connsiteX4" fmla="*/ 580039 w 592727"/>
                  <a:gd name="connsiteY4" fmla="*/ 298433 h 456866"/>
                  <a:gd name="connsiteX5" fmla="*/ 123911 w 592727"/>
                  <a:gd name="connsiteY5" fmla="*/ 4768 h 456866"/>
                  <a:gd name="connsiteX6" fmla="*/ 1412 w 592727"/>
                  <a:gd name="connsiteY6" fmla="*/ 31369 h 45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2727" h="456866">
                    <a:moveTo>
                      <a:pt x="1412" y="31369"/>
                    </a:moveTo>
                    <a:lnTo>
                      <a:pt x="1412" y="31369"/>
                    </a:lnTo>
                    <a:cubicBezTo>
                      <a:pt x="-25067" y="72527"/>
                      <a:pt x="-13168" y="127388"/>
                      <a:pt x="28014" y="153868"/>
                    </a:cubicBezTo>
                    <a:lnTo>
                      <a:pt x="484117" y="447533"/>
                    </a:lnTo>
                    <a:lnTo>
                      <a:pt x="580039" y="298433"/>
                    </a:lnTo>
                    <a:lnTo>
                      <a:pt x="123911" y="4768"/>
                    </a:lnTo>
                    <a:cubicBezTo>
                      <a:pt x="82753" y="-21712"/>
                      <a:pt x="27892" y="-9813"/>
                      <a:pt x="1412" y="31369"/>
                    </a:cubicBezTo>
                  </a:path>
                </a:pathLst>
              </a:custGeom>
              <a:solidFill>
                <a:schemeClr val="bg1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9CA5AB30-55C7-A77F-81D3-6450ADECD29A}"/>
                  </a:ext>
                </a:extLst>
              </p:cNvPr>
              <p:cNvSpPr/>
              <p:nvPr/>
            </p:nvSpPr>
            <p:spPr>
              <a:xfrm flipV="1">
                <a:off x="3624320" y="2712520"/>
                <a:ext cx="756341" cy="634773"/>
              </a:xfrm>
              <a:custGeom>
                <a:avLst/>
                <a:gdLst>
                  <a:gd name="connsiteX0" fmla="*/ 188199 w 756341"/>
                  <a:gd name="connsiteY0" fmla="*/ -10520 h 634773"/>
                  <a:gd name="connsiteX1" fmla="*/ 681632 w 756341"/>
                  <a:gd name="connsiteY1" fmla="*/ 354903 h 634773"/>
                  <a:gd name="connsiteX2" fmla="*/ 718011 w 756341"/>
                  <a:gd name="connsiteY2" fmla="*/ 556232 h 634773"/>
                  <a:gd name="connsiteX3" fmla="*/ 718011 w 756341"/>
                  <a:gd name="connsiteY3" fmla="*/ 556232 h 634773"/>
                  <a:gd name="connsiteX4" fmla="*/ 519292 w 756341"/>
                  <a:gd name="connsiteY4" fmla="*/ 604900 h 634773"/>
                  <a:gd name="connsiteX5" fmla="*/ -14227 w 756341"/>
                  <a:gd name="connsiteY5" fmla="*/ 302773 h 634773"/>
                  <a:gd name="connsiteX6" fmla="*/ 188199 w 756341"/>
                  <a:gd name="connsiteY6" fmla="*/ -10520 h 634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6341" h="634773">
                    <a:moveTo>
                      <a:pt x="188199" y="-10520"/>
                    </a:moveTo>
                    <a:lnTo>
                      <a:pt x="681632" y="354903"/>
                    </a:lnTo>
                    <a:cubicBezTo>
                      <a:pt x="745052" y="401865"/>
                      <a:pt x="760998" y="490057"/>
                      <a:pt x="718011" y="556232"/>
                    </a:cubicBezTo>
                    <a:lnTo>
                      <a:pt x="718011" y="556232"/>
                    </a:lnTo>
                    <a:cubicBezTo>
                      <a:pt x="675024" y="622406"/>
                      <a:pt x="587978" y="643741"/>
                      <a:pt x="519292" y="604900"/>
                    </a:cubicBezTo>
                    <a:lnTo>
                      <a:pt x="-14227" y="302773"/>
                    </a:lnTo>
                    <a:lnTo>
                      <a:pt x="188199" y="-10520"/>
                    </a:lnTo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6D99DB0B-DF96-A4DD-361C-C102EBDD94F5}"/>
                  </a:ext>
                </a:extLst>
              </p:cNvPr>
              <p:cNvSpPr/>
              <p:nvPr/>
            </p:nvSpPr>
            <p:spPr>
              <a:xfrm flipV="1">
                <a:off x="4134995" y="2766451"/>
                <a:ext cx="191567" cy="191544"/>
              </a:xfrm>
              <a:custGeom>
                <a:avLst/>
                <a:gdLst>
                  <a:gd name="connsiteX0" fmla="*/ 50524 w 191567"/>
                  <a:gd name="connsiteY0" fmla="*/ 130995 h 191544"/>
                  <a:gd name="connsiteX1" fmla="*/ 34212 w 191567"/>
                  <a:gd name="connsiteY1" fmla="*/ 54262 h 191544"/>
                  <a:gd name="connsiteX2" fmla="*/ 110969 w 191567"/>
                  <a:gd name="connsiteY2" fmla="*/ 37950 h 191544"/>
                  <a:gd name="connsiteX3" fmla="*/ 127257 w 191567"/>
                  <a:gd name="connsiteY3" fmla="*/ 114683 h 191544"/>
                  <a:gd name="connsiteX4" fmla="*/ 50524 w 191567"/>
                  <a:gd name="connsiteY4" fmla="*/ 130995 h 191544"/>
                  <a:gd name="connsiteX5" fmla="*/ 132913 w 191567"/>
                  <a:gd name="connsiteY5" fmla="*/ 4131 h 191544"/>
                  <a:gd name="connsiteX6" fmla="*/ 393 w 191567"/>
                  <a:gd name="connsiteY6" fmla="*/ 32294 h 191544"/>
                  <a:gd name="connsiteX7" fmla="*/ 28555 w 191567"/>
                  <a:gd name="connsiteY7" fmla="*/ 164814 h 191544"/>
                  <a:gd name="connsiteX8" fmla="*/ 161100 w 191567"/>
                  <a:gd name="connsiteY8" fmla="*/ 136652 h 191544"/>
                  <a:gd name="connsiteX9" fmla="*/ 132913 w 191567"/>
                  <a:gd name="connsiteY9" fmla="*/ 4131 h 19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567" h="191544">
                    <a:moveTo>
                      <a:pt x="50524" y="130995"/>
                    </a:moveTo>
                    <a:cubicBezTo>
                      <a:pt x="24873" y="114341"/>
                      <a:pt x="17559" y="79913"/>
                      <a:pt x="34212" y="54262"/>
                    </a:cubicBezTo>
                    <a:cubicBezTo>
                      <a:pt x="50890" y="28612"/>
                      <a:pt x="85294" y="21297"/>
                      <a:pt x="110969" y="37950"/>
                    </a:cubicBezTo>
                    <a:cubicBezTo>
                      <a:pt x="136619" y="54604"/>
                      <a:pt x="143934" y="89032"/>
                      <a:pt x="127257" y="114683"/>
                    </a:cubicBezTo>
                    <a:cubicBezTo>
                      <a:pt x="110603" y="140333"/>
                      <a:pt x="76175" y="147648"/>
                      <a:pt x="50524" y="130995"/>
                    </a:cubicBezTo>
                    <a:close/>
                    <a:moveTo>
                      <a:pt x="132913" y="4131"/>
                    </a:moveTo>
                    <a:cubicBezTo>
                      <a:pt x="88610" y="-24640"/>
                      <a:pt x="29165" y="-12010"/>
                      <a:pt x="393" y="32294"/>
                    </a:cubicBezTo>
                    <a:cubicBezTo>
                      <a:pt x="-28378" y="76597"/>
                      <a:pt x="-15748" y="136042"/>
                      <a:pt x="28555" y="164814"/>
                    </a:cubicBezTo>
                    <a:cubicBezTo>
                      <a:pt x="72858" y="193585"/>
                      <a:pt x="132328" y="180955"/>
                      <a:pt x="161100" y="136652"/>
                    </a:cubicBezTo>
                    <a:cubicBezTo>
                      <a:pt x="189871" y="92348"/>
                      <a:pt x="177241" y="32903"/>
                      <a:pt x="132913" y="4131"/>
                    </a:cubicBezTo>
                  </a:path>
                </a:pathLst>
              </a:custGeom>
              <a:solidFill>
                <a:schemeClr val="accent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7" name="Forma Livre: Forma 96">
                <a:extLst>
                  <a:ext uri="{FF2B5EF4-FFF2-40B4-BE49-F238E27FC236}">
                    <a16:creationId xmlns:a16="http://schemas.microsoft.com/office/drawing/2014/main" id="{6F4E030A-D003-1603-3A7F-D1A032D6CBB1}"/>
                  </a:ext>
                </a:extLst>
              </p:cNvPr>
              <p:cNvSpPr/>
              <p:nvPr/>
            </p:nvSpPr>
            <p:spPr>
              <a:xfrm flipV="1">
                <a:off x="3069865" y="3188106"/>
                <a:ext cx="1048054" cy="1120467"/>
              </a:xfrm>
              <a:custGeom>
                <a:avLst/>
                <a:gdLst>
                  <a:gd name="connsiteX0" fmla="*/ 936047 w 1048054"/>
                  <a:gd name="connsiteY0" fmla="*/ 63179 h 1120467"/>
                  <a:gd name="connsiteX1" fmla="*/ 936047 w 1048054"/>
                  <a:gd name="connsiteY1" fmla="*/ 63179 h 1120467"/>
                  <a:gd name="connsiteX2" fmla="*/ 530148 w 1048054"/>
                  <a:gd name="connsiteY2" fmla="*/ 92049 h 1120467"/>
                  <a:gd name="connsiteX3" fmla="*/ 57586 w 1048054"/>
                  <a:gd name="connsiteY3" fmla="*/ 637027 h 1120467"/>
                  <a:gd name="connsiteX4" fmla="*/ 86455 w 1048054"/>
                  <a:gd name="connsiteY4" fmla="*/ 1042926 h 1120467"/>
                  <a:gd name="connsiteX5" fmla="*/ 86455 w 1048054"/>
                  <a:gd name="connsiteY5" fmla="*/ 1042926 h 1120467"/>
                  <a:gd name="connsiteX6" fmla="*/ 492354 w 1048054"/>
                  <a:gd name="connsiteY6" fmla="*/ 1014057 h 1120467"/>
                  <a:gd name="connsiteX7" fmla="*/ 964940 w 1048054"/>
                  <a:gd name="connsiteY7" fmla="*/ 469079 h 1120467"/>
                  <a:gd name="connsiteX8" fmla="*/ 936047 w 1048054"/>
                  <a:gd name="connsiteY8" fmla="*/ 63179 h 1120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8054" h="1120467">
                    <a:moveTo>
                      <a:pt x="936047" y="63179"/>
                    </a:moveTo>
                    <a:lnTo>
                      <a:pt x="936047" y="63179"/>
                    </a:lnTo>
                    <a:cubicBezTo>
                      <a:pt x="815986" y="-40935"/>
                      <a:pt x="634262" y="-28012"/>
                      <a:pt x="530148" y="92049"/>
                    </a:cubicBezTo>
                    <a:lnTo>
                      <a:pt x="57586" y="637027"/>
                    </a:lnTo>
                    <a:cubicBezTo>
                      <a:pt x="-46528" y="757087"/>
                      <a:pt x="-33605" y="938812"/>
                      <a:pt x="86455" y="1042926"/>
                    </a:cubicBezTo>
                    <a:lnTo>
                      <a:pt x="86455" y="1042926"/>
                    </a:lnTo>
                    <a:cubicBezTo>
                      <a:pt x="206516" y="1147040"/>
                      <a:pt x="388240" y="1134117"/>
                      <a:pt x="492354" y="1014057"/>
                    </a:cubicBezTo>
                    <a:lnTo>
                      <a:pt x="964940" y="469079"/>
                    </a:lnTo>
                    <a:cubicBezTo>
                      <a:pt x="1069030" y="349018"/>
                      <a:pt x="1056107" y="167294"/>
                      <a:pt x="936047" y="63179"/>
                    </a:cubicBezTo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id="{2AEACD0B-FA21-BD00-7BB4-60DD0BE49867}"/>
                  </a:ext>
                </a:extLst>
              </p:cNvPr>
              <p:cNvSpPr/>
              <p:nvPr/>
            </p:nvSpPr>
            <p:spPr>
              <a:xfrm flipV="1">
                <a:off x="3195034" y="3311593"/>
                <a:ext cx="302997" cy="302986"/>
              </a:xfrm>
              <a:custGeom>
                <a:avLst/>
                <a:gdLst>
                  <a:gd name="connsiteX0" fmla="*/ 198946 w 302997"/>
                  <a:gd name="connsiteY0" fmla="*/ 74544 h 302986"/>
                  <a:gd name="connsiteX1" fmla="*/ 71156 w 302997"/>
                  <a:gd name="connsiteY1" fmla="*/ 83639 h 302986"/>
                  <a:gd name="connsiteX2" fmla="*/ 80251 w 302997"/>
                  <a:gd name="connsiteY2" fmla="*/ 211429 h 302986"/>
                  <a:gd name="connsiteX3" fmla="*/ 208041 w 302997"/>
                  <a:gd name="connsiteY3" fmla="*/ 202334 h 302986"/>
                  <a:gd name="connsiteX4" fmla="*/ 198946 w 302997"/>
                  <a:gd name="connsiteY4" fmla="*/ 74544 h 302986"/>
                  <a:gd name="connsiteX5" fmla="*/ 40361 w 302997"/>
                  <a:gd name="connsiteY5" fmla="*/ 257439 h 302986"/>
                  <a:gd name="connsiteX6" fmla="*/ 25146 w 302997"/>
                  <a:gd name="connsiteY6" fmla="*/ 43749 h 302986"/>
                  <a:gd name="connsiteX7" fmla="*/ 238860 w 302997"/>
                  <a:gd name="connsiteY7" fmla="*/ 28534 h 302986"/>
                  <a:gd name="connsiteX8" fmla="*/ 254051 w 302997"/>
                  <a:gd name="connsiteY8" fmla="*/ 242224 h 302986"/>
                  <a:gd name="connsiteX9" fmla="*/ 40361 w 302997"/>
                  <a:gd name="connsiteY9" fmla="*/ 257439 h 30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997" h="302986">
                    <a:moveTo>
                      <a:pt x="198946" y="74544"/>
                    </a:moveTo>
                    <a:cubicBezTo>
                      <a:pt x="161153" y="41774"/>
                      <a:pt x="103951" y="45821"/>
                      <a:pt x="71156" y="83639"/>
                    </a:cubicBezTo>
                    <a:cubicBezTo>
                      <a:pt x="38386" y="121432"/>
                      <a:pt x="42458" y="178658"/>
                      <a:pt x="80251" y="211429"/>
                    </a:cubicBezTo>
                    <a:cubicBezTo>
                      <a:pt x="118044" y="244224"/>
                      <a:pt x="175270" y="240152"/>
                      <a:pt x="208041" y="202334"/>
                    </a:cubicBezTo>
                    <a:cubicBezTo>
                      <a:pt x="240835" y="164541"/>
                      <a:pt x="236764" y="107315"/>
                      <a:pt x="198946" y="74544"/>
                    </a:cubicBezTo>
                    <a:close/>
                    <a:moveTo>
                      <a:pt x="40361" y="257439"/>
                    </a:moveTo>
                    <a:cubicBezTo>
                      <a:pt x="-22864" y="202627"/>
                      <a:pt x="-29667" y="106949"/>
                      <a:pt x="25146" y="43749"/>
                    </a:cubicBezTo>
                    <a:cubicBezTo>
                      <a:pt x="79958" y="-19475"/>
                      <a:pt x="175636" y="-26278"/>
                      <a:pt x="238860" y="28534"/>
                    </a:cubicBezTo>
                    <a:cubicBezTo>
                      <a:pt x="302085" y="83346"/>
                      <a:pt x="308863" y="179024"/>
                      <a:pt x="254051" y="242224"/>
                    </a:cubicBezTo>
                    <a:cubicBezTo>
                      <a:pt x="199238" y="305449"/>
                      <a:pt x="103561" y="312251"/>
                      <a:pt x="40361" y="257439"/>
                    </a:cubicBezTo>
                  </a:path>
                </a:pathLst>
              </a:custGeom>
              <a:solidFill>
                <a:schemeClr val="accent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grpSp>
            <p:nvGrpSpPr>
              <p:cNvPr id="99" name="Empilhadeira base">
                <a:extLst>
                  <a:ext uri="{FF2B5EF4-FFF2-40B4-BE49-F238E27FC236}">
                    <a16:creationId xmlns:a16="http://schemas.microsoft.com/office/drawing/2014/main" id="{2A8EA572-0A4A-8134-E1E7-18D29097E914}"/>
                  </a:ext>
                </a:extLst>
              </p:cNvPr>
              <p:cNvGrpSpPr/>
              <p:nvPr/>
            </p:nvGrpSpPr>
            <p:grpSpPr>
              <a:xfrm>
                <a:off x="3223176" y="3805176"/>
                <a:ext cx="1252662" cy="1320275"/>
                <a:chOff x="3223176" y="3805176"/>
                <a:chExt cx="1252662" cy="1320275"/>
              </a:xfrm>
            </p:grpSpPr>
            <p:sp>
              <p:nvSpPr>
                <p:cNvPr id="100" name="Forma Livre: Forma 99">
                  <a:extLst>
                    <a:ext uri="{FF2B5EF4-FFF2-40B4-BE49-F238E27FC236}">
                      <a16:creationId xmlns:a16="http://schemas.microsoft.com/office/drawing/2014/main" id="{0D55CE93-A514-1682-2B31-07237B0BCD39}"/>
                    </a:ext>
                  </a:extLst>
                </p:cNvPr>
                <p:cNvSpPr/>
                <p:nvPr/>
              </p:nvSpPr>
              <p:spPr>
                <a:xfrm flipV="1">
                  <a:off x="3895285" y="3980582"/>
                  <a:ext cx="493705" cy="444426"/>
                </a:xfrm>
                <a:custGeom>
                  <a:avLst/>
                  <a:gdLst>
                    <a:gd name="connsiteX0" fmla="*/ 416632 w 493705"/>
                    <a:gd name="connsiteY0" fmla="*/ -5069 h 444426"/>
                    <a:gd name="connsiteX1" fmla="*/ 372694 w 493705"/>
                    <a:gd name="connsiteY1" fmla="*/ 23020 h 444426"/>
                    <a:gd name="connsiteX2" fmla="*/ 372646 w 493705"/>
                    <a:gd name="connsiteY2" fmla="*/ 319100 h 444426"/>
                    <a:gd name="connsiteX3" fmla="*/ 6539 w 493705"/>
                    <a:gd name="connsiteY3" fmla="*/ 346189 h 444426"/>
                    <a:gd name="connsiteX4" fmla="*/ -14723 w 493705"/>
                    <a:gd name="connsiteY4" fmla="*/ 393784 h 444426"/>
                    <a:gd name="connsiteX5" fmla="*/ 140327 w 493705"/>
                    <a:gd name="connsiteY5" fmla="*/ 435527 h 444426"/>
                    <a:gd name="connsiteX6" fmla="*/ 411536 w 493705"/>
                    <a:gd name="connsiteY6" fmla="*/ 353821 h 444426"/>
                    <a:gd name="connsiteX7" fmla="*/ 416632 w 493705"/>
                    <a:gd name="connsiteY7" fmla="*/ -5069 h 444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705" h="444426">
                      <a:moveTo>
                        <a:pt x="416632" y="-5069"/>
                      </a:moveTo>
                      <a:lnTo>
                        <a:pt x="372694" y="23020"/>
                      </a:lnTo>
                      <a:cubicBezTo>
                        <a:pt x="444867" y="135864"/>
                        <a:pt x="444843" y="238247"/>
                        <a:pt x="372646" y="319100"/>
                      </a:cubicBezTo>
                      <a:cubicBezTo>
                        <a:pt x="252658" y="453497"/>
                        <a:pt x="8977" y="347262"/>
                        <a:pt x="6539" y="346189"/>
                      </a:cubicBezTo>
                      <a:lnTo>
                        <a:pt x="-14723" y="393784"/>
                      </a:lnTo>
                      <a:cubicBezTo>
                        <a:pt x="-11894" y="395052"/>
                        <a:pt x="55231" y="424750"/>
                        <a:pt x="140327" y="435527"/>
                      </a:cubicBezTo>
                      <a:cubicBezTo>
                        <a:pt x="256828" y="450328"/>
                        <a:pt x="350604" y="422068"/>
                        <a:pt x="411536" y="353821"/>
                      </a:cubicBezTo>
                      <a:cubicBezTo>
                        <a:pt x="499680" y="255095"/>
                        <a:pt x="501484" y="127647"/>
                        <a:pt x="416632" y="-5069"/>
                      </a:cubicBezTo>
                    </a:path>
                  </a:pathLst>
                </a:custGeom>
                <a:solidFill>
                  <a:schemeClr val="bg1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01" name="Forma Livre: Forma 100">
                  <a:extLst>
                    <a:ext uri="{FF2B5EF4-FFF2-40B4-BE49-F238E27FC236}">
                      <a16:creationId xmlns:a16="http://schemas.microsoft.com/office/drawing/2014/main" id="{9F4288DA-C166-D7F6-581C-C6F3C779A78D}"/>
                    </a:ext>
                  </a:extLst>
                </p:cNvPr>
                <p:cNvSpPr/>
                <p:nvPr/>
              </p:nvSpPr>
              <p:spPr>
                <a:xfrm flipV="1">
                  <a:off x="3599547" y="3805176"/>
                  <a:ext cx="522862" cy="485752"/>
                </a:xfrm>
                <a:custGeom>
                  <a:avLst/>
                  <a:gdLst>
                    <a:gd name="connsiteX0" fmla="*/ 509139 w 522862"/>
                    <a:gd name="connsiteY0" fmla="*/ -5788 h 485752"/>
                    <a:gd name="connsiteX1" fmla="*/ -13724 w 522862"/>
                    <a:gd name="connsiteY1" fmla="*/ -5788 h 485752"/>
                    <a:gd name="connsiteX2" fmla="*/ -13724 w 522862"/>
                    <a:gd name="connsiteY2" fmla="*/ 218533 h 485752"/>
                    <a:gd name="connsiteX3" fmla="*/ 247708 w 522862"/>
                    <a:gd name="connsiteY3" fmla="*/ 479965 h 485752"/>
                    <a:gd name="connsiteX4" fmla="*/ 509139 w 522862"/>
                    <a:gd name="connsiteY4" fmla="*/ 218533 h 485752"/>
                    <a:gd name="connsiteX5" fmla="*/ 509139 w 522862"/>
                    <a:gd name="connsiteY5" fmla="*/ -5788 h 48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22862" h="485752">
                      <a:moveTo>
                        <a:pt x="509139" y="-5788"/>
                      </a:moveTo>
                      <a:lnTo>
                        <a:pt x="-13724" y="-5788"/>
                      </a:lnTo>
                      <a:lnTo>
                        <a:pt x="-13724" y="218533"/>
                      </a:lnTo>
                      <a:cubicBezTo>
                        <a:pt x="-13724" y="362903"/>
                        <a:pt x="103313" y="479965"/>
                        <a:pt x="247708" y="479965"/>
                      </a:cubicBezTo>
                      <a:cubicBezTo>
                        <a:pt x="392102" y="479965"/>
                        <a:pt x="509139" y="362903"/>
                        <a:pt x="509139" y="218533"/>
                      </a:cubicBezTo>
                      <a:lnTo>
                        <a:pt x="509139" y="-5788"/>
                      </a:lnTo>
                    </a:path>
                  </a:pathLst>
                </a:custGeom>
                <a:solidFill>
                  <a:schemeClr val="accent6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02" name="Forma Livre: Forma 101">
                  <a:extLst>
                    <a:ext uri="{FF2B5EF4-FFF2-40B4-BE49-F238E27FC236}">
                      <a16:creationId xmlns:a16="http://schemas.microsoft.com/office/drawing/2014/main" id="{76D0E25C-018B-F16A-580F-4FF5E52D1A56}"/>
                    </a:ext>
                  </a:extLst>
                </p:cNvPr>
                <p:cNvSpPr/>
                <p:nvPr/>
              </p:nvSpPr>
              <p:spPr>
                <a:xfrm flipV="1">
                  <a:off x="3744988" y="3943889"/>
                  <a:ext cx="237828" cy="237829"/>
                </a:xfrm>
                <a:custGeom>
                  <a:avLst/>
                  <a:gdLst>
                    <a:gd name="connsiteX0" fmla="*/ 151754 w 237828"/>
                    <a:gd name="connsiteY0" fmla="*/ 59480 h 237829"/>
                    <a:gd name="connsiteX1" fmla="*/ 51444 w 237828"/>
                    <a:gd name="connsiteY1" fmla="*/ 66600 h 237829"/>
                    <a:gd name="connsiteX2" fmla="*/ 58588 w 237828"/>
                    <a:gd name="connsiteY2" fmla="*/ 166911 h 237829"/>
                    <a:gd name="connsiteX3" fmla="*/ 158898 w 237828"/>
                    <a:gd name="connsiteY3" fmla="*/ 159791 h 237829"/>
                    <a:gd name="connsiteX4" fmla="*/ 151754 w 237828"/>
                    <a:gd name="connsiteY4" fmla="*/ 59480 h 237829"/>
                    <a:gd name="connsiteX5" fmla="*/ 27256 w 237828"/>
                    <a:gd name="connsiteY5" fmla="*/ 203046 h 237829"/>
                    <a:gd name="connsiteX6" fmla="*/ 15333 w 237828"/>
                    <a:gd name="connsiteY6" fmla="*/ 35293 h 237829"/>
                    <a:gd name="connsiteX7" fmla="*/ 183086 w 237828"/>
                    <a:gd name="connsiteY7" fmla="*/ 23345 h 237829"/>
                    <a:gd name="connsiteX8" fmla="*/ 195009 w 237828"/>
                    <a:gd name="connsiteY8" fmla="*/ 191098 h 237829"/>
                    <a:gd name="connsiteX9" fmla="*/ 27256 w 237828"/>
                    <a:gd name="connsiteY9" fmla="*/ 203046 h 237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7828" h="237829">
                      <a:moveTo>
                        <a:pt x="151754" y="59480"/>
                      </a:moveTo>
                      <a:cubicBezTo>
                        <a:pt x="122105" y="33732"/>
                        <a:pt x="77192" y="36951"/>
                        <a:pt x="51444" y="66600"/>
                      </a:cubicBezTo>
                      <a:cubicBezTo>
                        <a:pt x="25720" y="96274"/>
                        <a:pt x="28914" y="141187"/>
                        <a:pt x="58588" y="166911"/>
                      </a:cubicBezTo>
                      <a:cubicBezTo>
                        <a:pt x="88261" y="192659"/>
                        <a:pt x="133175" y="189465"/>
                        <a:pt x="158898" y="159791"/>
                      </a:cubicBezTo>
                      <a:cubicBezTo>
                        <a:pt x="184622" y="130117"/>
                        <a:pt x="181428" y="85204"/>
                        <a:pt x="151754" y="59480"/>
                      </a:cubicBezTo>
                      <a:close/>
                      <a:moveTo>
                        <a:pt x="27256" y="203046"/>
                      </a:moveTo>
                      <a:cubicBezTo>
                        <a:pt x="-22338" y="160010"/>
                        <a:pt x="-27678" y="84912"/>
                        <a:pt x="15333" y="35293"/>
                      </a:cubicBezTo>
                      <a:cubicBezTo>
                        <a:pt x="58368" y="-14326"/>
                        <a:pt x="133467" y="-19666"/>
                        <a:pt x="183086" y="23345"/>
                      </a:cubicBezTo>
                      <a:cubicBezTo>
                        <a:pt x="232705" y="66381"/>
                        <a:pt x="238045" y="141479"/>
                        <a:pt x="195009" y="191098"/>
                      </a:cubicBezTo>
                      <a:cubicBezTo>
                        <a:pt x="151998" y="240717"/>
                        <a:pt x="76899" y="246057"/>
                        <a:pt x="27256" y="203046"/>
                      </a:cubicBezTo>
                    </a:path>
                  </a:pathLst>
                </a:custGeom>
                <a:solidFill>
                  <a:schemeClr val="accent1">
                    <a:lumMod val="50000"/>
                    <a:lumOff val="50000"/>
                  </a:schemeClr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03" name="Forma Livre: Forma 102">
                  <a:extLst>
                    <a:ext uri="{FF2B5EF4-FFF2-40B4-BE49-F238E27FC236}">
                      <a16:creationId xmlns:a16="http://schemas.microsoft.com/office/drawing/2014/main" id="{C14BB244-A1CB-CDED-060B-0873AA56637F}"/>
                    </a:ext>
                  </a:extLst>
                </p:cNvPr>
                <p:cNvSpPr/>
                <p:nvPr/>
              </p:nvSpPr>
              <p:spPr>
                <a:xfrm flipV="1">
                  <a:off x="3540102" y="4264571"/>
                  <a:ext cx="668500" cy="196402"/>
                </a:xfrm>
                <a:custGeom>
                  <a:avLst/>
                  <a:gdLst>
                    <a:gd name="connsiteX0" fmla="*/ 654730 w 668500"/>
                    <a:gd name="connsiteY0" fmla="*/ -4325 h 196402"/>
                    <a:gd name="connsiteX1" fmla="*/ -13771 w 668500"/>
                    <a:gd name="connsiteY1" fmla="*/ -4325 h 196402"/>
                    <a:gd name="connsiteX2" fmla="*/ -13771 w 668500"/>
                    <a:gd name="connsiteY2" fmla="*/ 192078 h 196402"/>
                    <a:gd name="connsiteX3" fmla="*/ 654730 w 668500"/>
                    <a:gd name="connsiteY3" fmla="*/ 192078 h 196402"/>
                    <a:gd name="connsiteX4" fmla="*/ 654730 w 668500"/>
                    <a:gd name="connsiteY4" fmla="*/ -4325 h 196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8500" h="196402">
                      <a:moveTo>
                        <a:pt x="654730" y="-4325"/>
                      </a:moveTo>
                      <a:lnTo>
                        <a:pt x="-13771" y="-4325"/>
                      </a:lnTo>
                      <a:lnTo>
                        <a:pt x="-13771" y="192078"/>
                      </a:lnTo>
                      <a:lnTo>
                        <a:pt x="654730" y="192078"/>
                      </a:lnTo>
                      <a:lnTo>
                        <a:pt x="654730" y="-4325"/>
                      </a:lnTo>
                    </a:path>
                  </a:pathLst>
                </a:custGeom>
                <a:solidFill>
                  <a:schemeClr val="bg1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04" name="Forma Livre: Forma 103">
                  <a:extLst>
                    <a:ext uri="{FF2B5EF4-FFF2-40B4-BE49-F238E27FC236}">
                      <a16:creationId xmlns:a16="http://schemas.microsoft.com/office/drawing/2014/main" id="{9464D945-BCDE-D945-6AA6-9B8741FC20B7}"/>
                    </a:ext>
                  </a:extLst>
                </p:cNvPr>
                <p:cNvSpPr/>
                <p:nvPr/>
              </p:nvSpPr>
              <p:spPr>
                <a:xfrm flipV="1">
                  <a:off x="3250533" y="4538535"/>
                  <a:ext cx="1189949" cy="586867"/>
                </a:xfrm>
                <a:custGeom>
                  <a:avLst/>
                  <a:gdLst>
                    <a:gd name="connsiteX0" fmla="*/ 1175330 w 1189949"/>
                    <a:gd name="connsiteY0" fmla="*/ 584724 h 586867"/>
                    <a:gd name="connsiteX1" fmla="*/ -12718 w 1189949"/>
                    <a:gd name="connsiteY1" fmla="*/ 584724 h 586867"/>
                    <a:gd name="connsiteX2" fmla="*/ -13669 w 1189949"/>
                    <a:gd name="connsiteY2" fmla="*/ 568095 h 586867"/>
                    <a:gd name="connsiteX3" fmla="*/ -13669 w 1189949"/>
                    <a:gd name="connsiteY3" fmla="*/ -2144 h 586867"/>
                    <a:gd name="connsiteX4" fmla="*/ 1176281 w 1189949"/>
                    <a:gd name="connsiteY4" fmla="*/ -2144 h 586867"/>
                    <a:gd name="connsiteX5" fmla="*/ 1176281 w 1189949"/>
                    <a:gd name="connsiteY5" fmla="*/ 568095 h 586867"/>
                    <a:gd name="connsiteX6" fmla="*/ 1175330 w 1189949"/>
                    <a:gd name="connsiteY6" fmla="*/ 584724 h 586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9949" h="586867">
                      <a:moveTo>
                        <a:pt x="1175330" y="584724"/>
                      </a:moveTo>
                      <a:lnTo>
                        <a:pt x="-12718" y="584724"/>
                      </a:lnTo>
                      <a:cubicBezTo>
                        <a:pt x="-13352" y="579262"/>
                        <a:pt x="-13669" y="573727"/>
                        <a:pt x="-13669" y="568095"/>
                      </a:cubicBezTo>
                      <a:lnTo>
                        <a:pt x="-13669" y="-2144"/>
                      </a:lnTo>
                      <a:lnTo>
                        <a:pt x="1176281" y="-2144"/>
                      </a:lnTo>
                      <a:lnTo>
                        <a:pt x="1176281" y="568095"/>
                      </a:lnTo>
                      <a:cubicBezTo>
                        <a:pt x="1176281" y="573727"/>
                        <a:pt x="1175940" y="579262"/>
                        <a:pt x="1175330" y="584724"/>
                      </a:cubicBezTo>
                    </a:path>
                  </a:pathLst>
                </a:custGeom>
                <a:solidFill>
                  <a:schemeClr val="accent1">
                    <a:lumMod val="50000"/>
                    <a:lumOff val="50000"/>
                  </a:schemeClr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05" name="Forma Livre: Forma 104">
                  <a:extLst>
                    <a:ext uri="{FF2B5EF4-FFF2-40B4-BE49-F238E27FC236}">
                      <a16:creationId xmlns:a16="http://schemas.microsoft.com/office/drawing/2014/main" id="{03D5E783-BAD7-3342-74A3-7587C49747C8}"/>
                    </a:ext>
                  </a:extLst>
                </p:cNvPr>
                <p:cNvSpPr/>
                <p:nvPr/>
              </p:nvSpPr>
              <p:spPr>
                <a:xfrm flipV="1">
                  <a:off x="3261684" y="4327160"/>
                  <a:ext cx="1188048" cy="201108"/>
                </a:xfrm>
                <a:custGeom>
                  <a:avLst/>
                  <a:gdLst>
                    <a:gd name="connsiteX0" fmla="*/ 915266 w 1188048"/>
                    <a:gd name="connsiteY0" fmla="*/ 197234 h 201108"/>
                    <a:gd name="connsiteX1" fmla="*/ 245472 w 1188048"/>
                    <a:gd name="connsiteY1" fmla="*/ 197234 h 201108"/>
                    <a:gd name="connsiteX2" fmla="*/ -13667 w 1188048"/>
                    <a:gd name="connsiteY2" fmla="*/ -3875 h 201108"/>
                    <a:gd name="connsiteX3" fmla="*/ 1174381 w 1188048"/>
                    <a:gd name="connsiteY3" fmla="*/ -3875 h 201108"/>
                    <a:gd name="connsiteX4" fmla="*/ 915266 w 1188048"/>
                    <a:gd name="connsiteY4" fmla="*/ 197234 h 201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8048" h="201108">
                      <a:moveTo>
                        <a:pt x="915266" y="197234"/>
                      </a:moveTo>
                      <a:lnTo>
                        <a:pt x="245472" y="197234"/>
                      </a:lnTo>
                      <a:cubicBezTo>
                        <a:pt x="102151" y="158295"/>
                        <a:pt x="-2719" y="91267"/>
                        <a:pt x="-13667" y="-3875"/>
                      </a:cubicBezTo>
                      <a:lnTo>
                        <a:pt x="1174381" y="-3875"/>
                      </a:lnTo>
                      <a:cubicBezTo>
                        <a:pt x="1163433" y="91267"/>
                        <a:pt x="1058563" y="158295"/>
                        <a:pt x="915266" y="197234"/>
                      </a:cubicBezTo>
                    </a:path>
                  </a:pathLst>
                </a:custGeom>
                <a:solidFill>
                  <a:schemeClr val="accent1">
                    <a:lumMod val="50000"/>
                    <a:lumOff val="50000"/>
                  </a:schemeClr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06" name="Forma Livre: Forma 105">
                  <a:extLst>
                    <a:ext uri="{FF2B5EF4-FFF2-40B4-BE49-F238E27FC236}">
                      <a16:creationId xmlns:a16="http://schemas.microsoft.com/office/drawing/2014/main" id="{2402A117-5A0E-5DA7-9B30-C96353932E87}"/>
                    </a:ext>
                  </a:extLst>
                </p:cNvPr>
                <p:cNvSpPr/>
                <p:nvPr/>
              </p:nvSpPr>
              <p:spPr>
                <a:xfrm flipV="1">
                  <a:off x="3223176" y="4951920"/>
                  <a:ext cx="1252662" cy="173531"/>
                </a:xfrm>
                <a:custGeom>
                  <a:avLst/>
                  <a:gdLst>
                    <a:gd name="connsiteX0" fmla="*/ 1238979 w 1252662"/>
                    <a:gd name="connsiteY0" fmla="*/ -1183 h 173531"/>
                    <a:gd name="connsiteX1" fmla="*/ -13683 w 1252662"/>
                    <a:gd name="connsiteY1" fmla="*/ -1183 h 173531"/>
                    <a:gd name="connsiteX2" fmla="*/ -13683 w 1252662"/>
                    <a:gd name="connsiteY2" fmla="*/ 172349 h 173531"/>
                    <a:gd name="connsiteX3" fmla="*/ 1238979 w 1252662"/>
                    <a:gd name="connsiteY3" fmla="*/ 172349 h 173531"/>
                    <a:gd name="connsiteX4" fmla="*/ 1238979 w 1252662"/>
                    <a:gd name="connsiteY4" fmla="*/ -1183 h 173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2662" h="173531">
                      <a:moveTo>
                        <a:pt x="1238979" y="-1183"/>
                      </a:moveTo>
                      <a:lnTo>
                        <a:pt x="-13683" y="-1183"/>
                      </a:lnTo>
                      <a:lnTo>
                        <a:pt x="-13683" y="172349"/>
                      </a:lnTo>
                      <a:lnTo>
                        <a:pt x="1238979" y="172349"/>
                      </a:lnTo>
                      <a:lnTo>
                        <a:pt x="1238979" y="-1183"/>
                      </a:lnTo>
                    </a:path>
                  </a:pathLst>
                </a:custGeom>
                <a:solidFill>
                  <a:schemeClr val="accent6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07" name="Forma Livre: Forma 106">
                  <a:extLst>
                    <a:ext uri="{FF2B5EF4-FFF2-40B4-BE49-F238E27FC236}">
                      <a16:creationId xmlns:a16="http://schemas.microsoft.com/office/drawing/2014/main" id="{938036F5-6508-37EC-2B00-4C4C5A3077AA}"/>
                    </a:ext>
                  </a:extLst>
                </p:cNvPr>
                <p:cNvSpPr/>
                <p:nvPr/>
              </p:nvSpPr>
              <p:spPr>
                <a:xfrm flipV="1">
                  <a:off x="3699809" y="4639455"/>
                  <a:ext cx="64004" cy="64004"/>
                </a:xfrm>
                <a:custGeom>
                  <a:avLst/>
                  <a:gdLst>
                    <a:gd name="connsiteX0" fmla="*/ 18750 w 64004"/>
                    <a:gd name="connsiteY0" fmla="*/ -2890 h 64004"/>
                    <a:gd name="connsiteX1" fmla="*/ 18750 w 64004"/>
                    <a:gd name="connsiteY1" fmla="*/ -2890 h 64004"/>
                    <a:gd name="connsiteX2" fmla="*/ -13264 w 64004"/>
                    <a:gd name="connsiteY2" fmla="*/ 29124 h 64004"/>
                    <a:gd name="connsiteX3" fmla="*/ 18750 w 64004"/>
                    <a:gd name="connsiteY3" fmla="*/ 61114 h 64004"/>
                    <a:gd name="connsiteX4" fmla="*/ 50740 w 64004"/>
                    <a:gd name="connsiteY4" fmla="*/ 29124 h 64004"/>
                    <a:gd name="connsiteX5" fmla="*/ 18750 w 64004"/>
                    <a:gd name="connsiteY5" fmla="*/ -2890 h 64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004" h="64004">
                      <a:moveTo>
                        <a:pt x="18750" y="-2890"/>
                      </a:moveTo>
                      <a:lnTo>
                        <a:pt x="18750" y="-2890"/>
                      </a:lnTo>
                      <a:cubicBezTo>
                        <a:pt x="1073" y="-2890"/>
                        <a:pt x="-13264" y="11447"/>
                        <a:pt x="-13264" y="29124"/>
                      </a:cubicBezTo>
                      <a:cubicBezTo>
                        <a:pt x="-13264" y="46802"/>
                        <a:pt x="1073" y="61114"/>
                        <a:pt x="18750" y="61114"/>
                      </a:cubicBezTo>
                      <a:cubicBezTo>
                        <a:pt x="36427" y="61114"/>
                        <a:pt x="50740" y="46802"/>
                        <a:pt x="50740" y="29124"/>
                      </a:cubicBezTo>
                      <a:cubicBezTo>
                        <a:pt x="50740" y="11447"/>
                        <a:pt x="36427" y="-2890"/>
                        <a:pt x="18750" y="-2890"/>
                      </a:cubicBezTo>
                    </a:path>
                  </a:pathLst>
                </a:custGeom>
                <a:solidFill>
                  <a:schemeClr val="bg1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08" name="Forma Livre: Forma 107">
                  <a:extLst>
                    <a:ext uri="{FF2B5EF4-FFF2-40B4-BE49-F238E27FC236}">
                      <a16:creationId xmlns:a16="http://schemas.microsoft.com/office/drawing/2014/main" id="{50C7B6F0-9E8D-9581-EC51-520640425421}"/>
                    </a:ext>
                  </a:extLst>
                </p:cNvPr>
                <p:cNvSpPr/>
                <p:nvPr/>
              </p:nvSpPr>
              <p:spPr>
                <a:xfrm flipV="1">
                  <a:off x="3808288" y="4639455"/>
                  <a:ext cx="64029" cy="64004"/>
                </a:xfrm>
                <a:custGeom>
                  <a:avLst/>
                  <a:gdLst>
                    <a:gd name="connsiteX0" fmla="*/ 18364 w 64029"/>
                    <a:gd name="connsiteY0" fmla="*/ -2890 h 64004"/>
                    <a:gd name="connsiteX1" fmla="*/ 18364 w 64029"/>
                    <a:gd name="connsiteY1" fmla="*/ -2890 h 64004"/>
                    <a:gd name="connsiteX2" fmla="*/ -13650 w 64029"/>
                    <a:gd name="connsiteY2" fmla="*/ 29124 h 64004"/>
                    <a:gd name="connsiteX3" fmla="*/ 18364 w 64029"/>
                    <a:gd name="connsiteY3" fmla="*/ 61114 h 64004"/>
                    <a:gd name="connsiteX4" fmla="*/ 50379 w 64029"/>
                    <a:gd name="connsiteY4" fmla="*/ 29124 h 64004"/>
                    <a:gd name="connsiteX5" fmla="*/ 18364 w 64029"/>
                    <a:gd name="connsiteY5" fmla="*/ -2890 h 64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029" h="64004">
                      <a:moveTo>
                        <a:pt x="18364" y="-2890"/>
                      </a:moveTo>
                      <a:lnTo>
                        <a:pt x="18364" y="-2890"/>
                      </a:lnTo>
                      <a:cubicBezTo>
                        <a:pt x="687" y="-2890"/>
                        <a:pt x="-13650" y="11447"/>
                        <a:pt x="-13650" y="29124"/>
                      </a:cubicBezTo>
                      <a:cubicBezTo>
                        <a:pt x="-13650" y="46802"/>
                        <a:pt x="687" y="61114"/>
                        <a:pt x="18364" y="61114"/>
                      </a:cubicBezTo>
                      <a:cubicBezTo>
                        <a:pt x="36042" y="61114"/>
                        <a:pt x="50379" y="46802"/>
                        <a:pt x="50379" y="29124"/>
                      </a:cubicBezTo>
                      <a:cubicBezTo>
                        <a:pt x="50379" y="11447"/>
                        <a:pt x="36042" y="-2890"/>
                        <a:pt x="18364" y="-2890"/>
                      </a:cubicBezTo>
                    </a:path>
                  </a:pathLst>
                </a:custGeom>
                <a:solidFill>
                  <a:schemeClr val="bg1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09" name="Forma Livre: Forma 108">
                  <a:extLst>
                    <a:ext uri="{FF2B5EF4-FFF2-40B4-BE49-F238E27FC236}">
                      <a16:creationId xmlns:a16="http://schemas.microsoft.com/office/drawing/2014/main" id="{C4DAC64A-7A1F-6FC1-1E3E-745BC0342380}"/>
                    </a:ext>
                  </a:extLst>
                </p:cNvPr>
                <p:cNvSpPr/>
                <p:nvPr/>
              </p:nvSpPr>
              <p:spPr>
                <a:xfrm flipV="1">
                  <a:off x="3916791" y="4639455"/>
                  <a:ext cx="64004" cy="64004"/>
                </a:xfrm>
                <a:custGeom>
                  <a:avLst/>
                  <a:gdLst>
                    <a:gd name="connsiteX0" fmla="*/ 17954 w 64004"/>
                    <a:gd name="connsiteY0" fmla="*/ -2890 h 64004"/>
                    <a:gd name="connsiteX1" fmla="*/ 17954 w 64004"/>
                    <a:gd name="connsiteY1" fmla="*/ -2890 h 64004"/>
                    <a:gd name="connsiteX2" fmla="*/ -14036 w 64004"/>
                    <a:gd name="connsiteY2" fmla="*/ 29124 h 64004"/>
                    <a:gd name="connsiteX3" fmla="*/ 17954 w 64004"/>
                    <a:gd name="connsiteY3" fmla="*/ 61114 h 64004"/>
                    <a:gd name="connsiteX4" fmla="*/ 49969 w 64004"/>
                    <a:gd name="connsiteY4" fmla="*/ 29124 h 64004"/>
                    <a:gd name="connsiteX5" fmla="*/ 17954 w 64004"/>
                    <a:gd name="connsiteY5" fmla="*/ -2890 h 64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004" h="64004">
                      <a:moveTo>
                        <a:pt x="17954" y="-2890"/>
                      </a:moveTo>
                      <a:lnTo>
                        <a:pt x="17954" y="-2890"/>
                      </a:lnTo>
                      <a:cubicBezTo>
                        <a:pt x="277" y="-2890"/>
                        <a:pt x="-14036" y="11447"/>
                        <a:pt x="-14036" y="29124"/>
                      </a:cubicBezTo>
                      <a:cubicBezTo>
                        <a:pt x="-14036" y="46802"/>
                        <a:pt x="277" y="61114"/>
                        <a:pt x="17954" y="61114"/>
                      </a:cubicBezTo>
                      <a:cubicBezTo>
                        <a:pt x="35632" y="61114"/>
                        <a:pt x="49969" y="46802"/>
                        <a:pt x="49969" y="29124"/>
                      </a:cubicBezTo>
                      <a:cubicBezTo>
                        <a:pt x="49969" y="11447"/>
                        <a:pt x="35632" y="-2890"/>
                        <a:pt x="17954" y="-2890"/>
                      </a:cubicBezTo>
                    </a:path>
                  </a:pathLst>
                </a:custGeom>
                <a:solidFill>
                  <a:schemeClr val="bg1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10" name="Forma Livre: Forma 109">
                  <a:extLst>
                    <a:ext uri="{FF2B5EF4-FFF2-40B4-BE49-F238E27FC236}">
                      <a16:creationId xmlns:a16="http://schemas.microsoft.com/office/drawing/2014/main" id="{4D09A921-AE3C-D9FF-B936-EA8E76566125}"/>
                    </a:ext>
                  </a:extLst>
                </p:cNvPr>
                <p:cNvSpPr/>
                <p:nvPr/>
              </p:nvSpPr>
              <p:spPr>
                <a:xfrm flipV="1">
                  <a:off x="4025269" y="4639455"/>
                  <a:ext cx="64004" cy="64004"/>
                </a:xfrm>
                <a:custGeom>
                  <a:avLst/>
                  <a:gdLst>
                    <a:gd name="connsiteX0" fmla="*/ 17593 w 64004"/>
                    <a:gd name="connsiteY0" fmla="*/ -2890 h 64004"/>
                    <a:gd name="connsiteX1" fmla="*/ 17593 w 64004"/>
                    <a:gd name="connsiteY1" fmla="*/ -2890 h 64004"/>
                    <a:gd name="connsiteX2" fmla="*/ -14421 w 64004"/>
                    <a:gd name="connsiteY2" fmla="*/ 29124 h 64004"/>
                    <a:gd name="connsiteX3" fmla="*/ 17593 w 64004"/>
                    <a:gd name="connsiteY3" fmla="*/ 61114 h 64004"/>
                    <a:gd name="connsiteX4" fmla="*/ 49583 w 64004"/>
                    <a:gd name="connsiteY4" fmla="*/ 29124 h 64004"/>
                    <a:gd name="connsiteX5" fmla="*/ 17593 w 64004"/>
                    <a:gd name="connsiteY5" fmla="*/ -2890 h 64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004" h="64004">
                      <a:moveTo>
                        <a:pt x="17593" y="-2890"/>
                      </a:moveTo>
                      <a:lnTo>
                        <a:pt x="17593" y="-2890"/>
                      </a:lnTo>
                      <a:cubicBezTo>
                        <a:pt x="-84" y="-2890"/>
                        <a:pt x="-14421" y="11447"/>
                        <a:pt x="-14421" y="29124"/>
                      </a:cubicBezTo>
                      <a:cubicBezTo>
                        <a:pt x="-14421" y="46802"/>
                        <a:pt x="-84" y="61114"/>
                        <a:pt x="17593" y="61114"/>
                      </a:cubicBezTo>
                      <a:cubicBezTo>
                        <a:pt x="35271" y="61114"/>
                        <a:pt x="49583" y="46802"/>
                        <a:pt x="49583" y="29124"/>
                      </a:cubicBezTo>
                      <a:cubicBezTo>
                        <a:pt x="49583" y="11447"/>
                        <a:pt x="35271" y="-2890"/>
                        <a:pt x="17593" y="-2890"/>
                      </a:cubicBezTo>
                    </a:path>
                  </a:pathLst>
                </a:custGeom>
                <a:solidFill>
                  <a:schemeClr val="bg1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11" name="Forma Livre: Forma 110">
                  <a:extLst>
                    <a:ext uri="{FF2B5EF4-FFF2-40B4-BE49-F238E27FC236}">
                      <a16:creationId xmlns:a16="http://schemas.microsoft.com/office/drawing/2014/main" id="{C0396C0D-A315-CE45-DFAA-71DCC9E36306}"/>
                    </a:ext>
                  </a:extLst>
                </p:cNvPr>
                <p:cNvSpPr/>
                <p:nvPr/>
              </p:nvSpPr>
              <p:spPr>
                <a:xfrm flipV="1">
                  <a:off x="3383760" y="4748007"/>
                  <a:ext cx="191916" cy="176238"/>
                </a:xfrm>
                <a:custGeom>
                  <a:avLst/>
                  <a:gdLst>
                    <a:gd name="connsiteX0" fmla="*/ -9394 w 191916"/>
                    <a:gd name="connsiteY0" fmla="*/ 850 h 176238"/>
                    <a:gd name="connsiteX1" fmla="*/ 176573 w 191916"/>
                    <a:gd name="connsiteY1" fmla="*/ 850 h 176238"/>
                    <a:gd name="connsiteX2" fmla="*/ 176573 w 191916"/>
                    <a:gd name="connsiteY2" fmla="*/ 171139 h 176238"/>
                    <a:gd name="connsiteX3" fmla="*/ -9394 w 191916"/>
                    <a:gd name="connsiteY3" fmla="*/ 171139 h 176238"/>
                    <a:gd name="connsiteX4" fmla="*/ 179548 w 191916"/>
                    <a:gd name="connsiteY4" fmla="*/ -2125 h 176238"/>
                    <a:gd name="connsiteX5" fmla="*/ -12368 w 191916"/>
                    <a:gd name="connsiteY5" fmla="*/ -2125 h 176238"/>
                    <a:gd name="connsiteX6" fmla="*/ -12368 w 191916"/>
                    <a:gd name="connsiteY6" fmla="*/ 174114 h 176238"/>
                    <a:gd name="connsiteX7" fmla="*/ 179548 w 191916"/>
                    <a:gd name="connsiteY7" fmla="*/ 174114 h 176238"/>
                    <a:gd name="connsiteX8" fmla="*/ 179548 w 191916"/>
                    <a:gd name="connsiteY8" fmla="*/ -2125 h 176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1916" h="176238">
                      <a:moveTo>
                        <a:pt x="-9394" y="850"/>
                      </a:moveTo>
                      <a:lnTo>
                        <a:pt x="176573" y="850"/>
                      </a:lnTo>
                      <a:lnTo>
                        <a:pt x="176573" y="171139"/>
                      </a:lnTo>
                      <a:lnTo>
                        <a:pt x="-9394" y="171139"/>
                      </a:lnTo>
                      <a:close/>
                      <a:moveTo>
                        <a:pt x="179548" y="-2125"/>
                      </a:moveTo>
                      <a:lnTo>
                        <a:pt x="-12368" y="-2125"/>
                      </a:lnTo>
                      <a:lnTo>
                        <a:pt x="-12368" y="174114"/>
                      </a:lnTo>
                      <a:lnTo>
                        <a:pt x="179548" y="174114"/>
                      </a:lnTo>
                      <a:lnTo>
                        <a:pt x="179548" y="-2125"/>
                      </a:lnTo>
                    </a:path>
                  </a:pathLst>
                </a:custGeom>
                <a:solidFill>
                  <a:srgbClr val="453B73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12" name="Forma Livre: Forma 111">
                  <a:extLst>
                    <a:ext uri="{FF2B5EF4-FFF2-40B4-BE49-F238E27FC236}">
                      <a16:creationId xmlns:a16="http://schemas.microsoft.com/office/drawing/2014/main" id="{A586F17C-2095-B4FB-44B3-50B89FE3A389}"/>
                    </a:ext>
                  </a:extLst>
                </p:cNvPr>
                <p:cNvSpPr/>
                <p:nvPr/>
              </p:nvSpPr>
              <p:spPr>
                <a:xfrm flipV="1">
                  <a:off x="3428161" y="4396823"/>
                  <a:ext cx="91898" cy="65272"/>
                </a:xfrm>
                <a:custGeom>
                  <a:avLst/>
                  <a:gdLst>
                    <a:gd name="connsiteX0" fmla="*/ 1769 w 91898"/>
                    <a:gd name="connsiteY0" fmla="*/ -4015 h 65272"/>
                    <a:gd name="connsiteX1" fmla="*/ 79550 w 91898"/>
                    <a:gd name="connsiteY1" fmla="*/ 61258 h 65272"/>
                    <a:gd name="connsiteX2" fmla="*/ 65457 w 91898"/>
                    <a:gd name="connsiteY2" fmla="*/ 61258 h 65272"/>
                    <a:gd name="connsiteX3" fmla="*/ -12348 w 91898"/>
                    <a:gd name="connsiteY3" fmla="*/ -4015 h 65272"/>
                    <a:gd name="connsiteX4" fmla="*/ 1769 w 91898"/>
                    <a:gd name="connsiteY4" fmla="*/ -4015 h 6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98" h="65272">
                      <a:moveTo>
                        <a:pt x="1769" y="-4015"/>
                      </a:moveTo>
                      <a:cubicBezTo>
                        <a:pt x="21300" y="24049"/>
                        <a:pt x="50535" y="43848"/>
                        <a:pt x="79550" y="61258"/>
                      </a:cubicBezTo>
                      <a:lnTo>
                        <a:pt x="65457" y="61258"/>
                      </a:lnTo>
                      <a:cubicBezTo>
                        <a:pt x="36441" y="43848"/>
                        <a:pt x="7182" y="24049"/>
                        <a:pt x="-12348" y="-4015"/>
                      </a:cubicBezTo>
                      <a:lnTo>
                        <a:pt x="1769" y="-4015"/>
                      </a:lnTo>
                    </a:path>
                  </a:pathLst>
                </a:custGeom>
                <a:solidFill>
                  <a:schemeClr val="tx2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13" name="Forma Livre: Forma 112">
                  <a:extLst>
                    <a:ext uri="{FF2B5EF4-FFF2-40B4-BE49-F238E27FC236}">
                      <a16:creationId xmlns:a16="http://schemas.microsoft.com/office/drawing/2014/main" id="{AB3D62AB-13F8-FC75-8E1E-D06EE885DD33}"/>
                    </a:ext>
                  </a:extLst>
                </p:cNvPr>
                <p:cNvSpPr/>
                <p:nvPr/>
              </p:nvSpPr>
              <p:spPr>
                <a:xfrm flipV="1">
                  <a:off x="3461712" y="4396823"/>
                  <a:ext cx="91800" cy="65272"/>
                </a:xfrm>
                <a:custGeom>
                  <a:avLst/>
                  <a:gdLst>
                    <a:gd name="connsiteX0" fmla="*/ 1650 w 91800"/>
                    <a:gd name="connsiteY0" fmla="*/ -4015 h 65272"/>
                    <a:gd name="connsiteX1" fmla="*/ 79333 w 91800"/>
                    <a:gd name="connsiteY1" fmla="*/ 61258 h 65272"/>
                    <a:gd name="connsiteX2" fmla="*/ 65240 w 91800"/>
                    <a:gd name="connsiteY2" fmla="*/ 61258 h 65272"/>
                    <a:gd name="connsiteX3" fmla="*/ -12468 w 91800"/>
                    <a:gd name="connsiteY3" fmla="*/ -4015 h 65272"/>
                    <a:gd name="connsiteX4" fmla="*/ 1650 w 91800"/>
                    <a:gd name="connsiteY4" fmla="*/ -4015 h 6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00" h="65272">
                      <a:moveTo>
                        <a:pt x="1650" y="-4015"/>
                      </a:moveTo>
                      <a:cubicBezTo>
                        <a:pt x="21107" y="24049"/>
                        <a:pt x="50367" y="43848"/>
                        <a:pt x="79333" y="61258"/>
                      </a:cubicBezTo>
                      <a:lnTo>
                        <a:pt x="65240" y="61258"/>
                      </a:lnTo>
                      <a:cubicBezTo>
                        <a:pt x="36249" y="43848"/>
                        <a:pt x="7014" y="24049"/>
                        <a:pt x="-12468" y="-4015"/>
                      </a:cubicBezTo>
                      <a:lnTo>
                        <a:pt x="1650" y="-4015"/>
                      </a:lnTo>
                    </a:path>
                  </a:pathLst>
                </a:custGeom>
                <a:solidFill>
                  <a:schemeClr val="tx2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14" name="Forma Livre: Forma 113">
                  <a:extLst>
                    <a:ext uri="{FF2B5EF4-FFF2-40B4-BE49-F238E27FC236}">
                      <a16:creationId xmlns:a16="http://schemas.microsoft.com/office/drawing/2014/main" id="{EEAEAAC3-43AC-9DAB-CD95-3C84CF26E704}"/>
                    </a:ext>
                  </a:extLst>
                </p:cNvPr>
                <p:cNvSpPr/>
                <p:nvPr/>
              </p:nvSpPr>
              <p:spPr>
                <a:xfrm flipV="1">
                  <a:off x="3528789" y="4396823"/>
                  <a:ext cx="91654" cy="65272"/>
                </a:xfrm>
                <a:custGeom>
                  <a:avLst/>
                  <a:gdLst>
                    <a:gd name="connsiteX0" fmla="*/ 1412 w 91654"/>
                    <a:gd name="connsiteY0" fmla="*/ -4015 h 65272"/>
                    <a:gd name="connsiteX1" fmla="*/ 78949 w 91654"/>
                    <a:gd name="connsiteY1" fmla="*/ 61258 h 65272"/>
                    <a:gd name="connsiteX2" fmla="*/ 64856 w 91654"/>
                    <a:gd name="connsiteY2" fmla="*/ 61258 h 65272"/>
                    <a:gd name="connsiteX3" fmla="*/ -12706 w 91654"/>
                    <a:gd name="connsiteY3" fmla="*/ -4015 h 65272"/>
                    <a:gd name="connsiteX4" fmla="*/ 1412 w 91654"/>
                    <a:gd name="connsiteY4" fmla="*/ -4015 h 6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654" h="65272">
                      <a:moveTo>
                        <a:pt x="1412" y="-4015"/>
                      </a:moveTo>
                      <a:cubicBezTo>
                        <a:pt x="20796" y="24049"/>
                        <a:pt x="50031" y="43848"/>
                        <a:pt x="78949" y="61258"/>
                      </a:cubicBezTo>
                      <a:lnTo>
                        <a:pt x="64856" y="61258"/>
                      </a:lnTo>
                      <a:cubicBezTo>
                        <a:pt x="35938" y="43848"/>
                        <a:pt x="6679" y="24049"/>
                        <a:pt x="-12706" y="-4015"/>
                      </a:cubicBezTo>
                      <a:lnTo>
                        <a:pt x="1412" y="-4015"/>
                      </a:lnTo>
                    </a:path>
                  </a:pathLst>
                </a:custGeom>
                <a:solidFill>
                  <a:schemeClr val="tx2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15" name="Forma Livre: Forma 114">
                  <a:extLst>
                    <a:ext uri="{FF2B5EF4-FFF2-40B4-BE49-F238E27FC236}">
                      <a16:creationId xmlns:a16="http://schemas.microsoft.com/office/drawing/2014/main" id="{7C91C5F7-15C0-6FB9-1C38-B201DDF6E0A8}"/>
                    </a:ext>
                  </a:extLst>
                </p:cNvPr>
                <p:cNvSpPr/>
                <p:nvPr/>
              </p:nvSpPr>
              <p:spPr>
                <a:xfrm flipV="1">
                  <a:off x="3595865" y="4396823"/>
                  <a:ext cx="91484" cy="65272"/>
                </a:xfrm>
                <a:custGeom>
                  <a:avLst/>
                  <a:gdLst>
                    <a:gd name="connsiteX0" fmla="*/ 1174 w 91484"/>
                    <a:gd name="connsiteY0" fmla="*/ -4015 h 65272"/>
                    <a:gd name="connsiteX1" fmla="*/ 78540 w 91484"/>
                    <a:gd name="connsiteY1" fmla="*/ 61258 h 65272"/>
                    <a:gd name="connsiteX2" fmla="*/ 64447 w 91484"/>
                    <a:gd name="connsiteY2" fmla="*/ 61258 h 65272"/>
                    <a:gd name="connsiteX3" fmla="*/ -12944 w 91484"/>
                    <a:gd name="connsiteY3" fmla="*/ -4015 h 65272"/>
                    <a:gd name="connsiteX4" fmla="*/ 1174 w 91484"/>
                    <a:gd name="connsiteY4" fmla="*/ -4015 h 6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84" h="65272">
                      <a:moveTo>
                        <a:pt x="1174" y="-4015"/>
                      </a:moveTo>
                      <a:cubicBezTo>
                        <a:pt x="20460" y="24049"/>
                        <a:pt x="49695" y="43824"/>
                        <a:pt x="78540" y="61258"/>
                      </a:cubicBezTo>
                      <a:lnTo>
                        <a:pt x="64447" y="61258"/>
                      </a:lnTo>
                      <a:cubicBezTo>
                        <a:pt x="35602" y="43824"/>
                        <a:pt x="6367" y="24049"/>
                        <a:pt x="-12944" y="-4015"/>
                      </a:cubicBezTo>
                      <a:lnTo>
                        <a:pt x="1174" y="-4015"/>
                      </a:lnTo>
                    </a:path>
                  </a:pathLst>
                </a:custGeom>
                <a:solidFill>
                  <a:schemeClr val="tx2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116" name="Forma Livre: Forma 115">
                  <a:extLst>
                    <a:ext uri="{FF2B5EF4-FFF2-40B4-BE49-F238E27FC236}">
                      <a16:creationId xmlns:a16="http://schemas.microsoft.com/office/drawing/2014/main" id="{5648E1D1-672F-C3BA-AF2B-09D289F8922B}"/>
                    </a:ext>
                  </a:extLst>
                </p:cNvPr>
                <p:cNvSpPr/>
                <p:nvPr/>
              </p:nvSpPr>
              <p:spPr>
                <a:xfrm flipV="1">
                  <a:off x="3629392" y="4396823"/>
                  <a:ext cx="91410" cy="65272"/>
                </a:xfrm>
                <a:custGeom>
                  <a:avLst/>
                  <a:gdLst>
                    <a:gd name="connsiteX0" fmla="*/ 1079 w 91410"/>
                    <a:gd name="connsiteY0" fmla="*/ -4015 h 65272"/>
                    <a:gd name="connsiteX1" fmla="*/ 78348 w 91410"/>
                    <a:gd name="connsiteY1" fmla="*/ 61258 h 65272"/>
                    <a:gd name="connsiteX2" fmla="*/ 64255 w 91410"/>
                    <a:gd name="connsiteY2" fmla="*/ 61258 h 65272"/>
                    <a:gd name="connsiteX3" fmla="*/ -13063 w 91410"/>
                    <a:gd name="connsiteY3" fmla="*/ -4015 h 65272"/>
                    <a:gd name="connsiteX4" fmla="*/ 1079 w 91410"/>
                    <a:gd name="connsiteY4" fmla="*/ -4015 h 6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10" h="65272">
                      <a:moveTo>
                        <a:pt x="1079" y="-4015"/>
                      </a:moveTo>
                      <a:cubicBezTo>
                        <a:pt x="20317" y="24049"/>
                        <a:pt x="49552" y="43824"/>
                        <a:pt x="78348" y="61258"/>
                      </a:cubicBezTo>
                      <a:lnTo>
                        <a:pt x="64255" y="61258"/>
                      </a:lnTo>
                      <a:cubicBezTo>
                        <a:pt x="35459" y="43824"/>
                        <a:pt x="6199" y="24049"/>
                        <a:pt x="-13063" y="-4015"/>
                      </a:cubicBezTo>
                      <a:lnTo>
                        <a:pt x="1079" y="-4015"/>
                      </a:lnTo>
                    </a:path>
                  </a:pathLst>
                </a:custGeom>
                <a:solidFill>
                  <a:schemeClr val="tx2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</p:grpSp>
      </p:grpSp>
      <p:grpSp>
        <p:nvGrpSpPr>
          <p:cNvPr id="121" name="Caixa empilhadeira">
            <a:extLst>
              <a:ext uri="{FF2B5EF4-FFF2-40B4-BE49-F238E27FC236}">
                <a16:creationId xmlns:a16="http://schemas.microsoft.com/office/drawing/2014/main" id="{063FF953-4D4A-CB9A-8122-60D4EA52C0EF}"/>
              </a:ext>
            </a:extLst>
          </p:cNvPr>
          <p:cNvGrpSpPr/>
          <p:nvPr/>
        </p:nvGrpSpPr>
        <p:grpSpPr>
          <a:xfrm>
            <a:off x="7543354" y="4739622"/>
            <a:ext cx="352155" cy="296859"/>
            <a:chOff x="4570222" y="3448100"/>
            <a:chExt cx="352155" cy="296859"/>
          </a:xfrm>
        </p:grpSpPr>
        <p:sp>
          <p:nvSpPr>
            <p:cNvPr id="154" name="Forma Livre: Forma 153">
              <a:extLst>
                <a:ext uri="{FF2B5EF4-FFF2-40B4-BE49-F238E27FC236}">
                  <a16:creationId xmlns:a16="http://schemas.microsoft.com/office/drawing/2014/main" id="{80988712-7984-689C-1A0B-C2728B46EF1F}"/>
                </a:ext>
              </a:extLst>
            </p:cNvPr>
            <p:cNvSpPr/>
            <p:nvPr/>
          </p:nvSpPr>
          <p:spPr>
            <a:xfrm flipV="1">
              <a:off x="4570222" y="3448100"/>
              <a:ext cx="352155" cy="296859"/>
            </a:xfrm>
            <a:custGeom>
              <a:avLst/>
              <a:gdLst>
                <a:gd name="connsiteX0" fmla="*/ -16451 w 338188"/>
                <a:gd name="connsiteY0" fmla="*/ -4423 h 296859"/>
                <a:gd name="connsiteX1" fmla="*/ 321737 w 338188"/>
                <a:gd name="connsiteY1" fmla="*/ -4423 h 296859"/>
                <a:gd name="connsiteX2" fmla="*/ 321737 w 338188"/>
                <a:gd name="connsiteY2" fmla="*/ 292437 h 296859"/>
                <a:gd name="connsiteX3" fmla="*/ -16451 w 338188"/>
                <a:gd name="connsiteY3" fmla="*/ 292437 h 29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188" h="296859">
                  <a:moveTo>
                    <a:pt x="-16451" y="-4423"/>
                  </a:moveTo>
                  <a:lnTo>
                    <a:pt x="321737" y="-4423"/>
                  </a:lnTo>
                  <a:lnTo>
                    <a:pt x="321737" y="292437"/>
                  </a:lnTo>
                  <a:lnTo>
                    <a:pt x="-16451" y="292437"/>
                  </a:lnTo>
                  <a:close/>
                </a:path>
              </a:pathLst>
            </a:custGeom>
            <a:solidFill>
              <a:srgbClr val="FDB477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5" name="Forma Livre: Forma 154">
              <a:extLst>
                <a:ext uri="{FF2B5EF4-FFF2-40B4-BE49-F238E27FC236}">
                  <a16:creationId xmlns:a16="http://schemas.microsoft.com/office/drawing/2014/main" id="{ADBE2527-DB4C-64D0-4758-21949321F851}"/>
                </a:ext>
              </a:extLst>
            </p:cNvPr>
            <p:cNvSpPr/>
            <p:nvPr/>
          </p:nvSpPr>
          <p:spPr>
            <a:xfrm flipV="1">
              <a:off x="4661335" y="3678136"/>
              <a:ext cx="35159" cy="33599"/>
            </a:xfrm>
            <a:custGeom>
              <a:avLst/>
              <a:gdLst>
                <a:gd name="connsiteX0" fmla="*/ -16144 w 35159"/>
                <a:gd name="connsiteY0" fmla="*/ -3911 h 33599"/>
                <a:gd name="connsiteX1" fmla="*/ 19016 w 35159"/>
                <a:gd name="connsiteY1" fmla="*/ -3911 h 33599"/>
                <a:gd name="connsiteX2" fmla="*/ 19016 w 35159"/>
                <a:gd name="connsiteY2" fmla="*/ 29689 h 33599"/>
                <a:gd name="connsiteX3" fmla="*/ -16144 w 35159"/>
                <a:gd name="connsiteY3" fmla="*/ 29689 h 33599"/>
                <a:gd name="connsiteX4" fmla="*/ -16144 w 35159"/>
                <a:gd name="connsiteY4" fmla="*/ -3911 h 3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9" h="33599">
                  <a:moveTo>
                    <a:pt x="-16144" y="-3911"/>
                  </a:moveTo>
                  <a:lnTo>
                    <a:pt x="19016" y="-3911"/>
                  </a:lnTo>
                  <a:lnTo>
                    <a:pt x="19016" y="29689"/>
                  </a:lnTo>
                  <a:lnTo>
                    <a:pt x="-16144" y="29689"/>
                  </a:lnTo>
                  <a:lnTo>
                    <a:pt x="-16144" y="-3911"/>
                  </a:lnTo>
                </a:path>
              </a:pathLst>
            </a:custGeom>
            <a:solidFill>
              <a:srgbClr val="E68D45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6" name="Forma Livre: Forma 155">
              <a:extLst>
                <a:ext uri="{FF2B5EF4-FFF2-40B4-BE49-F238E27FC236}">
                  <a16:creationId xmlns:a16="http://schemas.microsoft.com/office/drawing/2014/main" id="{54721B90-E998-52E7-E285-AE351172FECB}"/>
                </a:ext>
              </a:extLst>
            </p:cNvPr>
            <p:cNvSpPr/>
            <p:nvPr/>
          </p:nvSpPr>
          <p:spPr>
            <a:xfrm flipV="1">
              <a:off x="4612594" y="3678136"/>
              <a:ext cx="35159" cy="33599"/>
            </a:xfrm>
            <a:custGeom>
              <a:avLst/>
              <a:gdLst>
                <a:gd name="connsiteX0" fmla="*/ -15971 w 35159"/>
                <a:gd name="connsiteY0" fmla="*/ -3911 h 33599"/>
                <a:gd name="connsiteX1" fmla="*/ 19189 w 35159"/>
                <a:gd name="connsiteY1" fmla="*/ -3911 h 33599"/>
                <a:gd name="connsiteX2" fmla="*/ 19189 w 35159"/>
                <a:gd name="connsiteY2" fmla="*/ 29689 h 33599"/>
                <a:gd name="connsiteX3" fmla="*/ -15971 w 35159"/>
                <a:gd name="connsiteY3" fmla="*/ 29689 h 33599"/>
                <a:gd name="connsiteX4" fmla="*/ -15971 w 35159"/>
                <a:gd name="connsiteY4" fmla="*/ -3911 h 3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9" h="33599">
                  <a:moveTo>
                    <a:pt x="-15971" y="-3911"/>
                  </a:moveTo>
                  <a:lnTo>
                    <a:pt x="19189" y="-3911"/>
                  </a:lnTo>
                  <a:lnTo>
                    <a:pt x="19189" y="29689"/>
                  </a:lnTo>
                  <a:lnTo>
                    <a:pt x="-15971" y="29689"/>
                  </a:lnTo>
                  <a:lnTo>
                    <a:pt x="-15971" y="-3911"/>
                  </a:lnTo>
                </a:path>
              </a:pathLst>
            </a:custGeom>
            <a:solidFill>
              <a:srgbClr val="E68D45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7" name="Forma Livre: Forma 156">
              <a:extLst>
                <a:ext uri="{FF2B5EF4-FFF2-40B4-BE49-F238E27FC236}">
                  <a16:creationId xmlns:a16="http://schemas.microsoft.com/office/drawing/2014/main" id="{1DF418C3-A8D5-14BD-1270-38770DE5C295}"/>
                </a:ext>
              </a:extLst>
            </p:cNvPr>
            <p:cNvSpPr/>
            <p:nvPr/>
          </p:nvSpPr>
          <p:spPr>
            <a:xfrm flipV="1">
              <a:off x="4710418" y="3678136"/>
              <a:ext cx="35184" cy="33599"/>
            </a:xfrm>
            <a:custGeom>
              <a:avLst/>
              <a:gdLst>
                <a:gd name="connsiteX0" fmla="*/ -16319 w 35184"/>
                <a:gd name="connsiteY0" fmla="*/ -3911 h 33599"/>
                <a:gd name="connsiteX1" fmla="*/ 18866 w 35184"/>
                <a:gd name="connsiteY1" fmla="*/ -3911 h 33599"/>
                <a:gd name="connsiteX2" fmla="*/ 18866 w 35184"/>
                <a:gd name="connsiteY2" fmla="*/ 29689 h 33599"/>
                <a:gd name="connsiteX3" fmla="*/ -16319 w 35184"/>
                <a:gd name="connsiteY3" fmla="*/ 29689 h 33599"/>
                <a:gd name="connsiteX4" fmla="*/ -16319 w 35184"/>
                <a:gd name="connsiteY4" fmla="*/ -3911 h 3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84" h="33599">
                  <a:moveTo>
                    <a:pt x="-16319" y="-3911"/>
                  </a:moveTo>
                  <a:lnTo>
                    <a:pt x="18866" y="-3911"/>
                  </a:lnTo>
                  <a:lnTo>
                    <a:pt x="18866" y="29689"/>
                  </a:lnTo>
                  <a:lnTo>
                    <a:pt x="-16319" y="29689"/>
                  </a:lnTo>
                  <a:lnTo>
                    <a:pt x="-16319" y="-3911"/>
                  </a:lnTo>
                </a:path>
              </a:pathLst>
            </a:custGeom>
            <a:solidFill>
              <a:srgbClr val="E68D45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20" name="Empilhadeira 3">
            <a:extLst>
              <a:ext uri="{FF2B5EF4-FFF2-40B4-BE49-F238E27FC236}">
                <a16:creationId xmlns:a16="http://schemas.microsoft.com/office/drawing/2014/main" id="{27E83531-906F-1973-31C6-11B8933DF298}"/>
              </a:ext>
            </a:extLst>
          </p:cNvPr>
          <p:cNvGrpSpPr/>
          <p:nvPr/>
        </p:nvGrpSpPr>
        <p:grpSpPr>
          <a:xfrm>
            <a:off x="7432326" y="4099736"/>
            <a:ext cx="548251" cy="829501"/>
            <a:chOff x="4463601" y="2808215"/>
            <a:chExt cx="548251" cy="829501"/>
          </a:xfrm>
        </p:grpSpPr>
        <p:sp>
          <p:nvSpPr>
            <p:cNvPr id="158" name="Forma Livre: Forma 157">
              <a:extLst>
                <a:ext uri="{FF2B5EF4-FFF2-40B4-BE49-F238E27FC236}">
                  <a16:creationId xmlns:a16="http://schemas.microsoft.com/office/drawing/2014/main" id="{3F3C7F91-3298-FA2F-128B-21CF917B16A4}"/>
                </a:ext>
              </a:extLst>
            </p:cNvPr>
            <p:cNvSpPr/>
            <p:nvPr/>
          </p:nvSpPr>
          <p:spPr>
            <a:xfrm rot="514356" flipV="1">
              <a:off x="4468986" y="3388744"/>
              <a:ext cx="123498" cy="248972"/>
            </a:xfrm>
            <a:custGeom>
              <a:avLst/>
              <a:gdLst>
                <a:gd name="connsiteX0" fmla="*/ 107394 w 123498"/>
                <a:gd name="connsiteY0" fmla="*/ -3568 h 248972"/>
                <a:gd name="connsiteX1" fmla="*/ 75209 w 123498"/>
                <a:gd name="connsiteY1" fmla="*/ -8274 h 248972"/>
                <a:gd name="connsiteX2" fmla="*/ -16104 w 123498"/>
                <a:gd name="connsiteY2" fmla="*/ 227873 h 248972"/>
                <a:gd name="connsiteX3" fmla="*/ 71649 w 123498"/>
                <a:gd name="connsiteY3" fmla="*/ 240698 h 248972"/>
                <a:gd name="connsiteX4" fmla="*/ 107394 w 123498"/>
                <a:gd name="connsiteY4" fmla="*/ -3568 h 24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98" h="248972">
                  <a:moveTo>
                    <a:pt x="107394" y="-3568"/>
                  </a:moveTo>
                  <a:lnTo>
                    <a:pt x="75209" y="-8274"/>
                  </a:lnTo>
                  <a:lnTo>
                    <a:pt x="-16104" y="227873"/>
                  </a:lnTo>
                  <a:lnTo>
                    <a:pt x="71649" y="240698"/>
                  </a:lnTo>
                  <a:lnTo>
                    <a:pt x="107394" y="-3568"/>
                  </a:lnTo>
                </a:path>
              </a:pathLst>
            </a:custGeom>
            <a:solidFill>
              <a:schemeClr val="accent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9" name="Forma Livre: Forma 158">
              <a:extLst>
                <a:ext uri="{FF2B5EF4-FFF2-40B4-BE49-F238E27FC236}">
                  <a16:creationId xmlns:a16="http://schemas.microsoft.com/office/drawing/2014/main" id="{7CD96E27-A924-DED1-2491-B9917ADB365A}"/>
                </a:ext>
              </a:extLst>
            </p:cNvPr>
            <p:cNvSpPr/>
            <p:nvPr/>
          </p:nvSpPr>
          <p:spPr>
            <a:xfrm flipV="1">
              <a:off x="4917604" y="3381185"/>
              <a:ext cx="88631" cy="250093"/>
            </a:xfrm>
            <a:custGeom>
              <a:avLst/>
              <a:gdLst>
                <a:gd name="connsiteX0" fmla="*/ -8249 w 88631"/>
                <a:gd name="connsiteY0" fmla="*/ -8306 h 250093"/>
                <a:gd name="connsiteX1" fmla="*/ 24252 w 88631"/>
                <a:gd name="connsiteY1" fmla="*/ -7063 h 250093"/>
                <a:gd name="connsiteX2" fmla="*/ 70994 w 88631"/>
                <a:gd name="connsiteY2" fmla="*/ 241787 h 250093"/>
                <a:gd name="connsiteX3" fmla="*/ -17637 w 88631"/>
                <a:gd name="connsiteY3" fmla="*/ 238398 h 250093"/>
                <a:gd name="connsiteX4" fmla="*/ -8249 w 88631"/>
                <a:gd name="connsiteY4" fmla="*/ -8306 h 25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31" h="250093">
                  <a:moveTo>
                    <a:pt x="-8249" y="-8306"/>
                  </a:moveTo>
                  <a:lnTo>
                    <a:pt x="24252" y="-7063"/>
                  </a:lnTo>
                  <a:lnTo>
                    <a:pt x="70994" y="241787"/>
                  </a:lnTo>
                  <a:lnTo>
                    <a:pt x="-17637" y="238398"/>
                  </a:lnTo>
                  <a:lnTo>
                    <a:pt x="-8249" y="-8306"/>
                  </a:lnTo>
                </a:path>
              </a:pathLst>
            </a:custGeom>
            <a:solidFill>
              <a:schemeClr val="accent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160" name="Agrupar 159">
              <a:extLst>
                <a:ext uri="{FF2B5EF4-FFF2-40B4-BE49-F238E27FC236}">
                  <a16:creationId xmlns:a16="http://schemas.microsoft.com/office/drawing/2014/main" id="{55E6D097-9259-8773-ED05-3B153588DB2D}"/>
                </a:ext>
              </a:extLst>
            </p:cNvPr>
            <p:cNvGrpSpPr/>
            <p:nvPr/>
          </p:nvGrpSpPr>
          <p:grpSpPr>
            <a:xfrm>
              <a:off x="4463601" y="3242821"/>
              <a:ext cx="548251" cy="222659"/>
              <a:chOff x="4463601" y="3242821"/>
              <a:chExt cx="548251" cy="222659"/>
            </a:xfrm>
          </p:grpSpPr>
          <p:sp>
            <p:nvSpPr>
              <p:cNvPr id="168" name="Forma Livre: Forma 167">
                <a:extLst>
                  <a:ext uri="{FF2B5EF4-FFF2-40B4-BE49-F238E27FC236}">
                    <a16:creationId xmlns:a16="http://schemas.microsoft.com/office/drawing/2014/main" id="{FD23E75F-3A40-6023-D7DE-E7EB4A2BB02E}"/>
                  </a:ext>
                </a:extLst>
              </p:cNvPr>
              <p:cNvSpPr/>
              <p:nvPr/>
            </p:nvSpPr>
            <p:spPr>
              <a:xfrm flipV="1">
                <a:off x="4594850" y="3242886"/>
                <a:ext cx="272842" cy="83900"/>
              </a:xfrm>
              <a:custGeom>
                <a:avLst/>
                <a:gdLst>
                  <a:gd name="connsiteX0" fmla="*/ 214112 w 272842"/>
                  <a:gd name="connsiteY0" fmla="*/ -9335 h 83900"/>
                  <a:gd name="connsiteX1" fmla="*/ 25048 w 272842"/>
                  <a:gd name="connsiteY1" fmla="*/ -9213 h 83900"/>
                  <a:gd name="connsiteX2" fmla="*/ -16817 w 272842"/>
                  <a:gd name="connsiteY2" fmla="*/ 32701 h 83900"/>
                  <a:gd name="connsiteX3" fmla="*/ 25097 w 272842"/>
                  <a:gd name="connsiteY3" fmla="*/ 74565 h 83900"/>
                  <a:gd name="connsiteX4" fmla="*/ 214161 w 272842"/>
                  <a:gd name="connsiteY4" fmla="*/ 74444 h 83900"/>
                  <a:gd name="connsiteX5" fmla="*/ 256026 w 272842"/>
                  <a:gd name="connsiteY5" fmla="*/ 32530 h 83900"/>
                  <a:gd name="connsiteX6" fmla="*/ 214112 w 272842"/>
                  <a:gd name="connsiteY6" fmla="*/ -9335 h 8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2842" h="83900">
                    <a:moveTo>
                      <a:pt x="214112" y="-9335"/>
                    </a:moveTo>
                    <a:lnTo>
                      <a:pt x="25048" y="-9213"/>
                    </a:lnTo>
                    <a:cubicBezTo>
                      <a:pt x="2007" y="-9189"/>
                      <a:pt x="-16817" y="9659"/>
                      <a:pt x="-16817" y="32701"/>
                    </a:cubicBezTo>
                    <a:cubicBezTo>
                      <a:pt x="-16792" y="55742"/>
                      <a:pt x="2055" y="74565"/>
                      <a:pt x="25097" y="74565"/>
                    </a:cubicBezTo>
                    <a:lnTo>
                      <a:pt x="214161" y="74444"/>
                    </a:lnTo>
                    <a:cubicBezTo>
                      <a:pt x="237202" y="74419"/>
                      <a:pt x="256050" y="55547"/>
                      <a:pt x="256026" y="32530"/>
                    </a:cubicBezTo>
                    <a:cubicBezTo>
                      <a:pt x="256001" y="9488"/>
                      <a:pt x="237154" y="-9360"/>
                      <a:pt x="214112" y="-9335"/>
                    </a:cubicBezTo>
                  </a:path>
                </a:pathLst>
              </a:custGeom>
              <a:solidFill>
                <a:schemeClr val="accent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69" name="Forma Livre: Forma 168">
                <a:extLst>
                  <a:ext uri="{FF2B5EF4-FFF2-40B4-BE49-F238E27FC236}">
                    <a16:creationId xmlns:a16="http://schemas.microsoft.com/office/drawing/2014/main" id="{2159246B-CC96-C7A2-7452-A0B0769D9CBF}"/>
                  </a:ext>
                </a:extLst>
              </p:cNvPr>
              <p:cNvSpPr/>
              <p:nvPr/>
            </p:nvSpPr>
            <p:spPr>
              <a:xfrm flipV="1">
                <a:off x="4463601" y="3244780"/>
                <a:ext cx="204166" cy="220700"/>
              </a:xfrm>
              <a:custGeom>
                <a:avLst/>
                <a:gdLst>
                  <a:gd name="connsiteX0" fmla="*/ 178587 w 204166"/>
                  <a:gd name="connsiteY0" fmla="*/ 199956 h 220700"/>
                  <a:gd name="connsiteX1" fmla="*/ 128578 w 204166"/>
                  <a:gd name="connsiteY1" fmla="*/ 202979 h 220700"/>
                  <a:gd name="connsiteX2" fmla="*/ 4933 w 204166"/>
                  <a:gd name="connsiteY2" fmla="*/ 96305 h 220700"/>
                  <a:gd name="connsiteX3" fmla="*/ 5884 w 204166"/>
                  <a:gd name="connsiteY3" fmla="*/ 4333 h 220700"/>
                  <a:gd name="connsiteX4" fmla="*/ 5884 w 204166"/>
                  <a:gd name="connsiteY4" fmla="*/ 4333 h 220700"/>
                  <a:gd name="connsiteX5" fmla="*/ 93759 w 204166"/>
                  <a:gd name="connsiteY5" fmla="*/ 18499 h 220700"/>
                  <a:gd name="connsiteX6" fmla="*/ 182244 w 204166"/>
                  <a:gd name="connsiteY6" fmla="*/ 156384 h 220700"/>
                  <a:gd name="connsiteX7" fmla="*/ 178587 w 204166"/>
                  <a:gd name="connsiteY7" fmla="*/ 199956 h 2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4166" h="220700">
                    <a:moveTo>
                      <a:pt x="178587" y="199956"/>
                    </a:moveTo>
                    <a:cubicBezTo>
                      <a:pt x="165493" y="214341"/>
                      <a:pt x="143305" y="215683"/>
                      <a:pt x="128578" y="202979"/>
                    </a:cubicBezTo>
                    <a:lnTo>
                      <a:pt x="4933" y="96305"/>
                    </a:lnTo>
                    <a:cubicBezTo>
                      <a:pt x="-23668" y="72141"/>
                      <a:pt x="-23205" y="27911"/>
                      <a:pt x="5884" y="4333"/>
                    </a:cubicBezTo>
                    <a:lnTo>
                      <a:pt x="5884" y="4333"/>
                    </a:lnTo>
                    <a:cubicBezTo>
                      <a:pt x="33534" y="-18099"/>
                      <a:pt x="74545" y="-11491"/>
                      <a:pt x="93759" y="18499"/>
                    </a:cubicBezTo>
                    <a:lnTo>
                      <a:pt x="182244" y="156384"/>
                    </a:lnTo>
                    <a:cubicBezTo>
                      <a:pt x="191022" y="170062"/>
                      <a:pt x="189535" y="187935"/>
                      <a:pt x="178587" y="199956"/>
                    </a:cubicBezTo>
                  </a:path>
                </a:pathLst>
              </a:custGeom>
              <a:solidFill>
                <a:schemeClr val="accent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70" name="Forma Livre: Forma 169">
                <a:extLst>
                  <a:ext uri="{FF2B5EF4-FFF2-40B4-BE49-F238E27FC236}">
                    <a16:creationId xmlns:a16="http://schemas.microsoft.com/office/drawing/2014/main" id="{018447A3-42AB-AE4D-8701-39E98C3D71BF}"/>
                  </a:ext>
                </a:extLst>
              </p:cNvPr>
              <p:cNvSpPr/>
              <p:nvPr/>
            </p:nvSpPr>
            <p:spPr>
              <a:xfrm flipV="1">
                <a:off x="4792121" y="3242821"/>
                <a:ext cx="219731" cy="205280"/>
              </a:xfrm>
              <a:custGeom>
                <a:avLst/>
                <a:gdLst>
                  <a:gd name="connsiteX0" fmla="*/ -11026 w 219731"/>
                  <a:gd name="connsiteY0" fmla="*/ 180777 h 205280"/>
                  <a:gd name="connsiteX1" fmla="*/ 38153 w 219731"/>
                  <a:gd name="connsiteY1" fmla="*/ 190359 h 205280"/>
                  <a:gd name="connsiteX2" fmla="*/ 174794 w 219731"/>
                  <a:gd name="connsiteY2" fmla="*/ 100948 h 205280"/>
                  <a:gd name="connsiteX3" fmla="*/ 185986 w 219731"/>
                  <a:gd name="connsiteY3" fmla="*/ 9634 h 205280"/>
                  <a:gd name="connsiteX4" fmla="*/ 96989 w 219731"/>
                  <a:gd name="connsiteY4" fmla="*/ 12097 h 205280"/>
                  <a:gd name="connsiteX5" fmla="*/ -8905 w 219731"/>
                  <a:gd name="connsiteY5" fmla="*/ 137107 h 205280"/>
                  <a:gd name="connsiteX6" fmla="*/ -11026 w 219731"/>
                  <a:gd name="connsiteY6" fmla="*/ 180777 h 205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731" h="205280">
                    <a:moveTo>
                      <a:pt x="-11026" y="180777"/>
                    </a:moveTo>
                    <a:cubicBezTo>
                      <a:pt x="68" y="196772"/>
                      <a:pt x="21866" y="201014"/>
                      <a:pt x="38153" y="190359"/>
                    </a:cubicBezTo>
                    <a:lnTo>
                      <a:pt x="174794" y="100948"/>
                    </a:lnTo>
                    <a:cubicBezTo>
                      <a:pt x="206321" y="80759"/>
                      <a:pt x="211710" y="36870"/>
                      <a:pt x="185986" y="9634"/>
                    </a:cubicBezTo>
                    <a:cubicBezTo>
                      <a:pt x="161530" y="-16236"/>
                      <a:pt x="119982" y="-15090"/>
                      <a:pt x="96989" y="12097"/>
                    </a:cubicBezTo>
                    <a:lnTo>
                      <a:pt x="-8905" y="137107"/>
                    </a:lnTo>
                    <a:cubicBezTo>
                      <a:pt x="-19414" y="149494"/>
                      <a:pt x="-20292" y="167415"/>
                      <a:pt x="-11026" y="180777"/>
                    </a:cubicBezTo>
                  </a:path>
                </a:pathLst>
              </a:custGeom>
              <a:solidFill>
                <a:schemeClr val="accent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161" name="Forma Livre: Forma 160">
              <a:extLst>
                <a:ext uri="{FF2B5EF4-FFF2-40B4-BE49-F238E27FC236}">
                  <a16:creationId xmlns:a16="http://schemas.microsoft.com/office/drawing/2014/main" id="{FC97BBB3-1064-C97B-F4EE-C4A897180584}"/>
                </a:ext>
              </a:extLst>
            </p:cNvPr>
            <p:cNvSpPr/>
            <p:nvPr/>
          </p:nvSpPr>
          <p:spPr>
            <a:xfrm flipV="1">
              <a:off x="4679945" y="2808215"/>
              <a:ext cx="86046" cy="397535"/>
            </a:xfrm>
            <a:custGeom>
              <a:avLst/>
              <a:gdLst>
                <a:gd name="connsiteX0" fmla="*/ 69015 w 86046"/>
                <a:gd name="connsiteY0" fmla="*/ -10627 h 397535"/>
                <a:gd name="connsiteX1" fmla="*/ -16787 w 86046"/>
                <a:gd name="connsiteY1" fmla="*/ -10578 h 397535"/>
                <a:gd name="connsiteX2" fmla="*/ -16519 w 86046"/>
                <a:gd name="connsiteY2" fmla="*/ 386909 h 397535"/>
                <a:gd name="connsiteX3" fmla="*/ 69259 w 86046"/>
                <a:gd name="connsiteY3" fmla="*/ 386860 h 397535"/>
                <a:gd name="connsiteX4" fmla="*/ 69015 w 86046"/>
                <a:gd name="connsiteY4" fmla="*/ -10627 h 39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46" h="397535">
                  <a:moveTo>
                    <a:pt x="69015" y="-10627"/>
                  </a:moveTo>
                  <a:lnTo>
                    <a:pt x="-16787" y="-10578"/>
                  </a:lnTo>
                  <a:lnTo>
                    <a:pt x="-16519" y="386909"/>
                  </a:lnTo>
                  <a:lnTo>
                    <a:pt x="69259" y="386860"/>
                  </a:lnTo>
                  <a:lnTo>
                    <a:pt x="69015" y="-10627"/>
                  </a:lnTo>
                </a:path>
              </a:pathLst>
            </a:custGeom>
            <a:solidFill>
              <a:schemeClr val="accent6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2" name="Forma Livre: Forma 161">
              <a:extLst>
                <a:ext uri="{FF2B5EF4-FFF2-40B4-BE49-F238E27FC236}">
                  <a16:creationId xmlns:a16="http://schemas.microsoft.com/office/drawing/2014/main" id="{9EC8ED14-40A6-0C0D-45A0-726E476852CE}"/>
                </a:ext>
              </a:extLst>
            </p:cNvPr>
            <p:cNvSpPr/>
            <p:nvPr/>
          </p:nvSpPr>
          <p:spPr>
            <a:xfrm flipV="1">
              <a:off x="4645176" y="3084399"/>
              <a:ext cx="159048" cy="134373"/>
            </a:xfrm>
            <a:custGeom>
              <a:avLst/>
              <a:gdLst>
                <a:gd name="connsiteX0" fmla="*/ 112996 w 159048"/>
                <a:gd name="connsiteY0" fmla="*/ 124370 h 134373"/>
                <a:gd name="connsiteX1" fmla="*/ 12441 w 159048"/>
                <a:gd name="connsiteY1" fmla="*/ 124418 h 134373"/>
                <a:gd name="connsiteX2" fmla="*/ -16794 w 159048"/>
                <a:gd name="connsiteY2" fmla="*/ 62779 h 134373"/>
                <a:gd name="connsiteX3" fmla="*/ -16647 w 159048"/>
                <a:gd name="connsiteY3" fmla="*/ -9955 h 134373"/>
                <a:gd name="connsiteX4" fmla="*/ 142255 w 159048"/>
                <a:gd name="connsiteY4" fmla="*/ -9760 h 134373"/>
                <a:gd name="connsiteX5" fmla="*/ 142133 w 159048"/>
                <a:gd name="connsiteY5" fmla="*/ 62974 h 134373"/>
                <a:gd name="connsiteX6" fmla="*/ 112996 w 159048"/>
                <a:gd name="connsiteY6" fmla="*/ 124370 h 134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048" h="134373">
                  <a:moveTo>
                    <a:pt x="112996" y="124370"/>
                  </a:moveTo>
                  <a:lnTo>
                    <a:pt x="12441" y="124418"/>
                  </a:lnTo>
                  <a:cubicBezTo>
                    <a:pt x="-5431" y="109838"/>
                    <a:pt x="-16818" y="87625"/>
                    <a:pt x="-16794" y="62779"/>
                  </a:cubicBezTo>
                  <a:lnTo>
                    <a:pt x="-16647" y="-9955"/>
                  </a:lnTo>
                  <a:lnTo>
                    <a:pt x="142255" y="-9760"/>
                  </a:lnTo>
                  <a:lnTo>
                    <a:pt x="142133" y="62974"/>
                  </a:lnTo>
                  <a:cubicBezTo>
                    <a:pt x="142084" y="87722"/>
                    <a:pt x="130746" y="109813"/>
                    <a:pt x="112996" y="124370"/>
                  </a:cubicBezTo>
                </a:path>
              </a:pathLst>
            </a:custGeom>
            <a:solidFill>
              <a:schemeClr val="accent5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3" name="Forma Livre: Forma 162">
              <a:extLst>
                <a:ext uri="{FF2B5EF4-FFF2-40B4-BE49-F238E27FC236}">
                  <a16:creationId xmlns:a16="http://schemas.microsoft.com/office/drawing/2014/main" id="{D7B91FFB-8101-2534-1E6B-232241C1859B}"/>
                </a:ext>
              </a:extLst>
            </p:cNvPr>
            <p:cNvSpPr/>
            <p:nvPr/>
          </p:nvSpPr>
          <p:spPr>
            <a:xfrm flipV="1">
              <a:off x="4631375" y="3218455"/>
              <a:ext cx="187844" cy="22895"/>
            </a:xfrm>
            <a:custGeom>
              <a:avLst/>
              <a:gdLst>
                <a:gd name="connsiteX0" fmla="*/ 171025 w 187844"/>
                <a:gd name="connsiteY0" fmla="*/ -9591 h 22895"/>
                <a:gd name="connsiteX1" fmla="*/ -16796 w 187844"/>
                <a:gd name="connsiteY1" fmla="*/ -9469 h 22895"/>
                <a:gd name="connsiteX2" fmla="*/ -16771 w 187844"/>
                <a:gd name="connsiteY2" fmla="*/ 13305 h 22895"/>
                <a:gd name="connsiteX3" fmla="*/ 171049 w 187844"/>
                <a:gd name="connsiteY3" fmla="*/ 13183 h 22895"/>
                <a:gd name="connsiteX4" fmla="*/ 171025 w 187844"/>
                <a:gd name="connsiteY4" fmla="*/ -9591 h 2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844" h="22895">
                  <a:moveTo>
                    <a:pt x="171025" y="-9591"/>
                  </a:moveTo>
                  <a:lnTo>
                    <a:pt x="-16796" y="-9469"/>
                  </a:lnTo>
                  <a:lnTo>
                    <a:pt x="-16771" y="13305"/>
                  </a:lnTo>
                  <a:lnTo>
                    <a:pt x="171049" y="13183"/>
                  </a:lnTo>
                  <a:lnTo>
                    <a:pt x="171025" y="-9591"/>
                  </a:lnTo>
                </a:path>
              </a:pathLst>
            </a:custGeom>
            <a:solidFill>
              <a:schemeClr val="accent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4" name="Forma Livre: Forma 163">
              <a:extLst>
                <a:ext uri="{FF2B5EF4-FFF2-40B4-BE49-F238E27FC236}">
                  <a16:creationId xmlns:a16="http://schemas.microsoft.com/office/drawing/2014/main" id="{26A5E981-F318-FFC4-C3E8-657705A28D30}"/>
                </a:ext>
              </a:extLst>
            </p:cNvPr>
            <p:cNvSpPr/>
            <p:nvPr/>
          </p:nvSpPr>
          <p:spPr>
            <a:xfrm flipV="1">
              <a:off x="4502526" y="3381300"/>
              <a:ext cx="45895" cy="45927"/>
            </a:xfrm>
            <a:custGeom>
              <a:avLst/>
              <a:gdLst>
                <a:gd name="connsiteX0" fmla="*/ -11027 w 45895"/>
                <a:gd name="connsiteY0" fmla="*/ 28581 h 45927"/>
                <a:gd name="connsiteX1" fmla="*/ -738 w 45895"/>
                <a:gd name="connsiteY1" fmla="*/ -7481 h 45927"/>
                <a:gd name="connsiteX2" fmla="*/ 24742 w 45895"/>
                <a:gd name="connsiteY2" fmla="*/ -215 h 45927"/>
                <a:gd name="connsiteX3" fmla="*/ 14452 w 45895"/>
                <a:gd name="connsiteY3" fmla="*/ 35847 h 45927"/>
                <a:gd name="connsiteX4" fmla="*/ -11027 w 45895"/>
                <a:gd name="connsiteY4" fmla="*/ 28581 h 4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95" h="45927">
                  <a:moveTo>
                    <a:pt x="-11027" y="28581"/>
                  </a:moveTo>
                  <a:cubicBezTo>
                    <a:pt x="-20902" y="16146"/>
                    <a:pt x="-15709" y="-2141"/>
                    <a:pt x="-738" y="-7481"/>
                  </a:cubicBezTo>
                  <a:cubicBezTo>
                    <a:pt x="8332" y="-10724"/>
                    <a:pt x="18768" y="-7749"/>
                    <a:pt x="24742" y="-215"/>
                  </a:cubicBezTo>
                  <a:cubicBezTo>
                    <a:pt x="34641" y="12245"/>
                    <a:pt x="29423" y="30508"/>
                    <a:pt x="14452" y="35847"/>
                  </a:cubicBezTo>
                  <a:cubicBezTo>
                    <a:pt x="5382" y="39090"/>
                    <a:pt x="-5029" y="36116"/>
                    <a:pt x="-11027" y="28581"/>
                  </a:cubicBezTo>
                </a:path>
              </a:pathLst>
            </a:custGeom>
            <a:solidFill>
              <a:schemeClr val="accent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5" name="Forma Livre: Forma 164">
              <a:extLst>
                <a:ext uri="{FF2B5EF4-FFF2-40B4-BE49-F238E27FC236}">
                  <a16:creationId xmlns:a16="http://schemas.microsoft.com/office/drawing/2014/main" id="{CF5FB32F-90D5-23B8-D1D0-A03130990A64}"/>
                </a:ext>
              </a:extLst>
            </p:cNvPr>
            <p:cNvSpPr/>
            <p:nvPr/>
          </p:nvSpPr>
          <p:spPr>
            <a:xfrm flipV="1">
              <a:off x="4611963" y="3266031"/>
              <a:ext cx="35257" cy="35295"/>
            </a:xfrm>
            <a:custGeom>
              <a:avLst/>
              <a:gdLst>
                <a:gd name="connsiteX0" fmla="*/ -12575 w 35257"/>
                <a:gd name="connsiteY0" fmla="*/ 19353 h 35295"/>
                <a:gd name="connsiteX1" fmla="*/ -4650 w 35257"/>
                <a:gd name="connsiteY1" fmla="*/ -8346 h 35295"/>
                <a:gd name="connsiteX2" fmla="*/ 14904 w 35257"/>
                <a:gd name="connsiteY2" fmla="*/ -2762 h 35295"/>
                <a:gd name="connsiteX3" fmla="*/ 7004 w 35257"/>
                <a:gd name="connsiteY3" fmla="*/ 24961 h 35295"/>
                <a:gd name="connsiteX4" fmla="*/ -12575 w 35257"/>
                <a:gd name="connsiteY4" fmla="*/ 19353 h 3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57" h="35295">
                  <a:moveTo>
                    <a:pt x="-12575" y="19353"/>
                  </a:moveTo>
                  <a:cubicBezTo>
                    <a:pt x="-20158" y="9795"/>
                    <a:pt x="-16159" y="-4225"/>
                    <a:pt x="-4650" y="-8346"/>
                  </a:cubicBezTo>
                  <a:cubicBezTo>
                    <a:pt x="2299" y="-10833"/>
                    <a:pt x="10320" y="-8541"/>
                    <a:pt x="14904" y="-2762"/>
                  </a:cubicBezTo>
                  <a:cubicBezTo>
                    <a:pt x="22512" y="6796"/>
                    <a:pt x="18513" y="20840"/>
                    <a:pt x="7004" y="24961"/>
                  </a:cubicBezTo>
                  <a:cubicBezTo>
                    <a:pt x="31" y="27448"/>
                    <a:pt x="-7967" y="25156"/>
                    <a:pt x="-12575" y="19353"/>
                  </a:cubicBezTo>
                </a:path>
              </a:pathLst>
            </a:custGeom>
            <a:solidFill>
              <a:schemeClr val="accent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6" name="Forma Livre: Forma 165">
              <a:extLst>
                <a:ext uri="{FF2B5EF4-FFF2-40B4-BE49-F238E27FC236}">
                  <a16:creationId xmlns:a16="http://schemas.microsoft.com/office/drawing/2014/main" id="{9ACACDB4-6C2D-8825-8B2A-CFB819E52527}"/>
                </a:ext>
              </a:extLst>
            </p:cNvPr>
            <p:cNvSpPr/>
            <p:nvPr/>
          </p:nvSpPr>
          <p:spPr>
            <a:xfrm flipV="1">
              <a:off x="4812594" y="3263903"/>
              <a:ext cx="35268" cy="35284"/>
            </a:xfrm>
            <a:custGeom>
              <a:avLst/>
              <a:gdLst>
                <a:gd name="connsiteX0" fmla="*/ -16834 w 35268"/>
                <a:gd name="connsiteY0" fmla="*/ 11742 h 35284"/>
                <a:gd name="connsiteX1" fmla="*/ 2989 w 35268"/>
                <a:gd name="connsiteY1" fmla="*/ -9179 h 35284"/>
                <a:gd name="connsiteX2" fmla="*/ 17765 w 35268"/>
                <a:gd name="connsiteY2" fmla="*/ 4841 h 35284"/>
                <a:gd name="connsiteX3" fmla="*/ -2058 w 35268"/>
                <a:gd name="connsiteY3" fmla="*/ 25762 h 35284"/>
                <a:gd name="connsiteX4" fmla="*/ -16834 w 35268"/>
                <a:gd name="connsiteY4" fmla="*/ 11742 h 35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68" h="35284">
                  <a:moveTo>
                    <a:pt x="-16834" y="11742"/>
                  </a:moveTo>
                  <a:cubicBezTo>
                    <a:pt x="-19151" y="-255"/>
                    <a:pt x="-9105" y="-10837"/>
                    <a:pt x="2989" y="-9179"/>
                  </a:cubicBezTo>
                  <a:cubicBezTo>
                    <a:pt x="10328" y="-8155"/>
                    <a:pt x="16375" y="-2425"/>
                    <a:pt x="17765" y="4841"/>
                  </a:cubicBezTo>
                  <a:cubicBezTo>
                    <a:pt x="20081" y="16837"/>
                    <a:pt x="10036" y="27420"/>
                    <a:pt x="-2058" y="25762"/>
                  </a:cubicBezTo>
                  <a:cubicBezTo>
                    <a:pt x="-9397" y="24738"/>
                    <a:pt x="-15444" y="19008"/>
                    <a:pt x="-16834" y="11742"/>
                  </a:cubicBezTo>
                </a:path>
              </a:pathLst>
            </a:custGeom>
            <a:solidFill>
              <a:schemeClr val="accent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67" name="Forma Livre: Forma 166">
              <a:extLst>
                <a:ext uri="{FF2B5EF4-FFF2-40B4-BE49-F238E27FC236}">
                  <a16:creationId xmlns:a16="http://schemas.microsoft.com/office/drawing/2014/main" id="{519C05D2-BE4E-53B3-18E8-A9B6391E3E5E}"/>
                </a:ext>
              </a:extLst>
            </p:cNvPr>
            <p:cNvSpPr/>
            <p:nvPr/>
          </p:nvSpPr>
          <p:spPr>
            <a:xfrm flipV="1">
              <a:off x="4926578" y="3364325"/>
              <a:ext cx="45904" cy="45886"/>
            </a:xfrm>
            <a:custGeom>
              <a:avLst/>
              <a:gdLst>
                <a:gd name="connsiteX0" fmla="*/ -17155 w 45904"/>
                <a:gd name="connsiteY0" fmla="*/ 18583 h 45886"/>
                <a:gd name="connsiteX1" fmla="*/ 8642 w 45904"/>
                <a:gd name="connsiteY1" fmla="*/ -8628 h 45886"/>
                <a:gd name="connsiteX2" fmla="*/ 27880 w 45904"/>
                <a:gd name="connsiteY2" fmla="*/ 9586 h 45886"/>
                <a:gd name="connsiteX3" fmla="*/ 2059 w 45904"/>
                <a:gd name="connsiteY3" fmla="*/ 36797 h 45886"/>
                <a:gd name="connsiteX4" fmla="*/ -17155 w 45904"/>
                <a:gd name="connsiteY4" fmla="*/ 18583 h 4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04" h="45886">
                  <a:moveTo>
                    <a:pt x="-17155" y="18583"/>
                  </a:moveTo>
                  <a:cubicBezTo>
                    <a:pt x="-20178" y="2953"/>
                    <a:pt x="-7109" y="-10823"/>
                    <a:pt x="8642" y="-8628"/>
                  </a:cubicBezTo>
                  <a:cubicBezTo>
                    <a:pt x="18176" y="-7312"/>
                    <a:pt x="26051" y="149"/>
                    <a:pt x="27880" y="9586"/>
                  </a:cubicBezTo>
                  <a:cubicBezTo>
                    <a:pt x="30879" y="25215"/>
                    <a:pt x="17810" y="38991"/>
                    <a:pt x="2059" y="36797"/>
                  </a:cubicBezTo>
                  <a:cubicBezTo>
                    <a:pt x="-7475" y="35480"/>
                    <a:pt x="-15350" y="28019"/>
                    <a:pt x="-17155" y="18583"/>
                  </a:cubicBezTo>
                </a:path>
              </a:pathLst>
            </a:custGeom>
            <a:solidFill>
              <a:schemeClr val="accent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22" name="Empilhadeira 2">
            <a:extLst>
              <a:ext uri="{FF2B5EF4-FFF2-40B4-BE49-F238E27FC236}">
                <a16:creationId xmlns:a16="http://schemas.microsoft.com/office/drawing/2014/main" id="{62AD8B74-4521-5D9E-1178-4E4B2A1DB979}"/>
              </a:ext>
            </a:extLst>
          </p:cNvPr>
          <p:cNvGrpSpPr/>
          <p:nvPr/>
        </p:nvGrpSpPr>
        <p:grpSpPr>
          <a:xfrm>
            <a:off x="7391945" y="4088492"/>
            <a:ext cx="415066" cy="222662"/>
            <a:chOff x="4423220" y="2726826"/>
            <a:chExt cx="415066" cy="222662"/>
          </a:xfrm>
          <a:solidFill>
            <a:schemeClr val="accent1">
              <a:lumMod val="50000"/>
              <a:lumOff val="50000"/>
            </a:schemeClr>
          </a:solidFill>
        </p:grpSpPr>
        <p:sp>
          <p:nvSpPr>
            <p:cNvPr id="151" name="Forma Livre: Forma 150">
              <a:extLst>
                <a:ext uri="{FF2B5EF4-FFF2-40B4-BE49-F238E27FC236}">
                  <a16:creationId xmlns:a16="http://schemas.microsoft.com/office/drawing/2014/main" id="{D045A0A9-CBAC-FD19-96EB-143DC9A20EB0}"/>
                </a:ext>
              </a:extLst>
            </p:cNvPr>
            <p:cNvSpPr/>
            <p:nvPr/>
          </p:nvSpPr>
          <p:spPr>
            <a:xfrm flipV="1">
              <a:off x="4423220" y="2787295"/>
              <a:ext cx="316097" cy="101724"/>
            </a:xfrm>
            <a:custGeom>
              <a:avLst/>
              <a:gdLst>
                <a:gd name="connsiteX0" fmla="*/ 299813 w 316097"/>
                <a:gd name="connsiteY0" fmla="*/ -11412 h 101724"/>
                <a:gd name="connsiteX1" fmla="*/ -16284 w 316097"/>
                <a:gd name="connsiteY1" fmla="*/ -11412 h 101724"/>
                <a:gd name="connsiteX2" fmla="*/ -16284 w 316097"/>
                <a:gd name="connsiteY2" fmla="*/ 90313 h 101724"/>
                <a:gd name="connsiteX3" fmla="*/ 299813 w 316097"/>
                <a:gd name="connsiteY3" fmla="*/ 90313 h 101724"/>
                <a:gd name="connsiteX4" fmla="*/ 299813 w 316097"/>
                <a:gd name="connsiteY4" fmla="*/ -11412 h 10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097" h="101724">
                  <a:moveTo>
                    <a:pt x="299813" y="-11412"/>
                  </a:moveTo>
                  <a:lnTo>
                    <a:pt x="-16284" y="-11412"/>
                  </a:lnTo>
                  <a:lnTo>
                    <a:pt x="-16284" y="90313"/>
                  </a:lnTo>
                  <a:lnTo>
                    <a:pt x="299813" y="90313"/>
                  </a:lnTo>
                  <a:lnTo>
                    <a:pt x="299813" y="-11412"/>
                  </a:lnTo>
                </a:path>
              </a:pathLst>
            </a:custGeom>
            <a:grpFill/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AA9B39C9-0BB6-408E-F279-C06DBFDFD2E9}"/>
                </a:ext>
              </a:extLst>
            </p:cNvPr>
            <p:cNvSpPr/>
            <p:nvPr/>
          </p:nvSpPr>
          <p:spPr>
            <a:xfrm flipV="1">
              <a:off x="4582634" y="2726826"/>
              <a:ext cx="255652" cy="222662"/>
            </a:xfrm>
            <a:custGeom>
              <a:avLst/>
              <a:gdLst>
                <a:gd name="connsiteX0" fmla="*/ 127578 w 255652"/>
                <a:gd name="connsiteY0" fmla="*/ -11412 h 222662"/>
                <a:gd name="connsiteX1" fmla="*/ -16743 w 255652"/>
                <a:gd name="connsiteY1" fmla="*/ -11412 h 222662"/>
                <a:gd name="connsiteX2" fmla="*/ -16743 w 255652"/>
                <a:gd name="connsiteY2" fmla="*/ 211251 h 222662"/>
                <a:gd name="connsiteX3" fmla="*/ 127578 w 255652"/>
                <a:gd name="connsiteY3" fmla="*/ 211251 h 222662"/>
                <a:gd name="connsiteX4" fmla="*/ 238910 w 255652"/>
                <a:gd name="connsiteY4" fmla="*/ 99920 h 222662"/>
                <a:gd name="connsiteX5" fmla="*/ 127578 w 255652"/>
                <a:gd name="connsiteY5" fmla="*/ -11412 h 2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652" h="222662">
                  <a:moveTo>
                    <a:pt x="127578" y="-11412"/>
                  </a:moveTo>
                  <a:lnTo>
                    <a:pt x="-16743" y="-11412"/>
                  </a:lnTo>
                  <a:lnTo>
                    <a:pt x="-16743" y="211251"/>
                  </a:lnTo>
                  <a:lnTo>
                    <a:pt x="127578" y="211251"/>
                  </a:lnTo>
                  <a:cubicBezTo>
                    <a:pt x="189071" y="211251"/>
                    <a:pt x="238910" y="161413"/>
                    <a:pt x="238910" y="99920"/>
                  </a:cubicBezTo>
                  <a:cubicBezTo>
                    <a:pt x="238910" y="38427"/>
                    <a:pt x="189071" y="-11412"/>
                    <a:pt x="127578" y="-11412"/>
                  </a:cubicBezTo>
                </a:path>
              </a:pathLst>
            </a:custGeom>
            <a:grpFill/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53" name="Forma Livre: Forma 152">
              <a:extLst>
                <a:ext uri="{FF2B5EF4-FFF2-40B4-BE49-F238E27FC236}">
                  <a16:creationId xmlns:a16="http://schemas.microsoft.com/office/drawing/2014/main" id="{6C674C81-0C79-0AAD-FE14-B0702669C306}"/>
                </a:ext>
              </a:extLst>
            </p:cNvPr>
            <p:cNvSpPr/>
            <p:nvPr/>
          </p:nvSpPr>
          <p:spPr>
            <a:xfrm flipV="1">
              <a:off x="4671860" y="2778513"/>
              <a:ext cx="117344" cy="117337"/>
            </a:xfrm>
            <a:custGeom>
              <a:avLst/>
              <a:gdLst>
                <a:gd name="connsiteX0" fmla="*/ 28723 w 117344"/>
                <a:gd name="connsiteY0" fmla="*/ 78584 h 117337"/>
                <a:gd name="connsiteX1" fmla="*/ 10533 w 117344"/>
                <a:gd name="connsiteY1" fmla="*/ 34110 h 117337"/>
                <a:gd name="connsiteX2" fmla="*/ 54983 w 117344"/>
                <a:gd name="connsiteY2" fmla="*/ 15921 h 117337"/>
                <a:gd name="connsiteX3" fmla="*/ 73172 w 117344"/>
                <a:gd name="connsiteY3" fmla="*/ 60370 h 117337"/>
                <a:gd name="connsiteX4" fmla="*/ 28723 w 117344"/>
                <a:gd name="connsiteY4" fmla="*/ 78584 h 117337"/>
                <a:gd name="connsiteX5" fmla="*/ 64541 w 117344"/>
                <a:gd name="connsiteY5" fmla="*/ -6853 h 117337"/>
                <a:gd name="connsiteX6" fmla="*/ -12265 w 117344"/>
                <a:gd name="connsiteY6" fmla="*/ 24577 h 117337"/>
                <a:gd name="connsiteX7" fmla="*/ 19165 w 117344"/>
                <a:gd name="connsiteY7" fmla="*/ 101358 h 117337"/>
                <a:gd name="connsiteX8" fmla="*/ 95970 w 117344"/>
                <a:gd name="connsiteY8" fmla="*/ 69929 h 117337"/>
                <a:gd name="connsiteX9" fmla="*/ 64541 w 117344"/>
                <a:gd name="connsiteY9" fmla="*/ -6853 h 11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44" h="117337">
                  <a:moveTo>
                    <a:pt x="28723" y="78584"/>
                  </a:moveTo>
                  <a:cubicBezTo>
                    <a:pt x="11436" y="71343"/>
                    <a:pt x="3292" y="51398"/>
                    <a:pt x="10533" y="34110"/>
                  </a:cubicBezTo>
                  <a:cubicBezTo>
                    <a:pt x="17775" y="16847"/>
                    <a:pt x="37720" y="8679"/>
                    <a:pt x="54983" y="15921"/>
                  </a:cubicBezTo>
                  <a:cubicBezTo>
                    <a:pt x="72270" y="23163"/>
                    <a:pt x="80439" y="43108"/>
                    <a:pt x="73172" y="60370"/>
                  </a:cubicBezTo>
                  <a:cubicBezTo>
                    <a:pt x="65955" y="77658"/>
                    <a:pt x="45986" y="85826"/>
                    <a:pt x="28723" y="78584"/>
                  </a:cubicBezTo>
                  <a:close/>
                  <a:moveTo>
                    <a:pt x="64541" y="-6853"/>
                  </a:moveTo>
                  <a:cubicBezTo>
                    <a:pt x="34697" y="-19361"/>
                    <a:pt x="244" y="-5268"/>
                    <a:pt x="-12265" y="24577"/>
                  </a:cubicBezTo>
                  <a:cubicBezTo>
                    <a:pt x="-24748" y="54397"/>
                    <a:pt x="-10655" y="88849"/>
                    <a:pt x="19165" y="101358"/>
                  </a:cubicBezTo>
                  <a:cubicBezTo>
                    <a:pt x="49009" y="113866"/>
                    <a:pt x="83462" y="99773"/>
                    <a:pt x="95970" y="69929"/>
                  </a:cubicBezTo>
                  <a:cubicBezTo>
                    <a:pt x="108479" y="40084"/>
                    <a:pt x="94361" y="5656"/>
                    <a:pt x="64541" y="-6853"/>
                  </a:cubicBezTo>
                </a:path>
              </a:pathLst>
            </a:custGeom>
            <a:solidFill>
              <a:schemeClr val="accent5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23" name="Empilhadeira 1">
            <a:extLst>
              <a:ext uri="{FF2B5EF4-FFF2-40B4-BE49-F238E27FC236}">
                <a16:creationId xmlns:a16="http://schemas.microsoft.com/office/drawing/2014/main" id="{FB2BD384-2199-58EC-C06F-D6B9788C1DD9}"/>
              </a:ext>
            </a:extLst>
          </p:cNvPr>
          <p:cNvGrpSpPr/>
          <p:nvPr/>
        </p:nvGrpSpPr>
        <p:grpSpPr>
          <a:xfrm>
            <a:off x="6158084" y="4074186"/>
            <a:ext cx="1405973" cy="2412931"/>
            <a:chOff x="3069865" y="2712520"/>
            <a:chExt cx="1405973" cy="2412931"/>
          </a:xfrm>
        </p:grpSpPr>
        <p:sp>
          <p:nvSpPr>
            <p:cNvPr id="124" name="Forma Livre: Forma 123">
              <a:extLst>
                <a:ext uri="{FF2B5EF4-FFF2-40B4-BE49-F238E27FC236}">
                  <a16:creationId xmlns:a16="http://schemas.microsoft.com/office/drawing/2014/main" id="{DFCE8147-FC47-D0CB-E598-3D4A84A1DD6D}"/>
                </a:ext>
              </a:extLst>
            </p:cNvPr>
            <p:cNvSpPr/>
            <p:nvPr/>
          </p:nvSpPr>
          <p:spPr>
            <a:xfrm flipV="1">
              <a:off x="3726961" y="3256516"/>
              <a:ext cx="412131" cy="811554"/>
            </a:xfrm>
            <a:custGeom>
              <a:avLst/>
              <a:gdLst>
                <a:gd name="connsiteX0" fmla="*/ 281525 w 412131"/>
                <a:gd name="connsiteY0" fmla="*/ -7581 h 811554"/>
                <a:gd name="connsiteX1" fmla="*/ 271406 w 412131"/>
                <a:gd name="connsiteY1" fmla="*/ 636 h 811554"/>
                <a:gd name="connsiteX2" fmla="*/ 382055 w 412131"/>
                <a:gd name="connsiteY2" fmla="*/ 279233 h 811554"/>
                <a:gd name="connsiteX3" fmla="*/ 151687 w 412131"/>
                <a:gd name="connsiteY3" fmla="*/ 507187 h 811554"/>
                <a:gd name="connsiteX4" fmla="*/ 14290 w 412131"/>
                <a:gd name="connsiteY4" fmla="*/ 603597 h 811554"/>
                <a:gd name="connsiteX5" fmla="*/ -13043 w 412131"/>
                <a:gd name="connsiteY5" fmla="*/ 686327 h 811554"/>
                <a:gd name="connsiteX6" fmla="*/ 73126 w 412131"/>
                <a:gd name="connsiteY6" fmla="*/ 803974 h 811554"/>
                <a:gd name="connsiteX7" fmla="*/ 80319 w 412131"/>
                <a:gd name="connsiteY7" fmla="*/ 793075 h 811554"/>
                <a:gd name="connsiteX8" fmla="*/ -144 w 412131"/>
                <a:gd name="connsiteY8" fmla="*/ 684498 h 811554"/>
                <a:gd name="connsiteX9" fmla="*/ 24165 w 412131"/>
                <a:gd name="connsiteY9" fmla="*/ 612106 h 811554"/>
                <a:gd name="connsiteX10" fmla="*/ 158197 w 412131"/>
                <a:gd name="connsiteY10" fmla="*/ 518476 h 811554"/>
                <a:gd name="connsiteX11" fmla="*/ 394856 w 412131"/>
                <a:gd name="connsiteY11" fmla="*/ 281598 h 811554"/>
                <a:gd name="connsiteX12" fmla="*/ 281525 w 412131"/>
                <a:gd name="connsiteY12" fmla="*/ -7581 h 8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2131" h="811554">
                  <a:moveTo>
                    <a:pt x="281525" y="-7581"/>
                  </a:moveTo>
                  <a:lnTo>
                    <a:pt x="271406" y="636"/>
                  </a:lnTo>
                  <a:cubicBezTo>
                    <a:pt x="360281" y="109895"/>
                    <a:pt x="396465" y="201038"/>
                    <a:pt x="382055" y="279233"/>
                  </a:cubicBezTo>
                  <a:cubicBezTo>
                    <a:pt x="362403" y="385688"/>
                    <a:pt x="250461" y="450229"/>
                    <a:pt x="151687" y="507187"/>
                  </a:cubicBezTo>
                  <a:cubicBezTo>
                    <a:pt x="96241" y="539153"/>
                    <a:pt x="43867" y="569339"/>
                    <a:pt x="14290" y="603597"/>
                  </a:cubicBezTo>
                  <a:cubicBezTo>
                    <a:pt x="-7898" y="629296"/>
                    <a:pt x="-17115" y="657141"/>
                    <a:pt x="-13043" y="686327"/>
                  </a:cubicBezTo>
                  <a:cubicBezTo>
                    <a:pt x="-3850" y="752575"/>
                    <a:pt x="70005" y="801901"/>
                    <a:pt x="73126" y="803974"/>
                  </a:cubicBezTo>
                  <a:lnTo>
                    <a:pt x="80319" y="793075"/>
                  </a:lnTo>
                  <a:cubicBezTo>
                    <a:pt x="79587" y="792611"/>
                    <a:pt x="8219" y="744870"/>
                    <a:pt x="-144" y="684498"/>
                  </a:cubicBezTo>
                  <a:cubicBezTo>
                    <a:pt x="-3655" y="659189"/>
                    <a:pt x="4537" y="634855"/>
                    <a:pt x="24165" y="612106"/>
                  </a:cubicBezTo>
                  <a:cubicBezTo>
                    <a:pt x="52279" y="579531"/>
                    <a:pt x="103726" y="549881"/>
                    <a:pt x="158197" y="518476"/>
                  </a:cubicBezTo>
                  <a:cubicBezTo>
                    <a:pt x="259410" y="460128"/>
                    <a:pt x="374131" y="393978"/>
                    <a:pt x="394856" y="281598"/>
                  </a:cubicBezTo>
                  <a:cubicBezTo>
                    <a:pt x="410022" y="199428"/>
                    <a:pt x="372960" y="104823"/>
                    <a:pt x="281525" y="-7581"/>
                  </a:cubicBezTo>
                </a:path>
              </a:pathLst>
            </a:custGeom>
            <a:solidFill>
              <a:schemeClr val="accent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5" name="Forma Livre: Forma 124">
              <a:extLst>
                <a:ext uri="{FF2B5EF4-FFF2-40B4-BE49-F238E27FC236}">
                  <a16:creationId xmlns:a16="http://schemas.microsoft.com/office/drawing/2014/main" id="{C4FF853B-5D28-5FA6-A536-EBDBBE384CD3}"/>
                </a:ext>
              </a:extLst>
            </p:cNvPr>
            <p:cNvSpPr/>
            <p:nvPr/>
          </p:nvSpPr>
          <p:spPr>
            <a:xfrm flipV="1">
              <a:off x="3194924" y="2798562"/>
              <a:ext cx="583690" cy="542318"/>
            </a:xfrm>
            <a:custGeom>
              <a:avLst/>
              <a:gdLst>
                <a:gd name="connsiteX0" fmla="*/ 37998 w 583690"/>
                <a:gd name="connsiteY0" fmla="*/ -10335 h 542318"/>
                <a:gd name="connsiteX1" fmla="*/ -10670 w 583690"/>
                <a:gd name="connsiteY1" fmla="*/ 173584 h 542318"/>
                <a:gd name="connsiteX2" fmla="*/ 132237 w 583690"/>
                <a:gd name="connsiteY2" fmla="*/ 482245 h 542318"/>
                <a:gd name="connsiteX3" fmla="*/ 377162 w 583690"/>
                <a:gd name="connsiteY3" fmla="*/ 522110 h 542318"/>
                <a:gd name="connsiteX4" fmla="*/ 571297 w 583690"/>
                <a:gd name="connsiteY4" fmla="*/ 390639 h 542318"/>
                <a:gd name="connsiteX5" fmla="*/ 525823 w 583690"/>
                <a:gd name="connsiteY5" fmla="*/ 365134 h 542318"/>
                <a:gd name="connsiteX6" fmla="*/ 364117 w 583690"/>
                <a:gd name="connsiteY6" fmla="*/ 471638 h 542318"/>
                <a:gd name="connsiteX7" fmla="*/ 159668 w 583690"/>
                <a:gd name="connsiteY7" fmla="*/ 437917 h 542318"/>
                <a:gd name="connsiteX8" fmla="*/ 41265 w 583690"/>
                <a:gd name="connsiteY8" fmla="*/ 178070 h 542318"/>
                <a:gd name="connsiteX9" fmla="*/ 84959 w 583690"/>
                <a:gd name="connsiteY9" fmla="*/ 12341 h 542318"/>
                <a:gd name="connsiteX10" fmla="*/ 37998 w 583690"/>
                <a:gd name="connsiteY10" fmla="*/ -10335 h 54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3690" h="542318">
                  <a:moveTo>
                    <a:pt x="37998" y="-10335"/>
                  </a:moveTo>
                  <a:cubicBezTo>
                    <a:pt x="36365" y="-6970"/>
                    <a:pt x="-2014" y="73419"/>
                    <a:pt x="-10670" y="173584"/>
                  </a:cubicBezTo>
                  <a:cubicBezTo>
                    <a:pt x="-22520" y="310346"/>
                    <a:pt x="26904" y="417069"/>
                    <a:pt x="132237" y="482245"/>
                  </a:cubicBezTo>
                  <a:cubicBezTo>
                    <a:pt x="209189" y="529839"/>
                    <a:pt x="293870" y="543616"/>
                    <a:pt x="377162" y="522110"/>
                  </a:cubicBezTo>
                  <a:cubicBezTo>
                    <a:pt x="473230" y="497288"/>
                    <a:pt x="549792" y="428968"/>
                    <a:pt x="571297" y="390639"/>
                  </a:cubicBezTo>
                  <a:lnTo>
                    <a:pt x="525823" y="365134"/>
                  </a:lnTo>
                  <a:cubicBezTo>
                    <a:pt x="511486" y="390687"/>
                    <a:pt x="447384" y="450108"/>
                    <a:pt x="364117" y="471638"/>
                  </a:cubicBezTo>
                  <a:cubicBezTo>
                    <a:pt x="293943" y="489754"/>
                    <a:pt x="225160" y="478416"/>
                    <a:pt x="159668" y="437917"/>
                  </a:cubicBezTo>
                  <a:cubicBezTo>
                    <a:pt x="70939" y="383007"/>
                    <a:pt x="31098" y="295595"/>
                    <a:pt x="41265" y="178070"/>
                  </a:cubicBezTo>
                  <a:cubicBezTo>
                    <a:pt x="49117" y="87366"/>
                    <a:pt x="84594" y="13072"/>
                    <a:pt x="84959" y="12341"/>
                  </a:cubicBezTo>
                  <a:lnTo>
                    <a:pt x="37998" y="-10335"/>
                  </a:lnTo>
                </a:path>
              </a:pathLst>
            </a:custGeom>
            <a:solidFill>
              <a:schemeClr val="bg1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6" name="Forma Livre: Forma 125">
              <a:extLst>
                <a:ext uri="{FF2B5EF4-FFF2-40B4-BE49-F238E27FC236}">
                  <a16:creationId xmlns:a16="http://schemas.microsoft.com/office/drawing/2014/main" id="{AD30E2E1-9942-BE04-CE39-0D9B5D7A423A}"/>
                </a:ext>
              </a:extLst>
            </p:cNvPr>
            <p:cNvSpPr/>
            <p:nvPr/>
          </p:nvSpPr>
          <p:spPr>
            <a:xfrm flipV="1">
              <a:off x="3683107" y="2899138"/>
              <a:ext cx="145564" cy="107040"/>
            </a:xfrm>
            <a:custGeom>
              <a:avLst/>
              <a:gdLst>
                <a:gd name="connsiteX0" fmla="*/ 132215 w 145564"/>
                <a:gd name="connsiteY0" fmla="*/ 61659 h 107040"/>
                <a:gd name="connsiteX1" fmla="*/ 6546 w 145564"/>
                <a:gd name="connsiteY1" fmla="*/ -10879 h 107040"/>
                <a:gd name="connsiteX2" fmla="*/ -13350 w 145564"/>
                <a:gd name="connsiteY2" fmla="*/ 23598 h 107040"/>
                <a:gd name="connsiteX3" fmla="*/ 112294 w 145564"/>
                <a:gd name="connsiteY3" fmla="*/ 96161 h 107040"/>
                <a:gd name="connsiteX4" fmla="*/ 132215 w 145564"/>
                <a:gd name="connsiteY4" fmla="*/ 61659 h 10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564" h="107040">
                  <a:moveTo>
                    <a:pt x="132215" y="61659"/>
                  </a:moveTo>
                  <a:lnTo>
                    <a:pt x="6546" y="-10879"/>
                  </a:lnTo>
                  <a:lnTo>
                    <a:pt x="-13350" y="23598"/>
                  </a:lnTo>
                  <a:lnTo>
                    <a:pt x="112294" y="96161"/>
                  </a:lnTo>
                  <a:lnTo>
                    <a:pt x="132215" y="61659"/>
                  </a:lnTo>
                </a:path>
              </a:pathLst>
            </a:custGeom>
            <a:solidFill>
              <a:schemeClr val="accent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7" name="Forma Livre: Forma 126">
              <a:extLst>
                <a:ext uri="{FF2B5EF4-FFF2-40B4-BE49-F238E27FC236}">
                  <a16:creationId xmlns:a16="http://schemas.microsoft.com/office/drawing/2014/main" id="{875615B3-D2F3-DA4F-811F-7EC330573645}"/>
                </a:ext>
              </a:extLst>
            </p:cNvPr>
            <p:cNvSpPr/>
            <p:nvPr/>
          </p:nvSpPr>
          <p:spPr>
            <a:xfrm flipV="1">
              <a:off x="4145574" y="2726826"/>
              <a:ext cx="316121" cy="222662"/>
            </a:xfrm>
            <a:custGeom>
              <a:avLst/>
              <a:gdLst>
                <a:gd name="connsiteX0" fmla="*/ 300825 w 316121"/>
                <a:gd name="connsiteY0" fmla="*/ -11412 h 222662"/>
                <a:gd name="connsiteX1" fmla="*/ 96034 w 316121"/>
                <a:gd name="connsiteY1" fmla="*/ -11412 h 222662"/>
                <a:gd name="connsiteX2" fmla="*/ -15297 w 316121"/>
                <a:gd name="connsiteY2" fmla="*/ 99920 h 222662"/>
                <a:gd name="connsiteX3" fmla="*/ 96034 w 316121"/>
                <a:gd name="connsiteY3" fmla="*/ 211251 h 222662"/>
                <a:gd name="connsiteX4" fmla="*/ 300825 w 316121"/>
                <a:gd name="connsiteY4" fmla="*/ 211251 h 222662"/>
                <a:gd name="connsiteX5" fmla="*/ 300825 w 316121"/>
                <a:gd name="connsiteY5" fmla="*/ -11412 h 2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121" h="222662">
                  <a:moveTo>
                    <a:pt x="300825" y="-11412"/>
                  </a:moveTo>
                  <a:lnTo>
                    <a:pt x="96034" y="-11412"/>
                  </a:lnTo>
                  <a:cubicBezTo>
                    <a:pt x="34566" y="-11412"/>
                    <a:pt x="-15297" y="38427"/>
                    <a:pt x="-15297" y="99920"/>
                  </a:cubicBezTo>
                  <a:cubicBezTo>
                    <a:pt x="-15297" y="161413"/>
                    <a:pt x="34566" y="211251"/>
                    <a:pt x="96034" y="211251"/>
                  </a:cubicBezTo>
                  <a:lnTo>
                    <a:pt x="300825" y="211251"/>
                  </a:lnTo>
                  <a:lnTo>
                    <a:pt x="300825" y="-11412"/>
                  </a:lnTo>
                </a:path>
              </a:pathLst>
            </a:custGeom>
            <a:solidFill>
              <a:schemeClr val="accent1">
                <a:lumMod val="50000"/>
                <a:lumOff val="5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E3D6839F-6481-E23C-DF20-C7B776913E6C}"/>
                </a:ext>
              </a:extLst>
            </p:cNvPr>
            <p:cNvSpPr/>
            <p:nvPr/>
          </p:nvSpPr>
          <p:spPr>
            <a:xfrm flipV="1">
              <a:off x="3273372" y="3056870"/>
              <a:ext cx="592727" cy="456866"/>
            </a:xfrm>
            <a:custGeom>
              <a:avLst/>
              <a:gdLst>
                <a:gd name="connsiteX0" fmla="*/ 1412 w 592727"/>
                <a:gd name="connsiteY0" fmla="*/ 31369 h 456866"/>
                <a:gd name="connsiteX1" fmla="*/ 1412 w 592727"/>
                <a:gd name="connsiteY1" fmla="*/ 31369 h 456866"/>
                <a:gd name="connsiteX2" fmla="*/ 28014 w 592727"/>
                <a:gd name="connsiteY2" fmla="*/ 153868 h 456866"/>
                <a:gd name="connsiteX3" fmla="*/ 484117 w 592727"/>
                <a:gd name="connsiteY3" fmla="*/ 447533 h 456866"/>
                <a:gd name="connsiteX4" fmla="*/ 580039 w 592727"/>
                <a:gd name="connsiteY4" fmla="*/ 298433 h 456866"/>
                <a:gd name="connsiteX5" fmla="*/ 123911 w 592727"/>
                <a:gd name="connsiteY5" fmla="*/ 4768 h 456866"/>
                <a:gd name="connsiteX6" fmla="*/ 1412 w 592727"/>
                <a:gd name="connsiteY6" fmla="*/ 31369 h 45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727" h="456866">
                  <a:moveTo>
                    <a:pt x="1412" y="31369"/>
                  </a:moveTo>
                  <a:lnTo>
                    <a:pt x="1412" y="31369"/>
                  </a:lnTo>
                  <a:cubicBezTo>
                    <a:pt x="-25067" y="72527"/>
                    <a:pt x="-13168" y="127388"/>
                    <a:pt x="28014" y="153868"/>
                  </a:cubicBezTo>
                  <a:lnTo>
                    <a:pt x="484117" y="447533"/>
                  </a:lnTo>
                  <a:lnTo>
                    <a:pt x="580039" y="298433"/>
                  </a:lnTo>
                  <a:lnTo>
                    <a:pt x="123911" y="4768"/>
                  </a:lnTo>
                  <a:cubicBezTo>
                    <a:pt x="82753" y="-21712"/>
                    <a:pt x="27892" y="-9813"/>
                    <a:pt x="1412" y="31369"/>
                  </a:cubicBezTo>
                </a:path>
              </a:pathLst>
            </a:custGeom>
            <a:solidFill>
              <a:schemeClr val="bg1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02BECEEA-A953-632C-E228-058C77EA94F1}"/>
                </a:ext>
              </a:extLst>
            </p:cNvPr>
            <p:cNvSpPr/>
            <p:nvPr/>
          </p:nvSpPr>
          <p:spPr>
            <a:xfrm flipV="1">
              <a:off x="3624320" y="2712520"/>
              <a:ext cx="756341" cy="634773"/>
            </a:xfrm>
            <a:custGeom>
              <a:avLst/>
              <a:gdLst>
                <a:gd name="connsiteX0" fmla="*/ 188199 w 756341"/>
                <a:gd name="connsiteY0" fmla="*/ -10520 h 634773"/>
                <a:gd name="connsiteX1" fmla="*/ 681632 w 756341"/>
                <a:gd name="connsiteY1" fmla="*/ 354903 h 634773"/>
                <a:gd name="connsiteX2" fmla="*/ 718011 w 756341"/>
                <a:gd name="connsiteY2" fmla="*/ 556232 h 634773"/>
                <a:gd name="connsiteX3" fmla="*/ 718011 w 756341"/>
                <a:gd name="connsiteY3" fmla="*/ 556232 h 634773"/>
                <a:gd name="connsiteX4" fmla="*/ 519292 w 756341"/>
                <a:gd name="connsiteY4" fmla="*/ 604900 h 634773"/>
                <a:gd name="connsiteX5" fmla="*/ -14227 w 756341"/>
                <a:gd name="connsiteY5" fmla="*/ 302773 h 634773"/>
                <a:gd name="connsiteX6" fmla="*/ 188199 w 756341"/>
                <a:gd name="connsiteY6" fmla="*/ -10520 h 63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6341" h="634773">
                  <a:moveTo>
                    <a:pt x="188199" y="-10520"/>
                  </a:moveTo>
                  <a:lnTo>
                    <a:pt x="681632" y="354903"/>
                  </a:lnTo>
                  <a:cubicBezTo>
                    <a:pt x="745052" y="401865"/>
                    <a:pt x="760998" y="490057"/>
                    <a:pt x="718011" y="556232"/>
                  </a:cubicBezTo>
                  <a:lnTo>
                    <a:pt x="718011" y="556232"/>
                  </a:lnTo>
                  <a:cubicBezTo>
                    <a:pt x="675024" y="622406"/>
                    <a:pt x="587978" y="643741"/>
                    <a:pt x="519292" y="604900"/>
                  </a:cubicBezTo>
                  <a:lnTo>
                    <a:pt x="-14227" y="302773"/>
                  </a:lnTo>
                  <a:lnTo>
                    <a:pt x="188199" y="-10520"/>
                  </a:lnTo>
                </a:path>
              </a:pathLst>
            </a:custGeom>
            <a:solidFill>
              <a:schemeClr val="accent1">
                <a:lumMod val="50000"/>
                <a:lumOff val="5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91F3FE3C-85C4-951A-D32F-909933346E16}"/>
                </a:ext>
              </a:extLst>
            </p:cNvPr>
            <p:cNvSpPr/>
            <p:nvPr/>
          </p:nvSpPr>
          <p:spPr>
            <a:xfrm flipV="1">
              <a:off x="4134995" y="2766451"/>
              <a:ext cx="191567" cy="191544"/>
            </a:xfrm>
            <a:custGeom>
              <a:avLst/>
              <a:gdLst>
                <a:gd name="connsiteX0" fmla="*/ 50524 w 191567"/>
                <a:gd name="connsiteY0" fmla="*/ 130995 h 191544"/>
                <a:gd name="connsiteX1" fmla="*/ 34212 w 191567"/>
                <a:gd name="connsiteY1" fmla="*/ 54262 h 191544"/>
                <a:gd name="connsiteX2" fmla="*/ 110969 w 191567"/>
                <a:gd name="connsiteY2" fmla="*/ 37950 h 191544"/>
                <a:gd name="connsiteX3" fmla="*/ 127257 w 191567"/>
                <a:gd name="connsiteY3" fmla="*/ 114683 h 191544"/>
                <a:gd name="connsiteX4" fmla="*/ 50524 w 191567"/>
                <a:gd name="connsiteY4" fmla="*/ 130995 h 191544"/>
                <a:gd name="connsiteX5" fmla="*/ 132913 w 191567"/>
                <a:gd name="connsiteY5" fmla="*/ 4131 h 191544"/>
                <a:gd name="connsiteX6" fmla="*/ 393 w 191567"/>
                <a:gd name="connsiteY6" fmla="*/ 32294 h 191544"/>
                <a:gd name="connsiteX7" fmla="*/ 28555 w 191567"/>
                <a:gd name="connsiteY7" fmla="*/ 164814 h 191544"/>
                <a:gd name="connsiteX8" fmla="*/ 161100 w 191567"/>
                <a:gd name="connsiteY8" fmla="*/ 136652 h 191544"/>
                <a:gd name="connsiteX9" fmla="*/ 132913 w 191567"/>
                <a:gd name="connsiteY9" fmla="*/ 4131 h 19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567" h="191544">
                  <a:moveTo>
                    <a:pt x="50524" y="130995"/>
                  </a:moveTo>
                  <a:cubicBezTo>
                    <a:pt x="24873" y="114341"/>
                    <a:pt x="17559" y="79913"/>
                    <a:pt x="34212" y="54262"/>
                  </a:cubicBezTo>
                  <a:cubicBezTo>
                    <a:pt x="50890" y="28612"/>
                    <a:pt x="85294" y="21297"/>
                    <a:pt x="110969" y="37950"/>
                  </a:cubicBezTo>
                  <a:cubicBezTo>
                    <a:pt x="136619" y="54604"/>
                    <a:pt x="143934" y="89032"/>
                    <a:pt x="127257" y="114683"/>
                  </a:cubicBezTo>
                  <a:cubicBezTo>
                    <a:pt x="110603" y="140333"/>
                    <a:pt x="76175" y="147648"/>
                    <a:pt x="50524" y="130995"/>
                  </a:cubicBezTo>
                  <a:close/>
                  <a:moveTo>
                    <a:pt x="132913" y="4131"/>
                  </a:moveTo>
                  <a:cubicBezTo>
                    <a:pt x="88610" y="-24640"/>
                    <a:pt x="29165" y="-12010"/>
                    <a:pt x="393" y="32294"/>
                  </a:cubicBezTo>
                  <a:cubicBezTo>
                    <a:pt x="-28378" y="76597"/>
                    <a:pt x="-15748" y="136042"/>
                    <a:pt x="28555" y="164814"/>
                  </a:cubicBezTo>
                  <a:cubicBezTo>
                    <a:pt x="72858" y="193585"/>
                    <a:pt x="132328" y="180955"/>
                    <a:pt x="161100" y="136652"/>
                  </a:cubicBezTo>
                  <a:cubicBezTo>
                    <a:pt x="189871" y="92348"/>
                    <a:pt x="177241" y="32903"/>
                    <a:pt x="132913" y="4131"/>
                  </a:cubicBezTo>
                </a:path>
              </a:pathLst>
            </a:custGeom>
            <a:solidFill>
              <a:schemeClr val="accent2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8556E5E1-0CE8-8A0D-4F23-70AB4406F57C}"/>
                </a:ext>
              </a:extLst>
            </p:cNvPr>
            <p:cNvSpPr/>
            <p:nvPr/>
          </p:nvSpPr>
          <p:spPr>
            <a:xfrm flipV="1">
              <a:off x="3069865" y="3188106"/>
              <a:ext cx="1048054" cy="1120467"/>
            </a:xfrm>
            <a:custGeom>
              <a:avLst/>
              <a:gdLst>
                <a:gd name="connsiteX0" fmla="*/ 936047 w 1048054"/>
                <a:gd name="connsiteY0" fmla="*/ 63179 h 1120467"/>
                <a:gd name="connsiteX1" fmla="*/ 936047 w 1048054"/>
                <a:gd name="connsiteY1" fmla="*/ 63179 h 1120467"/>
                <a:gd name="connsiteX2" fmla="*/ 530148 w 1048054"/>
                <a:gd name="connsiteY2" fmla="*/ 92049 h 1120467"/>
                <a:gd name="connsiteX3" fmla="*/ 57586 w 1048054"/>
                <a:gd name="connsiteY3" fmla="*/ 637027 h 1120467"/>
                <a:gd name="connsiteX4" fmla="*/ 86455 w 1048054"/>
                <a:gd name="connsiteY4" fmla="*/ 1042926 h 1120467"/>
                <a:gd name="connsiteX5" fmla="*/ 86455 w 1048054"/>
                <a:gd name="connsiteY5" fmla="*/ 1042926 h 1120467"/>
                <a:gd name="connsiteX6" fmla="*/ 492354 w 1048054"/>
                <a:gd name="connsiteY6" fmla="*/ 1014057 h 1120467"/>
                <a:gd name="connsiteX7" fmla="*/ 964940 w 1048054"/>
                <a:gd name="connsiteY7" fmla="*/ 469079 h 1120467"/>
                <a:gd name="connsiteX8" fmla="*/ 936047 w 1048054"/>
                <a:gd name="connsiteY8" fmla="*/ 63179 h 1120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8054" h="1120467">
                  <a:moveTo>
                    <a:pt x="936047" y="63179"/>
                  </a:moveTo>
                  <a:lnTo>
                    <a:pt x="936047" y="63179"/>
                  </a:lnTo>
                  <a:cubicBezTo>
                    <a:pt x="815986" y="-40935"/>
                    <a:pt x="634262" y="-28012"/>
                    <a:pt x="530148" y="92049"/>
                  </a:cubicBezTo>
                  <a:lnTo>
                    <a:pt x="57586" y="637027"/>
                  </a:lnTo>
                  <a:cubicBezTo>
                    <a:pt x="-46528" y="757087"/>
                    <a:pt x="-33605" y="938812"/>
                    <a:pt x="86455" y="1042926"/>
                  </a:cubicBezTo>
                  <a:lnTo>
                    <a:pt x="86455" y="1042926"/>
                  </a:lnTo>
                  <a:cubicBezTo>
                    <a:pt x="206516" y="1147040"/>
                    <a:pt x="388240" y="1134117"/>
                    <a:pt x="492354" y="1014057"/>
                  </a:cubicBezTo>
                  <a:lnTo>
                    <a:pt x="964940" y="469079"/>
                  </a:lnTo>
                  <a:cubicBezTo>
                    <a:pt x="1069030" y="349018"/>
                    <a:pt x="1056107" y="167294"/>
                    <a:pt x="936047" y="63179"/>
                  </a:cubicBezTo>
                </a:path>
              </a:pathLst>
            </a:custGeom>
            <a:solidFill>
              <a:schemeClr val="accent1">
                <a:lumMod val="50000"/>
                <a:lumOff val="5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F06CFCB5-26FC-065D-3CDE-A8EADC29B577}"/>
                </a:ext>
              </a:extLst>
            </p:cNvPr>
            <p:cNvSpPr/>
            <p:nvPr/>
          </p:nvSpPr>
          <p:spPr>
            <a:xfrm flipV="1">
              <a:off x="3195034" y="3311593"/>
              <a:ext cx="302997" cy="302986"/>
            </a:xfrm>
            <a:custGeom>
              <a:avLst/>
              <a:gdLst>
                <a:gd name="connsiteX0" fmla="*/ 198946 w 302997"/>
                <a:gd name="connsiteY0" fmla="*/ 74544 h 302986"/>
                <a:gd name="connsiteX1" fmla="*/ 71156 w 302997"/>
                <a:gd name="connsiteY1" fmla="*/ 83639 h 302986"/>
                <a:gd name="connsiteX2" fmla="*/ 80251 w 302997"/>
                <a:gd name="connsiteY2" fmla="*/ 211429 h 302986"/>
                <a:gd name="connsiteX3" fmla="*/ 208041 w 302997"/>
                <a:gd name="connsiteY3" fmla="*/ 202334 h 302986"/>
                <a:gd name="connsiteX4" fmla="*/ 198946 w 302997"/>
                <a:gd name="connsiteY4" fmla="*/ 74544 h 302986"/>
                <a:gd name="connsiteX5" fmla="*/ 40361 w 302997"/>
                <a:gd name="connsiteY5" fmla="*/ 257439 h 302986"/>
                <a:gd name="connsiteX6" fmla="*/ 25146 w 302997"/>
                <a:gd name="connsiteY6" fmla="*/ 43749 h 302986"/>
                <a:gd name="connsiteX7" fmla="*/ 238860 w 302997"/>
                <a:gd name="connsiteY7" fmla="*/ 28534 h 302986"/>
                <a:gd name="connsiteX8" fmla="*/ 254051 w 302997"/>
                <a:gd name="connsiteY8" fmla="*/ 242224 h 302986"/>
                <a:gd name="connsiteX9" fmla="*/ 40361 w 302997"/>
                <a:gd name="connsiteY9" fmla="*/ 257439 h 30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2997" h="302986">
                  <a:moveTo>
                    <a:pt x="198946" y="74544"/>
                  </a:moveTo>
                  <a:cubicBezTo>
                    <a:pt x="161153" y="41774"/>
                    <a:pt x="103951" y="45821"/>
                    <a:pt x="71156" y="83639"/>
                  </a:cubicBezTo>
                  <a:cubicBezTo>
                    <a:pt x="38386" y="121432"/>
                    <a:pt x="42458" y="178658"/>
                    <a:pt x="80251" y="211429"/>
                  </a:cubicBezTo>
                  <a:cubicBezTo>
                    <a:pt x="118044" y="244224"/>
                    <a:pt x="175270" y="240152"/>
                    <a:pt x="208041" y="202334"/>
                  </a:cubicBezTo>
                  <a:cubicBezTo>
                    <a:pt x="240835" y="164541"/>
                    <a:pt x="236764" y="107315"/>
                    <a:pt x="198946" y="74544"/>
                  </a:cubicBezTo>
                  <a:close/>
                  <a:moveTo>
                    <a:pt x="40361" y="257439"/>
                  </a:moveTo>
                  <a:cubicBezTo>
                    <a:pt x="-22864" y="202627"/>
                    <a:pt x="-29667" y="106949"/>
                    <a:pt x="25146" y="43749"/>
                  </a:cubicBezTo>
                  <a:cubicBezTo>
                    <a:pt x="79958" y="-19475"/>
                    <a:pt x="175636" y="-26278"/>
                    <a:pt x="238860" y="28534"/>
                  </a:cubicBezTo>
                  <a:cubicBezTo>
                    <a:pt x="302085" y="83346"/>
                    <a:pt x="308863" y="179024"/>
                    <a:pt x="254051" y="242224"/>
                  </a:cubicBezTo>
                  <a:cubicBezTo>
                    <a:pt x="199238" y="305449"/>
                    <a:pt x="103561" y="312251"/>
                    <a:pt x="40361" y="257439"/>
                  </a:cubicBezTo>
                </a:path>
              </a:pathLst>
            </a:custGeom>
            <a:solidFill>
              <a:schemeClr val="accent2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133" name="Empilhadeira base">
              <a:extLst>
                <a:ext uri="{FF2B5EF4-FFF2-40B4-BE49-F238E27FC236}">
                  <a16:creationId xmlns:a16="http://schemas.microsoft.com/office/drawing/2014/main" id="{52174570-6613-E6E9-AC12-00736C333C12}"/>
                </a:ext>
              </a:extLst>
            </p:cNvPr>
            <p:cNvGrpSpPr/>
            <p:nvPr/>
          </p:nvGrpSpPr>
          <p:grpSpPr>
            <a:xfrm>
              <a:off x="3223176" y="3805176"/>
              <a:ext cx="1252662" cy="1320275"/>
              <a:chOff x="3223176" y="3805176"/>
              <a:chExt cx="1252662" cy="1320275"/>
            </a:xfrm>
          </p:grpSpPr>
          <p:sp>
            <p:nvSpPr>
              <p:cNvPr id="134" name="Forma Livre: Forma 133">
                <a:extLst>
                  <a:ext uri="{FF2B5EF4-FFF2-40B4-BE49-F238E27FC236}">
                    <a16:creationId xmlns:a16="http://schemas.microsoft.com/office/drawing/2014/main" id="{04254903-9E00-3204-2521-E79097316BFB}"/>
                  </a:ext>
                </a:extLst>
              </p:cNvPr>
              <p:cNvSpPr/>
              <p:nvPr/>
            </p:nvSpPr>
            <p:spPr>
              <a:xfrm flipV="1">
                <a:off x="3895285" y="3980582"/>
                <a:ext cx="493705" cy="444426"/>
              </a:xfrm>
              <a:custGeom>
                <a:avLst/>
                <a:gdLst>
                  <a:gd name="connsiteX0" fmla="*/ 416632 w 493705"/>
                  <a:gd name="connsiteY0" fmla="*/ -5069 h 444426"/>
                  <a:gd name="connsiteX1" fmla="*/ 372694 w 493705"/>
                  <a:gd name="connsiteY1" fmla="*/ 23020 h 444426"/>
                  <a:gd name="connsiteX2" fmla="*/ 372646 w 493705"/>
                  <a:gd name="connsiteY2" fmla="*/ 319100 h 444426"/>
                  <a:gd name="connsiteX3" fmla="*/ 6539 w 493705"/>
                  <a:gd name="connsiteY3" fmla="*/ 346189 h 444426"/>
                  <a:gd name="connsiteX4" fmla="*/ -14723 w 493705"/>
                  <a:gd name="connsiteY4" fmla="*/ 393784 h 444426"/>
                  <a:gd name="connsiteX5" fmla="*/ 140327 w 493705"/>
                  <a:gd name="connsiteY5" fmla="*/ 435527 h 444426"/>
                  <a:gd name="connsiteX6" fmla="*/ 411536 w 493705"/>
                  <a:gd name="connsiteY6" fmla="*/ 353821 h 444426"/>
                  <a:gd name="connsiteX7" fmla="*/ 416632 w 493705"/>
                  <a:gd name="connsiteY7" fmla="*/ -5069 h 444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3705" h="444426">
                    <a:moveTo>
                      <a:pt x="416632" y="-5069"/>
                    </a:moveTo>
                    <a:lnTo>
                      <a:pt x="372694" y="23020"/>
                    </a:lnTo>
                    <a:cubicBezTo>
                      <a:pt x="444867" y="135864"/>
                      <a:pt x="444843" y="238247"/>
                      <a:pt x="372646" y="319100"/>
                    </a:cubicBezTo>
                    <a:cubicBezTo>
                      <a:pt x="252658" y="453497"/>
                      <a:pt x="8977" y="347262"/>
                      <a:pt x="6539" y="346189"/>
                    </a:cubicBezTo>
                    <a:lnTo>
                      <a:pt x="-14723" y="393784"/>
                    </a:lnTo>
                    <a:cubicBezTo>
                      <a:pt x="-11894" y="395052"/>
                      <a:pt x="55231" y="424750"/>
                      <a:pt x="140327" y="435527"/>
                    </a:cubicBezTo>
                    <a:cubicBezTo>
                      <a:pt x="256828" y="450328"/>
                      <a:pt x="350604" y="422068"/>
                      <a:pt x="411536" y="353821"/>
                    </a:cubicBezTo>
                    <a:cubicBezTo>
                      <a:pt x="499680" y="255095"/>
                      <a:pt x="501484" y="127647"/>
                      <a:pt x="416632" y="-5069"/>
                    </a:cubicBezTo>
                  </a:path>
                </a:pathLst>
              </a:custGeom>
              <a:solidFill>
                <a:schemeClr val="bg1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35" name="Forma Livre: Forma 134">
                <a:extLst>
                  <a:ext uri="{FF2B5EF4-FFF2-40B4-BE49-F238E27FC236}">
                    <a16:creationId xmlns:a16="http://schemas.microsoft.com/office/drawing/2014/main" id="{2BE8F93D-8317-96BD-4E6C-35927E503CEA}"/>
                  </a:ext>
                </a:extLst>
              </p:cNvPr>
              <p:cNvSpPr/>
              <p:nvPr/>
            </p:nvSpPr>
            <p:spPr>
              <a:xfrm flipV="1">
                <a:off x="3599547" y="3805176"/>
                <a:ext cx="522862" cy="485752"/>
              </a:xfrm>
              <a:custGeom>
                <a:avLst/>
                <a:gdLst>
                  <a:gd name="connsiteX0" fmla="*/ 509139 w 522862"/>
                  <a:gd name="connsiteY0" fmla="*/ -5788 h 485752"/>
                  <a:gd name="connsiteX1" fmla="*/ -13724 w 522862"/>
                  <a:gd name="connsiteY1" fmla="*/ -5788 h 485752"/>
                  <a:gd name="connsiteX2" fmla="*/ -13724 w 522862"/>
                  <a:gd name="connsiteY2" fmla="*/ 218533 h 485752"/>
                  <a:gd name="connsiteX3" fmla="*/ 247708 w 522862"/>
                  <a:gd name="connsiteY3" fmla="*/ 479965 h 485752"/>
                  <a:gd name="connsiteX4" fmla="*/ 509139 w 522862"/>
                  <a:gd name="connsiteY4" fmla="*/ 218533 h 485752"/>
                  <a:gd name="connsiteX5" fmla="*/ 509139 w 522862"/>
                  <a:gd name="connsiteY5" fmla="*/ -5788 h 48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862" h="485752">
                    <a:moveTo>
                      <a:pt x="509139" y="-5788"/>
                    </a:moveTo>
                    <a:lnTo>
                      <a:pt x="-13724" y="-5788"/>
                    </a:lnTo>
                    <a:lnTo>
                      <a:pt x="-13724" y="218533"/>
                    </a:lnTo>
                    <a:cubicBezTo>
                      <a:pt x="-13724" y="362903"/>
                      <a:pt x="103313" y="479965"/>
                      <a:pt x="247708" y="479965"/>
                    </a:cubicBezTo>
                    <a:cubicBezTo>
                      <a:pt x="392102" y="479965"/>
                      <a:pt x="509139" y="362903"/>
                      <a:pt x="509139" y="218533"/>
                    </a:cubicBezTo>
                    <a:lnTo>
                      <a:pt x="509139" y="-5788"/>
                    </a:lnTo>
                  </a:path>
                </a:pathLst>
              </a:custGeom>
              <a:solidFill>
                <a:schemeClr val="accent6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36" name="Forma Livre: Forma 135">
                <a:extLst>
                  <a:ext uri="{FF2B5EF4-FFF2-40B4-BE49-F238E27FC236}">
                    <a16:creationId xmlns:a16="http://schemas.microsoft.com/office/drawing/2014/main" id="{060D34FE-B93A-604A-EE64-0C8A6D8B557C}"/>
                  </a:ext>
                </a:extLst>
              </p:cNvPr>
              <p:cNvSpPr/>
              <p:nvPr/>
            </p:nvSpPr>
            <p:spPr>
              <a:xfrm flipV="1">
                <a:off x="3744988" y="3943889"/>
                <a:ext cx="237828" cy="237829"/>
              </a:xfrm>
              <a:custGeom>
                <a:avLst/>
                <a:gdLst>
                  <a:gd name="connsiteX0" fmla="*/ 151754 w 237828"/>
                  <a:gd name="connsiteY0" fmla="*/ 59480 h 237829"/>
                  <a:gd name="connsiteX1" fmla="*/ 51444 w 237828"/>
                  <a:gd name="connsiteY1" fmla="*/ 66600 h 237829"/>
                  <a:gd name="connsiteX2" fmla="*/ 58588 w 237828"/>
                  <a:gd name="connsiteY2" fmla="*/ 166911 h 237829"/>
                  <a:gd name="connsiteX3" fmla="*/ 158898 w 237828"/>
                  <a:gd name="connsiteY3" fmla="*/ 159791 h 237829"/>
                  <a:gd name="connsiteX4" fmla="*/ 151754 w 237828"/>
                  <a:gd name="connsiteY4" fmla="*/ 59480 h 237829"/>
                  <a:gd name="connsiteX5" fmla="*/ 27256 w 237828"/>
                  <a:gd name="connsiteY5" fmla="*/ 203046 h 237829"/>
                  <a:gd name="connsiteX6" fmla="*/ 15333 w 237828"/>
                  <a:gd name="connsiteY6" fmla="*/ 35293 h 237829"/>
                  <a:gd name="connsiteX7" fmla="*/ 183086 w 237828"/>
                  <a:gd name="connsiteY7" fmla="*/ 23345 h 237829"/>
                  <a:gd name="connsiteX8" fmla="*/ 195009 w 237828"/>
                  <a:gd name="connsiteY8" fmla="*/ 191098 h 237829"/>
                  <a:gd name="connsiteX9" fmla="*/ 27256 w 237828"/>
                  <a:gd name="connsiteY9" fmla="*/ 203046 h 23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828" h="237829">
                    <a:moveTo>
                      <a:pt x="151754" y="59480"/>
                    </a:moveTo>
                    <a:cubicBezTo>
                      <a:pt x="122105" y="33732"/>
                      <a:pt x="77192" y="36951"/>
                      <a:pt x="51444" y="66600"/>
                    </a:cubicBezTo>
                    <a:cubicBezTo>
                      <a:pt x="25720" y="96274"/>
                      <a:pt x="28914" y="141187"/>
                      <a:pt x="58588" y="166911"/>
                    </a:cubicBezTo>
                    <a:cubicBezTo>
                      <a:pt x="88261" y="192659"/>
                      <a:pt x="133175" y="189465"/>
                      <a:pt x="158898" y="159791"/>
                    </a:cubicBezTo>
                    <a:cubicBezTo>
                      <a:pt x="184622" y="130117"/>
                      <a:pt x="181428" y="85204"/>
                      <a:pt x="151754" y="59480"/>
                    </a:cubicBezTo>
                    <a:close/>
                    <a:moveTo>
                      <a:pt x="27256" y="203046"/>
                    </a:moveTo>
                    <a:cubicBezTo>
                      <a:pt x="-22338" y="160010"/>
                      <a:pt x="-27678" y="84912"/>
                      <a:pt x="15333" y="35293"/>
                    </a:cubicBezTo>
                    <a:cubicBezTo>
                      <a:pt x="58368" y="-14326"/>
                      <a:pt x="133467" y="-19666"/>
                      <a:pt x="183086" y="23345"/>
                    </a:cubicBezTo>
                    <a:cubicBezTo>
                      <a:pt x="232705" y="66381"/>
                      <a:pt x="238045" y="141479"/>
                      <a:pt x="195009" y="191098"/>
                    </a:cubicBezTo>
                    <a:cubicBezTo>
                      <a:pt x="151998" y="240717"/>
                      <a:pt x="76899" y="246057"/>
                      <a:pt x="27256" y="203046"/>
                    </a:cubicBezTo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37" name="Forma Livre: Forma 136">
                <a:extLst>
                  <a:ext uri="{FF2B5EF4-FFF2-40B4-BE49-F238E27FC236}">
                    <a16:creationId xmlns:a16="http://schemas.microsoft.com/office/drawing/2014/main" id="{254F368C-3255-75D9-6B8C-A4A6B1935A18}"/>
                  </a:ext>
                </a:extLst>
              </p:cNvPr>
              <p:cNvSpPr/>
              <p:nvPr/>
            </p:nvSpPr>
            <p:spPr>
              <a:xfrm flipV="1">
                <a:off x="3540102" y="4264571"/>
                <a:ext cx="668500" cy="196402"/>
              </a:xfrm>
              <a:custGeom>
                <a:avLst/>
                <a:gdLst>
                  <a:gd name="connsiteX0" fmla="*/ 654730 w 668500"/>
                  <a:gd name="connsiteY0" fmla="*/ -4325 h 196402"/>
                  <a:gd name="connsiteX1" fmla="*/ -13771 w 668500"/>
                  <a:gd name="connsiteY1" fmla="*/ -4325 h 196402"/>
                  <a:gd name="connsiteX2" fmla="*/ -13771 w 668500"/>
                  <a:gd name="connsiteY2" fmla="*/ 192078 h 196402"/>
                  <a:gd name="connsiteX3" fmla="*/ 654730 w 668500"/>
                  <a:gd name="connsiteY3" fmla="*/ 192078 h 196402"/>
                  <a:gd name="connsiteX4" fmla="*/ 654730 w 668500"/>
                  <a:gd name="connsiteY4" fmla="*/ -4325 h 19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8500" h="196402">
                    <a:moveTo>
                      <a:pt x="654730" y="-4325"/>
                    </a:moveTo>
                    <a:lnTo>
                      <a:pt x="-13771" y="-4325"/>
                    </a:lnTo>
                    <a:lnTo>
                      <a:pt x="-13771" y="192078"/>
                    </a:lnTo>
                    <a:lnTo>
                      <a:pt x="654730" y="192078"/>
                    </a:lnTo>
                    <a:lnTo>
                      <a:pt x="654730" y="-4325"/>
                    </a:lnTo>
                  </a:path>
                </a:pathLst>
              </a:custGeom>
              <a:solidFill>
                <a:schemeClr val="bg1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38" name="Forma Livre: Forma 137">
                <a:extLst>
                  <a:ext uri="{FF2B5EF4-FFF2-40B4-BE49-F238E27FC236}">
                    <a16:creationId xmlns:a16="http://schemas.microsoft.com/office/drawing/2014/main" id="{3911389D-B81D-564C-F7A5-F335FDC1D20C}"/>
                  </a:ext>
                </a:extLst>
              </p:cNvPr>
              <p:cNvSpPr/>
              <p:nvPr/>
            </p:nvSpPr>
            <p:spPr>
              <a:xfrm flipV="1">
                <a:off x="3250533" y="4538535"/>
                <a:ext cx="1189949" cy="586867"/>
              </a:xfrm>
              <a:custGeom>
                <a:avLst/>
                <a:gdLst>
                  <a:gd name="connsiteX0" fmla="*/ 1175330 w 1189949"/>
                  <a:gd name="connsiteY0" fmla="*/ 584724 h 586867"/>
                  <a:gd name="connsiteX1" fmla="*/ -12718 w 1189949"/>
                  <a:gd name="connsiteY1" fmla="*/ 584724 h 586867"/>
                  <a:gd name="connsiteX2" fmla="*/ -13669 w 1189949"/>
                  <a:gd name="connsiteY2" fmla="*/ 568095 h 586867"/>
                  <a:gd name="connsiteX3" fmla="*/ -13669 w 1189949"/>
                  <a:gd name="connsiteY3" fmla="*/ -2144 h 586867"/>
                  <a:gd name="connsiteX4" fmla="*/ 1176281 w 1189949"/>
                  <a:gd name="connsiteY4" fmla="*/ -2144 h 586867"/>
                  <a:gd name="connsiteX5" fmla="*/ 1176281 w 1189949"/>
                  <a:gd name="connsiteY5" fmla="*/ 568095 h 586867"/>
                  <a:gd name="connsiteX6" fmla="*/ 1175330 w 1189949"/>
                  <a:gd name="connsiteY6" fmla="*/ 584724 h 586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949" h="586867">
                    <a:moveTo>
                      <a:pt x="1175330" y="584724"/>
                    </a:moveTo>
                    <a:lnTo>
                      <a:pt x="-12718" y="584724"/>
                    </a:lnTo>
                    <a:cubicBezTo>
                      <a:pt x="-13352" y="579262"/>
                      <a:pt x="-13669" y="573727"/>
                      <a:pt x="-13669" y="568095"/>
                    </a:cubicBezTo>
                    <a:lnTo>
                      <a:pt x="-13669" y="-2144"/>
                    </a:lnTo>
                    <a:lnTo>
                      <a:pt x="1176281" y="-2144"/>
                    </a:lnTo>
                    <a:lnTo>
                      <a:pt x="1176281" y="568095"/>
                    </a:lnTo>
                    <a:cubicBezTo>
                      <a:pt x="1176281" y="573727"/>
                      <a:pt x="1175940" y="579262"/>
                      <a:pt x="1175330" y="584724"/>
                    </a:cubicBezTo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39" name="Forma Livre: Forma 138">
                <a:extLst>
                  <a:ext uri="{FF2B5EF4-FFF2-40B4-BE49-F238E27FC236}">
                    <a16:creationId xmlns:a16="http://schemas.microsoft.com/office/drawing/2014/main" id="{54DAEEA0-314A-C5DA-94C7-C4C7947AB728}"/>
                  </a:ext>
                </a:extLst>
              </p:cNvPr>
              <p:cNvSpPr/>
              <p:nvPr/>
            </p:nvSpPr>
            <p:spPr>
              <a:xfrm flipV="1">
                <a:off x="3261684" y="4327160"/>
                <a:ext cx="1188048" cy="201108"/>
              </a:xfrm>
              <a:custGeom>
                <a:avLst/>
                <a:gdLst>
                  <a:gd name="connsiteX0" fmla="*/ 915266 w 1188048"/>
                  <a:gd name="connsiteY0" fmla="*/ 197234 h 201108"/>
                  <a:gd name="connsiteX1" fmla="*/ 245472 w 1188048"/>
                  <a:gd name="connsiteY1" fmla="*/ 197234 h 201108"/>
                  <a:gd name="connsiteX2" fmla="*/ -13667 w 1188048"/>
                  <a:gd name="connsiteY2" fmla="*/ -3875 h 201108"/>
                  <a:gd name="connsiteX3" fmla="*/ 1174381 w 1188048"/>
                  <a:gd name="connsiteY3" fmla="*/ -3875 h 201108"/>
                  <a:gd name="connsiteX4" fmla="*/ 915266 w 1188048"/>
                  <a:gd name="connsiteY4" fmla="*/ 197234 h 201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048" h="201108">
                    <a:moveTo>
                      <a:pt x="915266" y="197234"/>
                    </a:moveTo>
                    <a:lnTo>
                      <a:pt x="245472" y="197234"/>
                    </a:lnTo>
                    <a:cubicBezTo>
                      <a:pt x="102151" y="158295"/>
                      <a:pt x="-2719" y="91267"/>
                      <a:pt x="-13667" y="-3875"/>
                    </a:cubicBezTo>
                    <a:lnTo>
                      <a:pt x="1174381" y="-3875"/>
                    </a:lnTo>
                    <a:cubicBezTo>
                      <a:pt x="1163433" y="91267"/>
                      <a:pt x="1058563" y="158295"/>
                      <a:pt x="915266" y="197234"/>
                    </a:cubicBezTo>
                  </a:path>
                </a:pathLst>
              </a:custGeom>
              <a:solidFill>
                <a:schemeClr val="accent1">
                  <a:lumMod val="50000"/>
                  <a:lumOff val="50000"/>
                </a:schemeClr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0" name="Forma Livre: Forma 139">
                <a:extLst>
                  <a:ext uri="{FF2B5EF4-FFF2-40B4-BE49-F238E27FC236}">
                    <a16:creationId xmlns:a16="http://schemas.microsoft.com/office/drawing/2014/main" id="{12DD1F66-9AD1-A7E4-15DA-DA8879C23389}"/>
                  </a:ext>
                </a:extLst>
              </p:cNvPr>
              <p:cNvSpPr/>
              <p:nvPr/>
            </p:nvSpPr>
            <p:spPr>
              <a:xfrm flipV="1">
                <a:off x="3223176" y="4951920"/>
                <a:ext cx="1252662" cy="173531"/>
              </a:xfrm>
              <a:custGeom>
                <a:avLst/>
                <a:gdLst>
                  <a:gd name="connsiteX0" fmla="*/ 1238979 w 1252662"/>
                  <a:gd name="connsiteY0" fmla="*/ -1183 h 173531"/>
                  <a:gd name="connsiteX1" fmla="*/ -13683 w 1252662"/>
                  <a:gd name="connsiteY1" fmla="*/ -1183 h 173531"/>
                  <a:gd name="connsiteX2" fmla="*/ -13683 w 1252662"/>
                  <a:gd name="connsiteY2" fmla="*/ 172349 h 173531"/>
                  <a:gd name="connsiteX3" fmla="*/ 1238979 w 1252662"/>
                  <a:gd name="connsiteY3" fmla="*/ 172349 h 173531"/>
                  <a:gd name="connsiteX4" fmla="*/ 1238979 w 1252662"/>
                  <a:gd name="connsiteY4" fmla="*/ -1183 h 17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2662" h="173531">
                    <a:moveTo>
                      <a:pt x="1238979" y="-1183"/>
                    </a:moveTo>
                    <a:lnTo>
                      <a:pt x="-13683" y="-1183"/>
                    </a:lnTo>
                    <a:lnTo>
                      <a:pt x="-13683" y="172349"/>
                    </a:lnTo>
                    <a:lnTo>
                      <a:pt x="1238979" y="172349"/>
                    </a:lnTo>
                    <a:lnTo>
                      <a:pt x="1238979" y="-1183"/>
                    </a:lnTo>
                  </a:path>
                </a:pathLst>
              </a:custGeom>
              <a:solidFill>
                <a:schemeClr val="accent6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1" name="Forma Livre: Forma 140">
                <a:extLst>
                  <a:ext uri="{FF2B5EF4-FFF2-40B4-BE49-F238E27FC236}">
                    <a16:creationId xmlns:a16="http://schemas.microsoft.com/office/drawing/2014/main" id="{64374636-A434-68AA-0DF5-FB5C3937778C}"/>
                  </a:ext>
                </a:extLst>
              </p:cNvPr>
              <p:cNvSpPr/>
              <p:nvPr/>
            </p:nvSpPr>
            <p:spPr>
              <a:xfrm flipV="1">
                <a:off x="3699809" y="4639455"/>
                <a:ext cx="64004" cy="64004"/>
              </a:xfrm>
              <a:custGeom>
                <a:avLst/>
                <a:gdLst>
                  <a:gd name="connsiteX0" fmla="*/ 18750 w 64004"/>
                  <a:gd name="connsiteY0" fmla="*/ -2890 h 64004"/>
                  <a:gd name="connsiteX1" fmla="*/ 18750 w 64004"/>
                  <a:gd name="connsiteY1" fmla="*/ -2890 h 64004"/>
                  <a:gd name="connsiteX2" fmla="*/ -13264 w 64004"/>
                  <a:gd name="connsiteY2" fmla="*/ 29124 h 64004"/>
                  <a:gd name="connsiteX3" fmla="*/ 18750 w 64004"/>
                  <a:gd name="connsiteY3" fmla="*/ 61114 h 64004"/>
                  <a:gd name="connsiteX4" fmla="*/ 50740 w 64004"/>
                  <a:gd name="connsiteY4" fmla="*/ 29124 h 64004"/>
                  <a:gd name="connsiteX5" fmla="*/ 18750 w 64004"/>
                  <a:gd name="connsiteY5" fmla="*/ -2890 h 6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004" h="64004">
                    <a:moveTo>
                      <a:pt x="18750" y="-2890"/>
                    </a:moveTo>
                    <a:lnTo>
                      <a:pt x="18750" y="-2890"/>
                    </a:lnTo>
                    <a:cubicBezTo>
                      <a:pt x="1073" y="-2890"/>
                      <a:pt x="-13264" y="11447"/>
                      <a:pt x="-13264" y="29124"/>
                    </a:cubicBezTo>
                    <a:cubicBezTo>
                      <a:pt x="-13264" y="46802"/>
                      <a:pt x="1073" y="61114"/>
                      <a:pt x="18750" y="61114"/>
                    </a:cubicBezTo>
                    <a:cubicBezTo>
                      <a:pt x="36427" y="61114"/>
                      <a:pt x="50740" y="46802"/>
                      <a:pt x="50740" y="29124"/>
                    </a:cubicBezTo>
                    <a:cubicBezTo>
                      <a:pt x="50740" y="11447"/>
                      <a:pt x="36427" y="-2890"/>
                      <a:pt x="18750" y="-2890"/>
                    </a:cubicBezTo>
                  </a:path>
                </a:pathLst>
              </a:custGeom>
              <a:solidFill>
                <a:schemeClr val="bg1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2" name="Forma Livre: Forma 141">
                <a:extLst>
                  <a:ext uri="{FF2B5EF4-FFF2-40B4-BE49-F238E27FC236}">
                    <a16:creationId xmlns:a16="http://schemas.microsoft.com/office/drawing/2014/main" id="{1E4CAFEC-36EA-F704-1E51-4A86576928E6}"/>
                  </a:ext>
                </a:extLst>
              </p:cNvPr>
              <p:cNvSpPr/>
              <p:nvPr/>
            </p:nvSpPr>
            <p:spPr>
              <a:xfrm flipV="1">
                <a:off x="3808288" y="4639455"/>
                <a:ext cx="64029" cy="64004"/>
              </a:xfrm>
              <a:custGeom>
                <a:avLst/>
                <a:gdLst>
                  <a:gd name="connsiteX0" fmla="*/ 18364 w 64029"/>
                  <a:gd name="connsiteY0" fmla="*/ -2890 h 64004"/>
                  <a:gd name="connsiteX1" fmla="*/ 18364 w 64029"/>
                  <a:gd name="connsiteY1" fmla="*/ -2890 h 64004"/>
                  <a:gd name="connsiteX2" fmla="*/ -13650 w 64029"/>
                  <a:gd name="connsiteY2" fmla="*/ 29124 h 64004"/>
                  <a:gd name="connsiteX3" fmla="*/ 18364 w 64029"/>
                  <a:gd name="connsiteY3" fmla="*/ 61114 h 64004"/>
                  <a:gd name="connsiteX4" fmla="*/ 50379 w 64029"/>
                  <a:gd name="connsiteY4" fmla="*/ 29124 h 64004"/>
                  <a:gd name="connsiteX5" fmla="*/ 18364 w 64029"/>
                  <a:gd name="connsiteY5" fmla="*/ -2890 h 6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029" h="64004">
                    <a:moveTo>
                      <a:pt x="18364" y="-2890"/>
                    </a:moveTo>
                    <a:lnTo>
                      <a:pt x="18364" y="-2890"/>
                    </a:lnTo>
                    <a:cubicBezTo>
                      <a:pt x="687" y="-2890"/>
                      <a:pt x="-13650" y="11447"/>
                      <a:pt x="-13650" y="29124"/>
                    </a:cubicBezTo>
                    <a:cubicBezTo>
                      <a:pt x="-13650" y="46802"/>
                      <a:pt x="687" y="61114"/>
                      <a:pt x="18364" y="61114"/>
                    </a:cubicBezTo>
                    <a:cubicBezTo>
                      <a:pt x="36042" y="61114"/>
                      <a:pt x="50379" y="46802"/>
                      <a:pt x="50379" y="29124"/>
                    </a:cubicBezTo>
                    <a:cubicBezTo>
                      <a:pt x="50379" y="11447"/>
                      <a:pt x="36042" y="-2890"/>
                      <a:pt x="18364" y="-2890"/>
                    </a:cubicBezTo>
                  </a:path>
                </a:pathLst>
              </a:custGeom>
              <a:solidFill>
                <a:schemeClr val="bg1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3" name="Forma Livre: Forma 142">
                <a:extLst>
                  <a:ext uri="{FF2B5EF4-FFF2-40B4-BE49-F238E27FC236}">
                    <a16:creationId xmlns:a16="http://schemas.microsoft.com/office/drawing/2014/main" id="{10B02479-0008-DE49-3515-029B476C85E0}"/>
                  </a:ext>
                </a:extLst>
              </p:cNvPr>
              <p:cNvSpPr/>
              <p:nvPr/>
            </p:nvSpPr>
            <p:spPr>
              <a:xfrm flipV="1">
                <a:off x="3916791" y="4639455"/>
                <a:ext cx="64004" cy="64004"/>
              </a:xfrm>
              <a:custGeom>
                <a:avLst/>
                <a:gdLst>
                  <a:gd name="connsiteX0" fmla="*/ 17954 w 64004"/>
                  <a:gd name="connsiteY0" fmla="*/ -2890 h 64004"/>
                  <a:gd name="connsiteX1" fmla="*/ 17954 w 64004"/>
                  <a:gd name="connsiteY1" fmla="*/ -2890 h 64004"/>
                  <a:gd name="connsiteX2" fmla="*/ -14036 w 64004"/>
                  <a:gd name="connsiteY2" fmla="*/ 29124 h 64004"/>
                  <a:gd name="connsiteX3" fmla="*/ 17954 w 64004"/>
                  <a:gd name="connsiteY3" fmla="*/ 61114 h 64004"/>
                  <a:gd name="connsiteX4" fmla="*/ 49969 w 64004"/>
                  <a:gd name="connsiteY4" fmla="*/ 29124 h 64004"/>
                  <a:gd name="connsiteX5" fmla="*/ 17954 w 64004"/>
                  <a:gd name="connsiteY5" fmla="*/ -2890 h 6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004" h="64004">
                    <a:moveTo>
                      <a:pt x="17954" y="-2890"/>
                    </a:moveTo>
                    <a:lnTo>
                      <a:pt x="17954" y="-2890"/>
                    </a:lnTo>
                    <a:cubicBezTo>
                      <a:pt x="277" y="-2890"/>
                      <a:pt x="-14036" y="11447"/>
                      <a:pt x="-14036" y="29124"/>
                    </a:cubicBezTo>
                    <a:cubicBezTo>
                      <a:pt x="-14036" y="46802"/>
                      <a:pt x="277" y="61114"/>
                      <a:pt x="17954" y="61114"/>
                    </a:cubicBezTo>
                    <a:cubicBezTo>
                      <a:pt x="35632" y="61114"/>
                      <a:pt x="49969" y="46802"/>
                      <a:pt x="49969" y="29124"/>
                    </a:cubicBezTo>
                    <a:cubicBezTo>
                      <a:pt x="49969" y="11447"/>
                      <a:pt x="35632" y="-2890"/>
                      <a:pt x="17954" y="-2890"/>
                    </a:cubicBezTo>
                  </a:path>
                </a:pathLst>
              </a:custGeom>
              <a:solidFill>
                <a:schemeClr val="bg1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4" name="Forma Livre: Forma 143">
                <a:extLst>
                  <a:ext uri="{FF2B5EF4-FFF2-40B4-BE49-F238E27FC236}">
                    <a16:creationId xmlns:a16="http://schemas.microsoft.com/office/drawing/2014/main" id="{4DCB7B6D-BF2B-0380-FA0F-4BFD0DFBD039}"/>
                  </a:ext>
                </a:extLst>
              </p:cNvPr>
              <p:cNvSpPr/>
              <p:nvPr/>
            </p:nvSpPr>
            <p:spPr>
              <a:xfrm flipV="1">
                <a:off x="4025269" y="4639455"/>
                <a:ext cx="64004" cy="64004"/>
              </a:xfrm>
              <a:custGeom>
                <a:avLst/>
                <a:gdLst>
                  <a:gd name="connsiteX0" fmla="*/ 17593 w 64004"/>
                  <a:gd name="connsiteY0" fmla="*/ -2890 h 64004"/>
                  <a:gd name="connsiteX1" fmla="*/ 17593 w 64004"/>
                  <a:gd name="connsiteY1" fmla="*/ -2890 h 64004"/>
                  <a:gd name="connsiteX2" fmla="*/ -14421 w 64004"/>
                  <a:gd name="connsiteY2" fmla="*/ 29124 h 64004"/>
                  <a:gd name="connsiteX3" fmla="*/ 17593 w 64004"/>
                  <a:gd name="connsiteY3" fmla="*/ 61114 h 64004"/>
                  <a:gd name="connsiteX4" fmla="*/ 49583 w 64004"/>
                  <a:gd name="connsiteY4" fmla="*/ 29124 h 64004"/>
                  <a:gd name="connsiteX5" fmla="*/ 17593 w 64004"/>
                  <a:gd name="connsiteY5" fmla="*/ -2890 h 6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004" h="64004">
                    <a:moveTo>
                      <a:pt x="17593" y="-2890"/>
                    </a:moveTo>
                    <a:lnTo>
                      <a:pt x="17593" y="-2890"/>
                    </a:lnTo>
                    <a:cubicBezTo>
                      <a:pt x="-84" y="-2890"/>
                      <a:pt x="-14421" y="11447"/>
                      <a:pt x="-14421" y="29124"/>
                    </a:cubicBezTo>
                    <a:cubicBezTo>
                      <a:pt x="-14421" y="46802"/>
                      <a:pt x="-84" y="61114"/>
                      <a:pt x="17593" y="61114"/>
                    </a:cubicBezTo>
                    <a:cubicBezTo>
                      <a:pt x="35271" y="61114"/>
                      <a:pt x="49583" y="46802"/>
                      <a:pt x="49583" y="29124"/>
                    </a:cubicBezTo>
                    <a:cubicBezTo>
                      <a:pt x="49583" y="11447"/>
                      <a:pt x="35271" y="-2890"/>
                      <a:pt x="17593" y="-2890"/>
                    </a:cubicBezTo>
                  </a:path>
                </a:pathLst>
              </a:custGeom>
              <a:solidFill>
                <a:schemeClr val="bg1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5" name="Forma Livre: Forma 144">
                <a:extLst>
                  <a:ext uri="{FF2B5EF4-FFF2-40B4-BE49-F238E27FC236}">
                    <a16:creationId xmlns:a16="http://schemas.microsoft.com/office/drawing/2014/main" id="{46C3074B-D848-567A-B73F-C822CD18952C}"/>
                  </a:ext>
                </a:extLst>
              </p:cNvPr>
              <p:cNvSpPr/>
              <p:nvPr/>
            </p:nvSpPr>
            <p:spPr>
              <a:xfrm flipV="1">
                <a:off x="3383760" y="4748007"/>
                <a:ext cx="191916" cy="176238"/>
              </a:xfrm>
              <a:custGeom>
                <a:avLst/>
                <a:gdLst>
                  <a:gd name="connsiteX0" fmla="*/ -9394 w 191916"/>
                  <a:gd name="connsiteY0" fmla="*/ 850 h 176238"/>
                  <a:gd name="connsiteX1" fmla="*/ 176573 w 191916"/>
                  <a:gd name="connsiteY1" fmla="*/ 850 h 176238"/>
                  <a:gd name="connsiteX2" fmla="*/ 176573 w 191916"/>
                  <a:gd name="connsiteY2" fmla="*/ 171139 h 176238"/>
                  <a:gd name="connsiteX3" fmla="*/ -9394 w 191916"/>
                  <a:gd name="connsiteY3" fmla="*/ 171139 h 176238"/>
                  <a:gd name="connsiteX4" fmla="*/ 179548 w 191916"/>
                  <a:gd name="connsiteY4" fmla="*/ -2125 h 176238"/>
                  <a:gd name="connsiteX5" fmla="*/ -12368 w 191916"/>
                  <a:gd name="connsiteY5" fmla="*/ -2125 h 176238"/>
                  <a:gd name="connsiteX6" fmla="*/ -12368 w 191916"/>
                  <a:gd name="connsiteY6" fmla="*/ 174114 h 176238"/>
                  <a:gd name="connsiteX7" fmla="*/ 179548 w 191916"/>
                  <a:gd name="connsiteY7" fmla="*/ 174114 h 176238"/>
                  <a:gd name="connsiteX8" fmla="*/ 179548 w 191916"/>
                  <a:gd name="connsiteY8" fmla="*/ -2125 h 17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1916" h="176238">
                    <a:moveTo>
                      <a:pt x="-9394" y="850"/>
                    </a:moveTo>
                    <a:lnTo>
                      <a:pt x="176573" y="850"/>
                    </a:lnTo>
                    <a:lnTo>
                      <a:pt x="176573" y="171139"/>
                    </a:lnTo>
                    <a:lnTo>
                      <a:pt x="-9394" y="171139"/>
                    </a:lnTo>
                    <a:close/>
                    <a:moveTo>
                      <a:pt x="179548" y="-2125"/>
                    </a:moveTo>
                    <a:lnTo>
                      <a:pt x="-12368" y="-2125"/>
                    </a:lnTo>
                    <a:lnTo>
                      <a:pt x="-12368" y="174114"/>
                    </a:lnTo>
                    <a:lnTo>
                      <a:pt x="179548" y="174114"/>
                    </a:lnTo>
                    <a:lnTo>
                      <a:pt x="179548" y="-2125"/>
                    </a:lnTo>
                  </a:path>
                </a:pathLst>
              </a:custGeom>
              <a:solidFill>
                <a:srgbClr val="453B73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6" name="Forma Livre: Forma 145">
                <a:extLst>
                  <a:ext uri="{FF2B5EF4-FFF2-40B4-BE49-F238E27FC236}">
                    <a16:creationId xmlns:a16="http://schemas.microsoft.com/office/drawing/2014/main" id="{FEFE1D58-B8F3-AFB9-3B8C-63F962F8DF0B}"/>
                  </a:ext>
                </a:extLst>
              </p:cNvPr>
              <p:cNvSpPr/>
              <p:nvPr/>
            </p:nvSpPr>
            <p:spPr>
              <a:xfrm flipV="1">
                <a:off x="3428161" y="4396823"/>
                <a:ext cx="91898" cy="65272"/>
              </a:xfrm>
              <a:custGeom>
                <a:avLst/>
                <a:gdLst>
                  <a:gd name="connsiteX0" fmla="*/ 1769 w 91898"/>
                  <a:gd name="connsiteY0" fmla="*/ -4015 h 65272"/>
                  <a:gd name="connsiteX1" fmla="*/ 79550 w 91898"/>
                  <a:gd name="connsiteY1" fmla="*/ 61258 h 65272"/>
                  <a:gd name="connsiteX2" fmla="*/ 65457 w 91898"/>
                  <a:gd name="connsiteY2" fmla="*/ 61258 h 65272"/>
                  <a:gd name="connsiteX3" fmla="*/ -12348 w 91898"/>
                  <a:gd name="connsiteY3" fmla="*/ -4015 h 65272"/>
                  <a:gd name="connsiteX4" fmla="*/ 1769 w 91898"/>
                  <a:gd name="connsiteY4" fmla="*/ -4015 h 6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" h="65272">
                    <a:moveTo>
                      <a:pt x="1769" y="-4015"/>
                    </a:moveTo>
                    <a:cubicBezTo>
                      <a:pt x="21300" y="24049"/>
                      <a:pt x="50535" y="43848"/>
                      <a:pt x="79550" y="61258"/>
                    </a:cubicBezTo>
                    <a:lnTo>
                      <a:pt x="65457" y="61258"/>
                    </a:lnTo>
                    <a:cubicBezTo>
                      <a:pt x="36441" y="43848"/>
                      <a:pt x="7182" y="24049"/>
                      <a:pt x="-12348" y="-4015"/>
                    </a:cubicBezTo>
                    <a:lnTo>
                      <a:pt x="1769" y="-4015"/>
                    </a:lnTo>
                  </a:path>
                </a:pathLst>
              </a:custGeom>
              <a:solidFill>
                <a:schemeClr val="tx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7" name="Forma Livre: Forma 146">
                <a:extLst>
                  <a:ext uri="{FF2B5EF4-FFF2-40B4-BE49-F238E27FC236}">
                    <a16:creationId xmlns:a16="http://schemas.microsoft.com/office/drawing/2014/main" id="{7721D638-03B4-13F2-8362-65F4C5A5921E}"/>
                  </a:ext>
                </a:extLst>
              </p:cNvPr>
              <p:cNvSpPr/>
              <p:nvPr/>
            </p:nvSpPr>
            <p:spPr>
              <a:xfrm flipV="1">
                <a:off x="3461712" y="4396823"/>
                <a:ext cx="91800" cy="65272"/>
              </a:xfrm>
              <a:custGeom>
                <a:avLst/>
                <a:gdLst>
                  <a:gd name="connsiteX0" fmla="*/ 1650 w 91800"/>
                  <a:gd name="connsiteY0" fmla="*/ -4015 h 65272"/>
                  <a:gd name="connsiteX1" fmla="*/ 79333 w 91800"/>
                  <a:gd name="connsiteY1" fmla="*/ 61258 h 65272"/>
                  <a:gd name="connsiteX2" fmla="*/ 65240 w 91800"/>
                  <a:gd name="connsiteY2" fmla="*/ 61258 h 65272"/>
                  <a:gd name="connsiteX3" fmla="*/ -12468 w 91800"/>
                  <a:gd name="connsiteY3" fmla="*/ -4015 h 65272"/>
                  <a:gd name="connsiteX4" fmla="*/ 1650 w 91800"/>
                  <a:gd name="connsiteY4" fmla="*/ -4015 h 6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00" h="65272">
                    <a:moveTo>
                      <a:pt x="1650" y="-4015"/>
                    </a:moveTo>
                    <a:cubicBezTo>
                      <a:pt x="21107" y="24049"/>
                      <a:pt x="50367" y="43848"/>
                      <a:pt x="79333" y="61258"/>
                    </a:cubicBezTo>
                    <a:lnTo>
                      <a:pt x="65240" y="61258"/>
                    </a:lnTo>
                    <a:cubicBezTo>
                      <a:pt x="36249" y="43848"/>
                      <a:pt x="7014" y="24049"/>
                      <a:pt x="-12468" y="-4015"/>
                    </a:cubicBezTo>
                    <a:lnTo>
                      <a:pt x="1650" y="-4015"/>
                    </a:lnTo>
                  </a:path>
                </a:pathLst>
              </a:custGeom>
              <a:solidFill>
                <a:schemeClr val="tx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8" name="Forma Livre: Forma 147">
                <a:extLst>
                  <a:ext uri="{FF2B5EF4-FFF2-40B4-BE49-F238E27FC236}">
                    <a16:creationId xmlns:a16="http://schemas.microsoft.com/office/drawing/2014/main" id="{BEBF8802-F3AF-30C2-DF99-D4C792B22283}"/>
                  </a:ext>
                </a:extLst>
              </p:cNvPr>
              <p:cNvSpPr/>
              <p:nvPr/>
            </p:nvSpPr>
            <p:spPr>
              <a:xfrm flipV="1">
                <a:off x="3528789" y="4396823"/>
                <a:ext cx="91654" cy="65272"/>
              </a:xfrm>
              <a:custGeom>
                <a:avLst/>
                <a:gdLst>
                  <a:gd name="connsiteX0" fmla="*/ 1412 w 91654"/>
                  <a:gd name="connsiteY0" fmla="*/ -4015 h 65272"/>
                  <a:gd name="connsiteX1" fmla="*/ 78949 w 91654"/>
                  <a:gd name="connsiteY1" fmla="*/ 61258 h 65272"/>
                  <a:gd name="connsiteX2" fmla="*/ 64856 w 91654"/>
                  <a:gd name="connsiteY2" fmla="*/ 61258 h 65272"/>
                  <a:gd name="connsiteX3" fmla="*/ -12706 w 91654"/>
                  <a:gd name="connsiteY3" fmla="*/ -4015 h 65272"/>
                  <a:gd name="connsiteX4" fmla="*/ 1412 w 91654"/>
                  <a:gd name="connsiteY4" fmla="*/ -4015 h 6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654" h="65272">
                    <a:moveTo>
                      <a:pt x="1412" y="-4015"/>
                    </a:moveTo>
                    <a:cubicBezTo>
                      <a:pt x="20796" y="24049"/>
                      <a:pt x="50031" y="43848"/>
                      <a:pt x="78949" y="61258"/>
                    </a:cubicBezTo>
                    <a:lnTo>
                      <a:pt x="64856" y="61258"/>
                    </a:lnTo>
                    <a:cubicBezTo>
                      <a:pt x="35938" y="43848"/>
                      <a:pt x="6679" y="24049"/>
                      <a:pt x="-12706" y="-4015"/>
                    </a:cubicBezTo>
                    <a:lnTo>
                      <a:pt x="1412" y="-4015"/>
                    </a:lnTo>
                  </a:path>
                </a:pathLst>
              </a:custGeom>
              <a:solidFill>
                <a:schemeClr val="tx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49" name="Forma Livre: Forma 148">
                <a:extLst>
                  <a:ext uri="{FF2B5EF4-FFF2-40B4-BE49-F238E27FC236}">
                    <a16:creationId xmlns:a16="http://schemas.microsoft.com/office/drawing/2014/main" id="{09F6090B-C1E5-FC2D-EF62-FEA427B07B2C}"/>
                  </a:ext>
                </a:extLst>
              </p:cNvPr>
              <p:cNvSpPr/>
              <p:nvPr/>
            </p:nvSpPr>
            <p:spPr>
              <a:xfrm flipV="1">
                <a:off x="3595865" y="4396823"/>
                <a:ext cx="91484" cy="65272"/>
              </a:xfrm>
              <a:custGeom>
                <a:avLst/>
                <a:gdLst>
                  <a:gd name="connsiteX0" fmla="*/ 1174 w 91484"/>
                  <a:gd name="connsiteY0" fmla="*/ -4015 h 65272"/>
                  <a:gd name="connsiteX1" fmla="*/ 78540 w 91484"/>
                  <a:gd name="connsiteY1" fmla="*/ 61258 h 65272"/>
                  <a:gd name="connsiteX2" fmla="*/ 64447 w 91484"/>
                  <a:gd name="connsiteY2" fmla="*/ 61258 h 65272"/>
                  <a:gd name="connsiteX3" fmla="*/ -12944 w 91484"/>
                  <a:gd name="connsiteY3" fmla="*/ -4015 h 65272"/>
                  <a:gd name="connsiteX4" fmla="*/ 1174 w 91484"/>
                  <a:gd name="connsiteY4" fmla="*/ -4015 h 6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84" h="65272">
                    <a:moveTo>
                      <a:pt x="1174" y="-4015"/>
                    </a:moveTo>
                    <a:cubicBezTo>
                      <a:pt x="20460" y="24049"/>
                      <a:pt x="49695" y="43824"/>
                      <a:pt x="78540" y="61258"/>
                    </a:cubicBezTo>
                    <a:lnTo>
                      <a:pt x="64447" y="61258"/>
                    </a:lnTo>
                    <a:cubicBezTo>
                      <a:pt x="35602" y="43824"/>
                      <a:pt x="6367" y="24049"/>
                      <a:pt x="-12944" y="-4015"/>
                    </a:cubicBezTo>
                    <a:lnTo>
                      <a:pt x="1174" y="-4015"/>
                    </a:lnTo>
                  </a:path>
                </a:pathLst>
              </a:custGeom>
              <a:solidFill>
                <a:schemeClr val="tx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50" name="Forma Livre: Forma 149">
                <a:extLst>
                  <a:ext uri="{FF2B5EF4-FFF2-40B4-BE49-F238E27FC236}">
                    <a16:creationId xmlns:a16="http://schemas.microsoft.com/office/drawing/2014/main" id="{8B9AB123-4736-B0D3-72B2-4029FEB87524}"/>
                  </a:ext>
                </a:extLst>
              </p:cNvPr>
              <p:cNvSpPr/>
              <p:nvPr/>
            </p:nvSpPr>
            <p:spPr>
              <a:xfrm flipV="1">
                <a:off x="3629392" y="4396823"/>
                <a:ext cx="91410" cy="65272"/>
              </a:xfrm>
              <a:custGeom>
                <a:avLst/>
                <a:gdLst>
                  <a:gd name="connsiteX0" fmla="*/ 1079 w 91410"/>
                  <a:gd name="connsiteY0" fmla="*/ -4015 h 65272"/>
                  <a:gd name="connsiteX1" fmla="*/ 78348 w 91410"/>
                  <a:gd name="connsiteY1" fmla="*/ 61258 h 65272"/>
                  <a:gd name="connsiteX2" fmla="*/ 64255 w 91410"/>
                  <a:gd name="connsiteY2" fmla="*/ 61258 h 65272"/>
                  <a:gd name="connsiteX3" fmla="*/ -13063 w 91410"/>
                  <a:gd name="connsiteY3" fmla="*/ -4015 h 65272"/>
                  <a:gd name="connsiteX4" fmla="*/ 1079 w 91410"/>
                  <a:gd name="connsiteY4" fmla="*/ -4015 h 6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10" h="65272">
                    <a:moveTo>
                      <a:pt x="1079" y="-4015"/>
                    </a:moveTo>
                    <a:cubicBezTo>
                      <a:pt x="20317" y="24049"/>
                      <a:pt x="49552" y="43824"/>
                      <a:pt x="78348" y="61258"/>
                    </a:cubicBezTo>
                    <a:lnTo>
                      <a:pt x="64255" y="61258"/>
                    </a:lnTo>
                    <a:cubicBezTo>
                      <a:pt x="35459" y="43824"/>
                      <a:pt x="6199" y="24049"/>
                      <a:pt x="-13063" y="-4015"/>
                    </a:cubicBezTo>
                    <a:lnTo>
                      <a:pt x="1079" y="-4015"/>
                    </a:lnTo>
                  </a:path>
                </a:pathLst>
              </a:custGeom>
              <a:solidFill>
                <a:schemeClr val="tx2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</p:grpSp>
      <p:grpSp>
        <p:nvGrpSpPr>
          <p:cNvPr id="238" name="Homem notebook">
            <a:extLst>
              <a:ext uri="{FF2B5EF4-FFF2-40B4-BE49-F238E27FC236}">
                <a16:creationId xmlns:a16="http://schemas.microsoft.com/office/drawing/2014/main" id="{8114D960-926A-06DF-A4AD-F76075504D80}"/>
              </a:ext>
            </a:extLst>
          </p:cNvPr>
          <p:cNvGrpSpPr/>
          <p:nvPr/>
        </p:nvGrpSpPr>
        <p:grpSpPr>
          <a:xfrm>
            <a:off x="3719093" y="5141292"/>
            <a:ext cx="597634" cy="1387031"/>
            <a:chOff x="5574450" y="5364305"/>
            <a:chExt cx="597634" cy="1387031"/>
          </a:xfrm>
        </p:grpSpPr>
        <p:sp>
          <p:nvSpPr>
            <p:cNvPr id="239" name="Forma Livre: Forma 238">
              <a:extLst>
                <a:ext uri="{FF2B5EF4-FFF2-40B4-BE49-F238E27FC236}">
                  <a16:creationId xmlns:a16="http://schemas.microsoft.com/office/drawing/2014/main" id="{E67CA5A6-8185-7E94-E0D0-1415E29BAB2A}"/>
                </a:ext>
              </a:extLst>
            </p:cNvPr>
            <p:cNvSpPr/>
            <p:nvPr/>
          </p:nvSpPr>
          <p:spPr>
            <a:xfrm flipV="1">
              <a:off x="5864683" y="5535126"/>
              <a:ext cx="289029" cy="239538"/>
            </a:xfrm>
            <a:custGeom>
              <a:avLst/>
              <a:gdLst>
                <a:gd name="connsiteX0" fmla="*/ 50867 w 289029"/>
                <a:gd name="connsiteY0" fmla="*/ 141910 h 239538"/>
                <a:gd name="connsiteX1" fmla="*/ 179388 w 289029"/>
                <a:gd name="connsiteY1" fmla="*/ 72005 h 239538"/>
                <a:gd name="connsiteX2" fmla="*/ 244758 w 289029"/>
                <a:gd name="connsiteY2" fmla="*/ 233638 h 239538"/>
                <a:gd name="connsiteX3" fmla="*/ 278382 w 289029"/>
                <a:gd name="connsiteY3" fmla="*/ 225202 h 239538"/>
                <a:gd name="connsiteX4" fmla="*/ 221619 w 289029"/>
                <a:gd name="connsiteY4" fmla="*/ 3051 h 239538"/>
                <a:gd name="connsiteX5" fmla="*/ 8221 w 289029"/>
                <a:gd name="connsiteY5" fmla="*/ 44404 h 239538"/>
                <a:gd name="connsiteX6" fmla="*/ 50867 w 289029"/>
                <a:gd name="connsiteY6" fmla="*/ 141910 h 23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029" h="239538">
                  <a:moveTo>
                    <a:pt x="50867" y="141910"/>
                  </a:moveTo>
                  <a:lnTo>
                    <a:pt x="179388" y="72005"/>
                  </a:lnTo>
                  <a:lnTo>
                    <a:pt x="244758" y="233638"/>
                  </a:lnTo>
                  <a:lnTo>
                    <a:pt x="278382" y="225202"/>
                  </a:lnTo>
                  <a:cubicBezTo>
                    <a:pt x="278382" y="225202"/>
                    <a:pt x="256608" y="37406"/>
                    <a:pt x="221619" y="3051"/>
                  </a:cubicBezTo>
                  <a:cubicBezTo>
                    <a:pt x="186654" y="-31329"/>
                    <a:pt x="8221" y="44404"/>
                    <a:pt x="8221" y="44404"/>
                  </a:cubicBezTo>
                  <a:cubicBezTo>
                    <a:pt x="-35497" y="72371"/>
                    <a:pt x="4320" y="161026"/>
                    <a:pt x="50867" y="141910"/>
                  </a:cubicBezTo>
                </a:path>
              </a:pathLst>
            </a:custGeom>
            <a:solidFill>
              <a:srgbClr val="F7A59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40" name="Forma Livre: Forma 239">
              <a:extLst>
                <a:ext uri="{FF2B5EF4-FFF2-40B4-BE49-F238E27FC236}">
                  <a16:creationId xmlns:a16="http://schemas.microsoft.com/office/drawing/2014/main" id="{B4B31E44-F637-D9CF-0173-1C0C27114063}"/>
                </a:ext>
              </a:extLst>
            </p:cNvPr>
            <p:cNvSpPr/>
            <p:nvPr/>
          </p:nvSpPr>
          <p:spPr>
            <a:xfrm flipV="1">
              <a:off x="6096586" y="5490624"/>
              <a:ext cx="45795" cy="67153"/>
            </a:xfrm>
            <a:custGeom>
              <a:avLst/>
              <a:gdLst>
                <a:gd name="connsiteX0" fmla="*/ 13268 w 45795"/>
                <a:gd name="connsiteY0" fmla="*/ -6508 h 67153"/>
                <a:gd name="connsiteX1" fmla="*/ -11018 w 45795"/>
                <a:gd name="connsiteY1" fmla="*/ 32699 h 67153"/>
                <a:gd name="connsiteX2" fmla="*/ 21168 w 45795"/>
                <a:gd name="connsiteY2" fmla="*/ 60251 h 67153"/>
                <a:gd name="connsiteX3" fmla="*/ 10049 w 45795"/>
                <a:gd name="connsiteY3" fmla="*/ 35308 h 67153"/>
                <a:gd name="connsiteX4" fmla="*/ 13268 w 45795"/>
                <a:gd name="connsiteY4" fmla="*/ -6508 h 6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95" h="67153">
                  <a:moveTo>
                    <a:pt x="13268" y="-6508"/>
                  </a:moveTo>
                  <a:cubicBezTo>
                    <a:pt x="13268" y="-6508"/>
                    <a:pt x="-10067" y="23092"/>
                    <a:pt x="-11018" y="32699"/>
                  </a:cubicBezTo>
                  <a:cubicBezTo>
                    <a:pt x="-11968" y="42306"/>
                    <a:pt x="18339" y="63811"/>
                    <a:pt x="21168" y="60251"/>
                  </a:cubicBezTo>
                  <a:cubicBezTo>
                    <a:pt x="23996" y="56667"/>
                    <a:pt x="30384" y="47670"/>
                    <a:pt x="10049" y="35308"/>
                  </a:cubicBezTo>
                  <a:cubicBezTo>
                    <a:pt x="28751" y="25945"/>
                    <a:pt x="53158" y="3586"/>
                    <a:pt x="13268" y="-6508"/>
                  </a:cubicBezTo>
                </a:path>
              </a:pathLst>
            </a:custGeom>
            <a:solidFill>
              <a:srgbClr val="F7A59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41" name="Forma Livre: Forma 240">
              <a:extLst>
                <a:ext uri="{FF2B5EF4-FFF2-40B4-BE49-F238E27FC236}">
                  <a16:creationId xmlns:a16="http://schemas.microsoft.com/office/drawing/2014/main" id="{08EAFCD5-49C7-E122-2171-58F27DE09A85}"/>
                </a:ext>
              </a:extLst>
            </p:cNvPr>
            <p:cNvSpPr/>
            <p:nvPr/>
          </p:nvSpPr>
          <p:spPr>
            <a:xfrm flipV="1">
              <a:off x="6109337" y="5482751"/>
              <a:ext cx="62747" cy="80677"/>
            </a:xfrm>
            <a:custGeom>
              <a:avLst/>
              <a:gdLst>
                <a:gd name="connsiteX0" fmla="*/ -900 w 62747"/>
                <a:gd name="connsiteY0" fmla="*/ -2886 h 80677"/>
                <a:gd name="connsiteX1" fmla="*/ -10995 w 62747"/>
                <a:gd name="connsiteY1" fmla="*/ 40126 h 80677"/>
                <a:gd name="connsiteX2" fmla="*/ 7171 w 62747"/>
                <a:gd name="connsiteY2" fmla="*/ 74164 h 80677"/>
                <a:gd name="connsiteX3" fmla="*/ 51425 w 62747"/>
                <a:gd name="connsiteY3" fmla="*/ 52683 h 80677"/>
                <a:gd name="connsiteX4" fmla="*/ 33967 w 62747"/>
                <a:gd name="connsiteY4" fmla="*/ 10305 h 80677"/>
                <a:gd name="connsiteX5" fmla="*/ -900 w 62747"/>
                <a:gd name="connsiteY5" fmla="*/ -2886 h 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747" h="80677">
                  <a:moveTo>
                    <a:pt x="-900" y="-2886"/>
                  </a:moveTo>
                  <a:cubicBezTo>
                    <a:pt x="-900" y="-2886"/>
                    <a:pt x="-12409" y="26544"/>
                    <a:pt x="-10995" y="40126"/>
                  </a:cubicBezTo>
                  <a:cubicBezTo>
                    <a:pt x="-9141" y="58193"/>
                    <a:pt x="7171" y="74164"/>
                    <a:pt x="7171" y="74164"/>
                  </a:cubicBezTo>
                  <a:cubicBezTo>
                    <a:pt x="7171" y="74164"/>
                    <a:pt x="48987" y="57218"/>
                    <a:pt x="51425" y="52683"/>
                  </a:cubicBezTo>
                  <a:cubicBezTo>
                    <a:pt x="53863" y="48147"/>
                    <a:pt x="33967" y="10305"/>
                    <a:pt x="33967" y="10305"/>
                  </a:cubicBezTo>
                  <a:cubicBezTo>
                    <a:pt x="33967" y="10305"/>
                    <a:pt x="18582" y="-15906"/>
                    <a:pt x="-900" y="-2886"/>
                  </a:cubicBezTo>
                </a:path>
              </a:pathLst>
            </a:custGeom>
            <a:solidFill>
              <a:srgbClr val="F7A59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42" name="Forma Livre: Forma 241">
              <a:extLst>
                <a:ext uri="{FF2B5EF4-FFF2-40B4-BE49-F238E27FC236}">
                  <a16:creationId xmlns:a16="http://schemas.microsoft.com/office/drawing/2014/main" id="{67AC66B8-60F0-84B4-A7B1-F9348626172A}"/>
                </a:ext>
              </a:extLst>
            </p:cNvPr>
            <p:cNvSpPr/>
            <p:nvPr/>
          </p:nvSpPr>
          <p:spPr>
            <a:xfrm flipV="1">
              <a:off x="6105978" y="5439908"/>
              <a:ext cx="24131" cy="79076"/>
            </a:xfrm>
            <a:custGeom>
              <a:avLst/>
              <a:gdLst>
                <a:gd name="connsiteX0" fmla="*/ -4824 w 24131"/>
                <a:gd name="connsiteY0" fmla="*/ -6716 h 79076"/>
                <a:gd name="connsiteX1" fmla="*/ -5677 w 24131"/>
                <a:gd name="connsiteY1" fmla="*/ 72357 h 79076"/>
                <a:gd name="connsiteX2" fmla="*/ 13097 w 24131"/>
                <a:gd name="connsiteY2" fmla="*/ -1328 h 79076"/>
                <a:gd name="connsiteX3" fmla="*/ -4824 w 24131"/>
                <a:gd name="connsiteY3" fmla="*/ -6716 h 79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1" h="79076">
                  <a:moveTo>
                    <a:pt x="-4824" y="-6716"/>
                  </a:moveTo>
                  <a:cubicBezTo>
                    <a:pt x="-4824" y="-6716"/>
                    <a:pt x="-18210" y="71113"/>
                    <a:pt x="-5677" y="72357"/>
                  </a:cubicBezTo>
                  <a:cubicBezTo>
                    <a:pt x="77" y="72918"/>
                    <a:pt x="13097" y="-1328"/>
                    <a:pt x="13097" y="-1328"/>
                  </a:cubicBezTo>
                  <a:lnTo>
                    <a:pt x="-4824" y="-6716"/>
                  </a:lnTo>
                </a:path>
              </a:pathLst>
            </a:custGeom>
            <a:solidFill>
              <a:srgbClr val="F7A59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43" name="Forma Livre: Forma 242">
              <a:extLst>
                <a:ext uri="{FF2B5EF4-FFF2-40B4-BE49-F238E27FC236}">
                  <a16:creationId xmlns:a16="http://schemas.microsoft.com/office/drawing/2014/main" id="{DA690058-9437-6D37-29BF-3AD4CDE8CB3E}"/>
                </a:ext>
              </a:extLst>
            </p:cNvPr>
            <p:cNvSpPr/>
            <p:nvPr/>
          </p:nvSpPr>
          <p:spPr>
            <a:xfrm flipV="1">
              <a:off x="6096170" y="5490198"/>
              <a:ext cx="44180" cy="59166"/>
            </a:xfrm>
            <a:custGeom>
              <a:avLst/>
              <a:gdLst>
                <a:gd name="connsiteX0" fmla="*/ 7129 w 44180"/>
                <a:gd name="connsiteY0" fmla="*/ -6529 h 59166"/>
                <a:gd name="connsiteX1" fmla="*/ 7373 w 44180"/>
                <a:gd name="connsiteY1" fmla="*/ -6431 h 59166"/>
                <a:gd name="connsiteX2" fmla="*/ 7471 w 44180"/>
                <a:gd name="connsiteY2" fmla="*/ -5846 h 59166"/>
                <a:gd name="connsiteX3" fmla="*/ -10183 w 44180"/>
                <a:gd name="connsiteY3" fmla="*/ 24315 h 59166"/>
                <a:gd name="connsiteX4" fmla="*/ 17711 w 44180"/>
                <a:gd name="connsiteY4" fmla="*/ 51063 h 59166"/>
                <a:gd name="connsiteX5" fmla="*/ 21247 w 44180"/>
                <a:gd name="connsiteY5" fmla="*/ 51551 h 59166"/>
                <a:gd name="connsiteX6" fmla="*/ 24246 w 44180"/>
                <a:gd name="connsiteY6" fmla="*/ 42334 h 59166"/>
                <a:gd name="connsiteX7" fmla="*/ 10250 w 44180"/>
                <a:gd name="connsiteY7" fmla="*/ 27241 h 59166"/>
                <a:gd name="connsiteX8" fmla="*/ 9616 w 44180"/>
                <a:gd name="connsiteY8" fmla="*/ 26851 h 59166"/>
                <a:gd name="connsiteX9" fmla="*/ 10275 w 44180"/>
                <a:gd name="connsiteY9" fmla="*/ 26510 h 59166"/>
                <a:gd name="connsiteX10" fmla="*/ 32438 w 44180"/>
                <a:gd name="connsiteY10" fmla="*/ 8442 h 59166"/>
                <a:gd name="connsiteX11" fmla="*/ 32999 w 44180"/>
                <a:gd name="connsiteY11" fmla="*/ 8320 h 59166"/>
                <a:gd name="connsiteX12" fmla="*/ 33146 w 44180"/>
                <a:gd name="connsiteY12" fmla="*/ 8881 h 59166"/>
                <a:gd name="connsiteX13" fmla="*/ 11323 w 44180"/>
                <a:gd name="connsiteY13" fmla="*/ 26924 h 59166"/>
                <a:gd name="connsiteX14" fmla="*/ 25050 w 44180"/>
                <a:gd name="connsiteY14" fmla="*/ 42188 h 59166"/>
                <a:gd name="connsiteX15" fmla="*/ 21905 w 44180"/>
                <a:gd name="connsiteY15" fmla="*/ 52087 h 59166"/>
                <a:gd name="connsiteX16" fmla="*/ 17419 w 44180"/>
                <a:gd name="connsiteY16" fmla="*/ 51843 h 59166"/>
                <a:gd name="connsiteX17" fmla="*/ -11011 w 44180"/>
                <a:gd name="connsiteY17" fmla="*/ 24218 h 59166"/>
                <a:gd name="connsiteX18" fmla="*/ 6788 w 44180"/>
                <a:gd name="connsiteY18" fmla="*/ -6358 h 59166"/>
                <a:gd name="connsiteX19" fmla="*/ 7129 w 44180"/>
                <a:gd name="connsiteY19" fmla="*/ -6529 h 5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180" h="59166">
                  <a:moveTo>
                    <a:pt x="7129" y="-6529"/>
                  </a:moveTo>
                  <a:lnTo>
                    <a:pt x="7373" y="-6431"/>
                  </a:lnTo>
                  <a:lnTo>
                    <a:pt x="7471" y="-5846"/>
                  </a:lnTo>
                  <a:cubicBezTo>
                    <a:pt x="1107" y="3005"/>
                    <a:pt x="-9622" y="18683"/>
                    <a:pt x="-10183" y="24315"/>
                  </a:cubicBezTo>
                  <a:cubicBezTo>
                    <a:pt x="-10914" y="31727"/>
                    <a:pt x="8495" y="47333"/>
                    <a:pt x="17711" y="51063"/>
                  </a:cubicBezTo>
                  <a:cubicBezTo>
                    <a:pt x="20467" y="52185"/>
                    <a:pt x="21125" y="51721"/>
                    <a:pt x="21247" y="51551"/>
                  </a:cubicBezTo>
                  <a:cubicBezTo>
                    <a:pt x="23124" y="49186"/>
                    <a:pt x="24929" y="46260"/>
                    <a:pt x="24246" y="42334"/>
                  </a:cubicBezTo>
                  <a:cubicBezTo>
                    <a:pt x="23368" y="37433"/>
                    <a:pt x="18662" y="32361"/>
                    <a:pt x="10250" y="27241"/>
                  </a:cubicBezTo>
                  <a:lnTo>
                    <a:pt x="9616" y="26851"/>
                  </a:lnTo>
                  <a:lnTo>
                    <a:pt x="10275" y="26510"/>
                  </a:lnTo>
                  <a:cubicBezTo>
                    <a:pt x="18053" y="22608"/>
                    <a:pt x="27952" y="15830"/>
                    <a:pt x="32438" y="8442"/>
                  </a:cubicBezTo>
                  <a:lnTo>
                    <a:pt x="32999" y="8320"/>
                  </a:lnTo>
                  <a:lnTo>
                    <a:pt x="33146" y="8881"/>
                  </a:lnTo>
                  <a:cubicBezTo>
                    <a:pt x="28708" y="16220"/>
                    <a:pt x="19101" y="22925"/>
                    <a:pt x="11323" y="26924"/>
                  </a:cubicBezTo>
                  <a:cubicBezTo>
                    <a:pt x="19540" y="32020"/>
                    <a:pt x="24173" y="37165"/>
                    <a:pt x="25050" y="42188"/>
                  </a:cubicBezTo>
                  <a:cubicBezTo>
                    <a:pt x="25928" y="47015"/>
                    <a:pt x="23100" y="50551"/>
                    <a:pt x="21905" y="52087"/>
                  </a:cubicBezTo>
                  <a:cubicBezTo>
                    <a:pt x="21271" y="52892"/>
                    <a:pt x="19808" y="52819"/>
                    <a:pt x="17419" y="51843"/>
                  </a:cubicBezTo>
                  <a:cubicBezTo>
                    <a:pt x="8056" y="48064"/>
                    <a:pt x="-11816" y="32240"/>
                    <a:pt x="-11011" y="24218"/>
                  </a:cubicBezTo>
                  <a:cubicBezTo>
                    <a:pt x="-10451" y="18414"/>
                    <a:pt x="375" y="2566"/>
                    <a:pt x="6788" y="-6358"/>
                  </a:cubicBezTo>
                  <a:lnTo>
                    <a:pt x="7129" y="-6529"/>
                  </a:lnTo>
                </a:path>
              </a:pathLst>
            </a:custGeom>
            <a:solidFill>
              <a:srgbClr val="E6836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44" name="Forma Livre: Forma 243">
              <a:extLst>
                <a:ext uri="{FF2B5EF4-FFF2-40B4-BE49-F238E27FC236}">
                  <a16:creationId xmlns:a16="http://schemas.microsoft.com/office/drawing/2014/main" id="{52CB7E5B-6BB7-8B65-CD44-E0B7808C2128}"/>
                </a:ext>
              </a:extLst>
            </p:cNvPr>
            <p:cNvSpPr/>
            <p:nvPr/>
          </p:nvSpPr>
          <p:spPr>
            <a:xfrm flipV="1">
              <a:off x="6127477" y="5506695"/>
              <a:ext cx="38061" cy="16531"/>
            </a:xfrm>
            <a:custGeom>
              <a:avLst/>
              <a:gdLst>
                <a:gd name="connsiteX0" fmla="*/ 12613 w 38061"/>
                <a:gd name="connsiteY0" fmla="*/ -6551 h 16531"/>
                <a:gd name="connsiteX1" fmla="*/ 12979 w 38061"/>
                <a:gd name="connsiteY1" fmla="*/ -6551 h 16531"/>
                <a:gd name="connsiteX2" fmla="*/ 13271 w 38061"/>
                <a:gd name="connsiteY2" fmla="*/ -6527 h 16531"/>
                <a:gd name="connsiteX3" fmla="*/ 13345 w 38061"/>
                <a:gd name="connsiteY3" fmla="*/ -6234 h 16531"/>
                <a:gd name="connsiteX4" fmla="*/ 26780 w 38061"/>
                <a:gd name="connsiteY4" fmla="*/ 9273 h 16531"/>
                <a:gd name="connsiteX5" fmla="*/ 26926 w 38061"/>
                <a:gd name="connsiteY5" fmla="*/ 9834 h 16531"/>
                <a:gd name="connsiteX6" fmla="*/ 26341 w 38061"/>
                <a:gd name="connsiteY6" fmla="*/ 9980 h 16531"/>
                <a:gd name="connsiteX7" fmla="*/ 12638 w 38061"/>
                <a:gd name="connsiteY7" fmla="*/ -5722 h 16531"/>
                <a:gd name="connsiteX8" fmla="*/ 12589 w 38061"/>
                <a:gd name="connsiteY8" fmla="*/ -5722 h 16531"/>
                <a:gd name="connsiteX9" fmla="*/ -10526 w 38061"/>
                <a:gd name="connsiteY9" fmla="*/ 8639 h 16531"/>
                <a:gd name="connsiteX10" fmla="*/ -11136 w 38061"/>
                <a:gd name="connsiteY10" fmla="*/ 8639 h 16531"/>
                <a:gd name="connsiteX11" fmla="*/ -11111 w 38061"/>
                <a:gd name="connsiteY11" fmla="*/ 8029 h 16531"/>
                <a:gd name="connsiteX12" fmla="*/ 12613 w 38061"/>
                <a:gd name="connsiteY12" fmla="*/ -6551 h 1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061" h="16531">
                  <a:moveTo>
                    <a:pt x="12613" y="-6551"/>
                  </a:moveTo>
                  <a:lnTo>
                    <a:pt x="12979" y="-6551"/>
                  </a:lnTo>
                  <a:lnTo>
                    <a:pt x="13271" y="-6527"/>
                  </a:lnTo>
                  <a:lnTo>
                    <a:pt x="13345" y="-6234"/>
                  </a:lnTo>
                  <a:cubicBezTo>
                    <a:pt x="16002" y="2787"/>
                    <a:pt x="26658" y="9200"/>
                    <a:pt x="26780" y="9273"/>
                  </a:cubicBezTo>
                  <a:lnTo>
                    <a:pt x="26926" y="9834"/>
                  </a:lnTo>
                  <a:lnTo>
                    <a:pt x="26341" y="9980"/>
                  </a:lnTo>
                  <a:cubicBezTo>
                    <a:pt x="25902" y="9712"/>
                    <a:pt x="15515" y="3494"/>
                    <a:pt x="12638" y="-5722"/>
                  </a:cubicBezTo>
                  <a:lnTo>
                    <a:pt x="12589" y="-5722"/>
                  </a:lnTo>
                  <a:cubicBezTo>
                    <a:pt x="4737" y="-5722"/>
                    <a:pt x="-10380" y="8493"/>
                    <a:pt x="-10526" y="8639"/>
                  </a:cubicBezTo>
                  <a:lnTo>
                    <a:pt x="-11136" y="8639"/>
                  </a:lnTo>
                  <a:lnTo>
                    <a:pt x="-11111" y="8029"/>
                  </a:lnTo>
                  <a:cubicBezTo>
                    <a:pt x="-10477" y="7420"/>
                    <a:pt x="4421" y="-6551"/>
                    <a:pt x="12613" y="-6551"/>
                  </a:cubicBezTo>
                </a:path>
              </a:pathLst>
            </a:custGeom>
            <a:solidFill>
              <a:srgbClr val="E6836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45" name="Forma Livre: Forma 244">
              <a:extLst>
                <a:ext uri="{FF2B5EF4-FFF2-40B4-BE49-F238E27FC236}">
                  <a16:creationId xmlns:a16="http://schemas.microsoft.com/office/drawing/2014/main" id="{35E6ED50-B037-F63A-AA9E-6CC9C1214EBE}"/>
                </a:ext>
              </a:extLst>
            </p:cNvPr>
            <p:cNvSpPr/>
            <p:nvPr/>
          </p:nvSpPr>
          <p:spPr>
            <a:xfrm flipV="1">
              <a:off x="5848592" y="5616776"/>
              <a:ext cx="145681" cy="147229"/>
            </a:xfrm>
            <a:custGeom>
              <a:avLst/>
              <a:gdLst>
                <a:gd name="connsiteX0" fmla="*/ 43813 w 145681"/>
                <a:gd name="connsiteY0" fmla="*/ 139609 h 147229"/>
                <a:gd name="connsiteX1" fmla="*/ 135346 w 145681"/>
                <a:gd name="connsiteY1" fmla="*/ 94745 h 147229"/>
                <a:gd name="connsiteX2" fmla="*/ 106623 w 145681"/>
                <a:gd name="connsiteY2" fmla="*/ -5736 h 147229"/>
                <a:gd name="connsiteX3" fmla="*/ -5537 w 145681"/>
                <a:gd name="connsiteY3" fmla="*/ 57952 h 147229"/>
                <a:gd name="connsiteX4" fmla="*/ 43813 w 145681"/>
                <a:gd name="connsiteY4" fmla="*/ 139609 h 14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681" h="147229">
                  <a:moveTo>
                    <a:pt x="43813" y="139609"/>
                  </a:moveTo>
                  <a:cubicBezTo>
                    <a:pt x="43813" y="139609"/>
                    <a:pt x="70732" y="136025"/>
                    <a:pt x="135346" y="94745"/>
                  </a:cubicBezTo>
                  <a:cubicBezTo>
                    <a:pt x="128153" y="66925"/>
                    <a:pt x="106623" y="-5736"/>
                    <a:pt x="106623" y="-5736"/>
                  </a:cubicBezTo>
                  <a:cubicBezTo>
                    <a:pt x="106623" y="-5736"/>
                    <a:pt x="7922" y="24767"/>
                    <a:pt x="-5537" y="57952"/>
                  </a:cubicBezTo>
                  <a:cubicBezTo>
                    <a:pt x="-18996" y="91161"/>
                    <a:pt x="-4635" y="153069"/>
                    <a:pt x="43813" y="139609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46" name="Forma Livre: Forma 245">
              <a:extLst>
                <a:ext uri="{FF2B5EF4-FFF2-40B4-BE49-F238E27FC236}">
                  <a16:creationId xmlns:a16="http://schemas.microsoft.com/office/drawing/2014/main" id="{FA8812BE-49D9-D85C-D54B-C47AD8F337F6}"/>
                </a:ext>
              </a:extLst>
            </p:cNvPr>
            <p:cNvSpPr/>
            <p:nvPr/>
          </p:nvSpPr>
          <p:spPr>
            <a:xfrm flipV="1">
              <a:off x="5580782" y="6630568"/>
              <a:ext cx="126116" cy="119377"/>
            </a:xfrm>
            <a:custGeom>
              <a:avLst/>
              <a:gdLst>
                <a:gd name="connsiteX0" fmla="*/ -2634 w 126116"/>
                <a:gd name="connsiteY0" fmla="*/ -1089 h 119377"/>
                <a:gd name="connsiteX1" fmla="*/ 99383 w 126116"/>
                <a:gd name="connsiteY1" fmla="*/ -1089 h 119377"/>
                <a:gd name="connsiteX2" fmla="*/ 103943 w 126116"/>
                <a:gd name="connsiteY2" fmla="*/ 3008 h 119377"/>
                <a:gd name="connsiteX3" fmla="*/ 116768 w 126116"/>
                <a:gd name="connsiteY3" fmla="*/ 115388 h 119377"/>
                <a:gd name="connsiteX4" fmla="*/ 45717 w 126116"/>
                <a:gd name="connsiteY4" fmla="*/ 118289 h 119377"/>
                <a:gd name="connsiteX5" fmla="*/ 29649 w 126116"/>
                <a:gd name="connsiteY5" fmla="*/ 61843 h 119377"/>
                <a:gd name="connsiteX6" fmla="*/ -2634 w 126116"/>
                <a:gd name="connsiteY6" fmla="*/ -1089 h 11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16" h="119377">
                  <a:moveTo>
                    <a:pt x="-2634" y="-1089"/>
                  </a:moveTo>
                  <a:lnTo>
                    <a:pt x="99383" y="-1089"/>
                  </a:lnTo>
                  <a:cubicBezTo>
                    <a:pt x="101480" y="106"/>
                    <a:pt x="103016" y="1447"/>
                    <a:pt x="103943" y="3008"/>
                  </a:cubicBezTo>
                  <a:cubicBezTo>
                    <a:pt x="109209" y="78862"/>
                    <a:pt x="116768" y="115388"/>
                    <a:pt x="116768" y="115388"/>
                  </a:cubicBezTo>
                  <a:lnTo>
                    <a:pt x="45717" y="118289"/>
                  </a:lnTo>
                  <a:lnTo>
                    <a:pt x="29649" y="61843"/>
                  </a:lnTo>
                  <a:cubicBezTo>
                    <a:pt x="5851" y="45580"/>
                    <a:pt x="-22530" y="10688"/>
                    <a:pt x="-2634" y="-1089"/>
                  </a:cubicBezTo>
                </a:path>
              </a:pathLst>
            </a:custGeom>
            <a:solidFill>
              <a:schemeClr val="accent5">
                <a:lumMod val="5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47" name="Forma Livre: Forma 246">
              <a:extLst>
                <a:ext uri="{FF2B5EF4-FFF2-40B4-BE49-F238E27FC236}">
                  <a16:creationId xmlns:a16="http://schemas.microsoft.com/office/drawing/2014/main" id="{4C2F5E35-B799-F292-2EE4-41DB8534EAB1}"/>
                </a:ext>
              </a:extLst>
            </p:cNvPr>
            <p:cNvSpPr/>
            <p:nvPr/>
          </p:nvSpPr>
          <p:spPr>
            <a:xfrm flipV="1">
              <a:off x="5574450" y="6734512"/>
              <a:ext cx="125313" cy="16824"/>
            </a:xfrm>
            <a:custGeom>
              <a:avLst/>
              <a:gdLst>
                <a:gd name="connsiteX0" fmla="*/ 113468 w 125313"/>
                <a:gd name="connsiteY0" fmla="*/ -844 h 16824"/>
                <a:gd name="connsiteX1" fmla="*/ -7470 w 125313"/>
                <a:gd name="connsiteY1" fmla="*/ -844 h 16824"/>
                <a:gd name="connsiteX2" fmla="*/ -6446 w 125313"/>
                <a:gd name="connsiteY2" fmla="*/ 15980 h 16824"/>
                <a:gd name="connsiteX3" fmla="*/ 113761 w 125313"/>
                <a:gd name="connsiteY3" fmla="*/ 15298 h 16824"/>
                <a:gd name="connsiteX4" fmla="*/ 113468 w 125313"/>
                <a:gd name="connsiteY4" fmla="*/ -844 h 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13" h="16824">
                  <a:moveTo>
                    <a:pt x="113468" y="-844"/>
                  </a:moveTo>
                  <a:lnTo>
                    <a:pt x="-7470" y="-844"/>
                  </a:lnTo>
                  <a:cubicBezTo>
                    <a:pt x="-10542" y="-844"/>
                    <a:pt x="-9518" y="15980"/>
                    <a:pt x="-6446" y="15980"/>
                  </a:cubicBezTo>
                  <a:lnTo>
                    <a:pt x="113761" y="15298"/>
                  </a:lnTo>
                  <a:cubicBezTo>
                    <a:pt x="116931" y="15298"/>
                    <a:pt x="116614" y="-844"/>
                    <a:pt x="113468" y="-844"/>
                  </a:cubicBezTo>
                </a:path>
              </a:pathLst>
            </a:custGeom>
            <a:solidFill>
              <a:srgbClr val="231F20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48" name="Forma Livre: Forma 247">
              <a:extLst>
                <a:ext uri="{FF2B5EF4-FFF2-40B4-BE49-F238E27FC236}">
                  <a16:creationId xmlns:a16="http://schemas.microsoft.com/office/drawing/2014/main" id="{2AFA993C-1789-5906-432B-7C15775A78F8}"/>
                </a:ext>
              </a:extLst>
            </p:cNvPr>
            <p:cNvSpPr/>
            <p:nvPr/>
          </p:nvSpPr>
          <p:spPr>
            <a:xfrm flipV="1">
              <a:off x="5628899" y="5858732"/>
              <a:ext cx="251391" cy="803607"/>
            </a:xfrm>
            <a:custGeom>
              <a:avLst/>
              <a:gdLst>
                <a:gd name="connsiteX0" fmla="*/ 100735 w 251391"/>
                <a:gd name="connsiteY0" fmla="*/ 717302 h 803607"/>
                <a:gd name="connsiteX1" fmla="*/ -9743 w 251391"/>
                <a:gd name="connsiteY1" fmla="*/ 718 h 803607"/>
                <a:gd name="connsiteX2" fmla="*/ 62650 w 251391"/>
                <a:gd name="connsiteY2" fmla="*/ -3086 h 803607"/>
                <a:gd name="connsiteX3" fmla="*/ 133823 w 251391"/>
                <a:gd name="connsiteY3" fmla="*/ 309281 h 803607"/>
                <a:gd name="connsiteX4" fmla="*/ 240302 w 251391"/>
                <a:gd name="connsiteY4" fmla="*/ 703233 h 803607"/>
                <a:gd name="connsiteX5" fmla="*/ 100735 w 251391"/>
                <a:gd name="connsiteY5" fmla="*/ 717302 h 80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391" h="803607">
                  <a:moveTo>
                    <a:pt x="100735" y="717302"/>
                  </a:moveTo>
                  <a:cubicBezTo>
                    <a:pt x="65185" y="662636"/>
                    <a:pt x="39242" y="398473"/>
                    <a:pt x="-9743" y="718"/>
                  </a:cubicBezTo>
                  <a:lnTo>
                    <a:pt x="62650" y="-3086"/>
                  </a:lnTo>
                  <a:cubicBezTo>
                    <a:pt x="84399" y="102857"/>
                    <a:pt x="108928" y="156572"/>
                    <a:pt x="133823" y="309281"/>
                  </a:cubicBezTo>
                  <a:cubicBezTo>
                    <a:pt x="193487" y="444069"/>
                    <a:pt x="224429" y="571761"/>
                    <a:pt x="240302" y="703233"/>
                  </a:cubicBezTo>
                  <a:cubicBezTo>
                    <a:pt x="255736" y="802324"/>
                    <a:pt x="134067" y="854381"/>
                    <a:pt x="100735" y="717302"/>
                  </a:cubicBezTo>
                </a:path>
              </a:pathLst>
            </a:custGeom>
            <a:solidFill>
              <a:schemeClr val="accent5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49" name="Forma Livre: Forma 248">
              <a:extLst>
                <a:ext uri="{FF2B5EF4-FFF2-40B4-BE49-F238E27FC236}">
                  <a16:creationId xmlns:a16="http://schemas.microsoft.com/office/drawing/2014/main" id="{87DCE9E5-2005-05EF-E3D7-443C62F8D4E1}"/>
                </a:ext>
              </a:extLst>
            </p:cNvPr>
            <p:cNvSpPr/>
            <p:nvPr/>
          </p:nvSpPr>
          <p:spPr>
            <a:xfrm flipV="1">
              <a:off x="5818606" y="5865514"/>
              <a:ext cx="167183" cy="797007"/>
            </a:xfrm>
            <a:custGeom>
              <a:avLst/>
              <a:gdLst>
                <a:gd name="connsiteX0" fmla="*/ -9759 w 167183"/>
                <a:gd name="connsiteY0" fmla="*/ 700012 h 797007"/>
                <a:gd name="connsiteX1" fmla="*/ 29814 w 167183"/>
                <a:gd name="connsiteY1" fmla="*/ 342293 h 797007"/>
                <a:gd name="connsiteX2" fmla="*/ 63413 w 167183"/>
                <a:gd name="connsiteY2" fmla="*/ -3063 h 797007"/>
                <a:gd name="connsiteX3" fmla="*/ 128857 w 167183"/>
                <a:gd name="connsiteY3" fmla="*/ -2210 h 797007"/>
                <a:gd name="connsiteX4" fmla="*/ 144120 w 167183"/>
                <a:gd name="connsiteY4" fmla="*/ 697818 h 797007"/>
                <a:gd name="connsiteX5" fmla="*/ -9759 w 167183"/>
                <a:gd name="connsiteY5" fmla="*/ 700012 h 79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183" h="797007">
                  <a:moveTo>
                    <a:pt x="-9759" y="700012"/>
                  </a:moveTo>
                  <a:cubicBezTo>
                    <a:pt x="-4663" y="506584"/>
                    <a:pt x="29814" y="342293"/>
                    <a:pt x="29814" y="342293"/>
                  </a:cubicBezTo>
                  <a:cubicBezTo>
                    <a:pt x="37738" y="180295"/>
                    <a:pt x="48418" y="185732"/>
                    <a:pt x="63413" y="-3063"/>
                  </a:cubicBezTo>
                  <a:lnTo>
                    <a:pt x="128857" y="-2210"/>
                  </a:lnTo>
                  <a:cubicBezTo>
                    <a:pt x="134367" y="78692"/>
                    <a:pt x="178012" y="455771"/>
                    <a:pt x="144120" y="697818"/>
                  </a:cubicBezTo>
                  <a:cubicBezTo>
                    <a:pt x="127735" y="806857"/>
                    <a:pt x="-20219" y="842944"/>
                    <a:pt x="-9759" y="700012"/>
                  </a:cubicBezTo>
                </a:path>
              </a:pathLst>
            </a:custGeom>
            <a:solidFill>
              <a:schemeClr val="accent5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50" name="Forma Livre: Forma 249">
              <a:extLst>
                <a:ext uri="{FF2B5EF4-FFF2-40B4-BE49-F238E27FC236}">
                  <a16:creationId xmlns:a16="http://schemas.microsoft.com/office/drawing/2014/main" id="{E114673A-7420-6ADC-4D3C-CF1868095FF5}"/>
                </a:ext>
              </a:extLst>
            </p:cNvPr>
            <p:cNvSpPr/>
            <p:nvPr/>
          </p:nvSpPr>
          <p:spPr>
            <a:xfrm flipV="1">
              <a:off x="5889904" y="6663021"/>
              <a:ext cx="165106" cy="87899"/>
            </a:xfrm>
            <a:custGeom>
              <a:avLst/>
              <a:gdLst>
                <a:gd name="connsiteX0" fmla="*/ -2239 w 165106"/>
                <a:gd name="connsiteY0" fmla="*/ 86035 h 87899"/>
                <a:gd name="connsiteX1" fmla="*/ -9798 w 165106"/>
                <a:gd name="connsiteY1" fmla="*/ 2086 h 87899"/>
                <a:gd name="connsiteX2" fmla="*/ 148665 w 165106"/>
                <a:gd name="connsiteY2" fmla="*/ -1011 h 87899"/>
                <a:gd name="connsiteX3" fmla="*/ 144642 w 165106"/>
                <a:gd name="connsiteY3" fmla="*/ 37197 h 87899"/>
                <a:gd name="connsiteX4" fmla="*/ 63204 w 165106"/>
                <a:gd name="connsiteY4" fmla="*/ 86889 h 87899"/>
                <a:gd name="connsiteX5" fmla="*/ -2239 w 165106"/>
                <a:gd name="connsiteY5" fmla="*/ 86035 h 87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106" h="87899">
                  <a:moveTo>
                    <a:pt x="-2239" y="86035"/>
                  </a:moveTo>
                  <a:cubicBezTo>
                    <a:pt x="-8067" y="54752"/>
                    <a:pt x="-12261" y="30370"/>
                    <a:pt x="-9798" y="2086"/>
                  </a:cubicBezTo>
                  <a:lnTo>
                    <a:pt x="148665" y="-1011"/>
                  </a:lnTo>
                  <a:cubicBezTo>
                    <a:pt x="148665" y="-1011"/>
                    <a:pt x="164368" y="14277"/>
                    <a:pt x="144642" y="37197"/>
                  </a:cubicBezTo>
                  <a:cubicBezTo>
                    <a:pt x="124917" y="60117"/>
                    <a:pt x="87465" y="46852"/>
                    <a:pt x="63204" y="86889"/>
                  </a:cubicBezTo>
                  <a:lnTo>
                    <a:pt x="-2239" y="86035"/>
                  </a:lnTo>
                </a:path>
              </a:pathLst>
            </a:custGeom>
            <a:solidFill>
              <a:schemeClr val="accent5">
                <a:lumMod val="5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51" name="Forma Livre: Forma 250">
              <a:extLst>
                <a:ext uri="{FF2B5EF4-FFF2-40B4-BE49-F238E27FC236}">
                  <a16:creationId xmlns:a16="http://schemas.microsoft.com/office/drawing/2014/main" id="{8BC4A2A4-A37C-6827-AE5C-36809D010B46}"/>
                </a:ext>
              </a:extLst>
            </p:cNvPr>
            <p:cNvSpPr/>
            <p:nvPr/>
          </p:nvSpPr>
          <p:spPr>
            <a:xfrm flipV="1">
              <a:off x="5885975" y="6734512"/>
              <a:ext cx="172733" cy="16824"/>
            </a:xfrm>
            <a:custGeom>
              <a:avLst/>
              <a:gdLst>
                <a:gd name="connsiteX0" fmla="*/ 159811 w 172733"/>
                <a:gd name="connsiteY0" fmla="*/ -844 h 16824"/>
                <a:gd name="connsiteX1" fmla="*/ -8576 w 172733"/>
                <a:gd name="connsiteY1" fmla="*/ -844 h 16824"/>
                <a:gd name="connsiteX2" fmla="*/ -7771 w 172733"/>
                <a:gd name="connsiteY2" fmla="*/ 15980 h 16824"/>
                <a:gd name="connsiteX3" fmla="*/ 159885 w 172733"/>
                <a:gd name="connsiteY3" fmla="*/ 15298 h 16824"/>
                <a:gd name="connsiteX4" fmla="*/ 159811 w 172733"/>
                <a:gd name="connsiteY4" fmla="*/ -844 h 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33" h="16824">
                  <a:moveTo>
                    <a:pt x="159811" y="-844"/>
                  </a:moveTo>
                  <a:lnTo>
                    <a:pt x="-8576" y="-844"/>
                  </a:lnTo>
                  <a:cubicBezTo>
                    <a:pt x="-11648" y="-844"/>
                    <a:pt x="-10843" y="15980"/>
                    <a:pt x="-7771" y="15980"/>
                  </a:cubicBezTo>
                  <a:lnTo>
                    <a:pt x="159885" y="15298"/>
                  </a:lnTo>
                  <a:cubicBezTo>
                    <a:pt x="163054" y="15298"/>
                    <a:pt x="162957" y="-844"/>
                    <a:pt x="159811" y="-844"/>
                  </a:cubicBezTo>
                </a:path>
              </a:pathLst>
            </a:custGeom>
            <a:solidFill>
              <a:srgbClr val="231F20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52" name="Forma Livre: Forma 251">
              <a:extLst>
                <a:ext uri="{FF2B5EF4-FFF2-40B4-BE49-F238E27FC236}">
                  <a16:creationId xmlns:a16="http://schemas.microsoft.com/office/drawing/2014/main" id="{DABB3110-270B-834D-9FF4-C954241B792C}"/>
                </a:ext>
              </a:extLst>
            </p:cNvPr>
            <p:cNvSpPr/>
            <p:nvPr/>
          </p:nvSpPr>
          <p:spPr>
            <a:xfrm flipV="1">
              <a:off x="5667409" y="5609619"/>
              <a:ext cx="310912" cy="362779"/>
            </a:xfrm>
            <a:custGeom>
              <a:avLst/>
              <a:gdLst>
                <a:gd name="connsiteX0" fmla="*/ 296617 w 310912"/>
                <a:gd name="connsiteY0" fmla="*/ 15500 h 362779"/>
                <a:gd name="connsiteX1" fmla="*/ 59056 w 310912"/>
                <a:gd name="connsiteY1" fmla="*/ 25180 h 362779"/>
                <a:gd name="connsiteX2" fmla="*/ -7045 w 310912"/>
                <a:gd name="connsiteY2" fmla="*/ 316626 h 362779"/>
                <a:gd name="connsiteX3" fmla="*/ 237879 w 310912"/>
                <a:gd name="connsiteY3" fmla="*/ 342643 h 362779"/>
                <a:gd name="connsiteX4" fmla="*/ 300177 w 310912"/>
                <a:gd name="connsiteY4" fmla="*/ 242600 h 362779"/>
                <a:gd name="connsiteX5" fmla="*/ 280524 w 310912"/>
                <a:gd name="connsiteY5" fmla="*/ 156749 h 362779"/>
                <a:gd name="connsiteX6" fmla="*/ 296617 w 310912"/>
                <a:gd name="connsiteY6" fmla="*/ 15500 h 36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912" h="362779">
                  <a:moveTo>
                    <a:pt x="296617" y="15500"/>
                  </a:moveTo>
                  <a:cubicBezTo>
                    <a:pt x="296617" y="-17953"/>
                    <a:pt x="59056" y="-8274"/>
                    <a:pt x="59056" y="25180"/>
                  </a:cubicBezTo>
                  <a:cubicBezTo>
                    <a:pt x="45451" y="317114"/>
                    <a:pt x="-25113" y="287245"/>
                    <a:pt x="-7045" y="316626"/>
                  </a:cubicBezTo>
                  <a:cubicBezTo>
                    <a:pt x="24067" y="367294"/>
                    <a:pt x="181262" y="364416"/>
                    <a:pt x="237879" y="342643"/>
                  </a:cubicBezTo>
                  <a:cubicBezTo>
                    <a:pt x="260360" y="334011"/>
                    <a:pt x="290521" y="298778"/>
                    <a:pt x="300177" y="242600"/>
                  </a:cubicBezTo>
                  <a:cubicBezTo>
                    <a:pt x="305151" y="213731"/>
                    <a:pt x="283889" y="180107"/>
                    <a:pt x="280524" y="156749"/>
                  </a:cubicBezTo>
                  <a:cubicBezTo>
                    <a:pt x="272746" y="102741"/>
                    <a:pt x="295032" y="23253"/>
                    <a:pt x="296617" y="1550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53" name="Forma Livre: Forma 252">
              <a:extLst>
                <a:ext uri="{FF2B5EF4-FFF2-40B4-BE49-F238E27FC236}">
                  <a16:creationId xmlns:a16="http://schemas.microsoft.com/office/drawing/2014/main" id="{83BD09AD-2972-9D38-D301-D1B693C3ACD0}"/>
                </a:ext>
              </a:extLst>
            </p:cNvPr>
            <p:cNvSpPr/>
            <p:nvPr/>
          </p:nvSpPr>
          <p:spPr>
            <a:xfrm flipV="1">
              <a:off x="5755006" y="5527981"/>
              <a:ext cx="103369" cy="120270"/>
            </a:xfrm>
            <a:custGeom>
              <a:avLst/>
              <a:gdLst>
                <a:gd name="connsiteX0" fmla="*/ 61002 w 103369"/>
                <a:gd name="connsiteY0" fmla="*/ -5417 h 120270"/>
                <a:gd name="connsiteX1" fmla="*/ -9928 w 103369"/>
                <a:gd name="connsiteY1" fmla="*/ 28427 h 120270"/>
                <a:gd name="connsiteX2" fmla="*/ -7099 w 103369"/>
                <a:gd name="connsiteY2" fmla="*/ 109597 h 120270"/>
                <a:gd name="connsiteX3" fmla="*/ 38862 w 103369"/>
                <a:gd name="connsiteY3" fmla="*/ 114059 h 120270"/>
                <a:gd name="connsiteX4" fmla="*/ 76997 w 103369"/>
                <a:gd name="connsiteY4" fmla="*/ 105232 h 120270"/>
                <a:gd name="connsiteX5" fmla="*/ 87335 w 103369"/>
                <a:gd name="connsiteY5" fmla="*/ 51810 h 120270"/>
                <a:gd name="connsiteX6" fmla="*/ 89627 w 103369"/>
                <a:gd name="connsiteY6" fmla="*/ 40203 h 120270"/>
                <a:gd name="connsiteX7" fmla="*/ 61002 w 103369"/>
                <a:gd name="connsiteY7" fmla="*/ -5417 h 12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369" h="120270">
                  <a:moveTo>
                    <a:pt x="61002" y="-5417"/>
                  </a:moveTo>
                  <a:cubicBezTo>
                    <a:pt x="20892" y="-11268"/>
                    <a:pt x="-4051" y="16723"/>
                    <a:pt x="-9928" y="28427"/>
                  </a:cubicBezTo>
                  <a:lnTo>
                    <a:pt x="-7099" y="109597"/>
                  </a:lnTo>
                  <a:lnTo>
                    <a:pt x="38862" y="114059"/>
                  </a:lnTo>
                  <a:cubicBezTo>
                    <a:pt x="52200" y="112962"/>
                    <a:pt x="65512" y="109767"/>
                    <a:pt x="76997" y="105232"/>
                  </a:cubicBezTo>
                  <a:lnTo>
                    <a:pt x="87335" y="51810"/>
                  </a:lnTo>
                  <a:lnTo>
                    <a:pt x="89627" y="40203"/>
                  </a:lnTo>
                  <a:cubicBezTo>
                    <a:pt x="94821" y="28792"/>
                    <a:pt x="101087" y="411"/>
                    <a:pt x="61002" y="-5417"/>
                  </a:cubicBezTo>
                </a:path>
              </a:pathLst>
            </a:custGeom>
            <a:solidFill>
              <a:srgbClr val="F7A59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54" name="Forma Livre: Forma 253">
              <a:extLst>
                <a:ext uri="{FF2B5EF4-FFF2-40B4-BE49-F238E27FC236}">
                  <a16:creationId xmlns:a16="http://schemas.microsoft.com/office/drawing/2014/main" id="{3AF2D10E-E1D3-1500-E95D-9C0E323D08CF}"/>
                </a:ext>
              </a:extLst>
            </p:cNvPr>
            <p:cNvSpPr/>
            <p:nvPr/>
          </p:nvSpPr>
          <p:spPr>
            <a:xfrm flipV="1">
              <a:off x="5773293" y="5544001"/>
              <a:ext cx="78975" cy="46230"/>
            </a:xfrm>
            <a:custGeom>
              <a:avLst/>
              <a:gdLst>
                <a:gd name="connsiteX0" fmla="*/ -9949 w 78975"/>
                <a:gd name="connsiteY0" fmla="*/ 33094 h 46230"/>
                <a:gd name="connsiteX1" fmla="*/ 69026 w 78975"/>
                <a:gd name="connsiteY1" fmla="*/ -6309 h 46230"/>
                <a:gd name="connsiteX2" fmla="*/ 60078 w 78975"/>
                <a:gd name="connsiteY2" fmla="*/ 39921 h 46230"/>
                <a:gd name="connsiteX3" fmla="*/ -9949 w 78975"/>
                <a:gd name="connsiteY3" fmla="*/ 33094 h 4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975" h="46230">
                  <a:moveTo>
                    <a:pt x="-9949" y="33094"/>
                  </a:moveTo>
                  <a:cubicBezTo>
                    <a:pt x="-2732" y="22000"/>
                    <a:pt x="27454" y="-6431"/>
                    <a:pt x="69026" y="-6309"/>
                  </a:cubicBezTo>
                  <a:lnTo>
                    <a:pt x="60078" y="39921"/>
                  </a:lnTo>
                  <a:lnTo>
                    <a:pt x="-9949" y="33094"/>
                  </a:lnTo>
                </a:path>
              </a:pathLst>
            </a:custGeom>
            <a:solidFill>
              <a:srgbClr val="E6836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55" name="Forma Livre: Forma 254">
              <a:extLst>
                <a:ext uri="{FF2B5EF4-FFF2-40B4-BE49-F238E27FC236}">
                  <a16:creationId xmlns:a16="http://schemas.microsoft.com/office/drawing/2014/main" id="{5BBA429F-64F9-BFE0-E09E-DE9D5EE6E3AF}"/>
                </a:ext>
              </a:extLst>
            </p:cNvPr>
            <p:cNvSpPr/>
            <p:nvPr/>
          </p:nvSpPr>
          <p:spPr>
            <a:xfrm flipV="1">
              <a:off x="5727579" y="5384707"/>
              <a:ext cx="157398" cy="182425"/>
            </a:xfrm>
            <a:custGeom>
              <a:avLst/>
              <a:gdLst>
                <a:gd name="connsiteX0" fmla="*/ 137537 w 157398"/>
                <a:gd name="connsiteY0" fmla="*/ 116489 h 182425"/>
                <a:gd name="connsiteX1" fmla="*/ 147339 w 157398"/>
                <a:gd name="connsiteY1" fmla="*/ 49217 h 182425"/>
                <a:gd name="connsiteX2" fmla="*/ 102475 w 157398"/>
                <a:gd name="connsiteY2" fmla="*/ -6278 h 182425"/>
                <a:gd name="connsiteX3" fmla="*/ 30985 w 157398"/>
                <a:gd name="connsiteY3" fmla="*/ 12863 h 182425"/>
                <a:gd name="connsiteX4" fmla="*/ -5199 w 157398"/>
                <a:gd name="connsiteY4" fmla="*/ 73234 h 182425"/>
                <a:gd name="connsiteX5" fmla="*/ 54172 w 157398"/>
                <a:gd name="connsiteY5" fmla="*/ 173033 h 182425"/>
                <a:gd name="connsiteX6" fmla="*/ 137537 w 157398"/>
                <a:gd name="connsiteY6" fmla="*/ 116489 h 18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398" h="182425">
                  <a:moveTo>
                    <a:pt x="137537" y="116489"/>
                  </a:moveTo>
                  <a:cubicBezTo>
                    <a:pt x="141146" y="100494"/>
                    <a:pt x="148558" y="65383"/>
                    <a:pt x="147339" y="49217"/>
                  </a:cubicBezTo>
                  <a:cubicBezTo>
                    <a:pt x="145510" y="24615"/>
                    <a:pt x="122517" y="-2694"/>
                    <a:pt x="102475" y="-6278"/>
                  </a:cubicBezTo>
                  <a:cubicBezTo>
                    <a:pt x="79262" y="-8643"/>
                    <a:pt x="47979" y="-1718"/>
                    <a:pt x="30985" y="12863"/>
                  </a:cubicBezTo>
                  <a:cubicBezTo>
                    <a:pt x="21524" y="23957"/>
                    <a:pt x="3237" y="50241"/>
                    <a:pt x="-5199" y="73234"/>
                  </a:cubicBezTo>
                  <a:cubicBezTo>
                    <a:pt x="-22755" y="121220"/>
                    <a:pt x="11161" y="163304"/>
                    <a:pt x="54172" y="173033"/>
                  </a:cubicBezTo>
                  <a:cubicBezTo>
                    <a:pt x="97184" y="182737"/>
                    <a:pt x="126297" y="166328"/>
                    <a:pt x="137537" y="116489"/>
                  </a:cubicBezTo>
                </a:path>
              </a:pathLst>
            </a:custGeom>
            <a:solidFill>
              <a:srgbClr val="F7A59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56" name="Forma Livre: Forma 255">
              <a:extLst>
                <a:ext uri="{FF2B5EF4-FFF2-40B4-BE49-F238E27FC236}">
                  <a16:creationId xmlns:a16="http://schemas.microsoft.com/office/drawing/2014/main" id="{B2536888-A3CA-BAF9-0FF7-F3AF50C35B50}"/>
                </a:ext>
              </a:extLst>
            </p:cNvPr>
            <p:cNvSpPr/>
            <p:nvPr/>
          </p:nvSpPr>
          <p:spPr>
            <a:xfrm flipV="1">
              <a:off x="5718113" y="5378162"/>
              <a:ext cx="146346" cy="140700"/>
            </a:xfrm>
            <a:custGeom>
              <a:avLst/>
              <a:gdLst>
                <a:gd name="connsiteX0" fmla="*/ 18729 w 146346"/>
                <a:gd name="connsiteY0" fmla="*/ -6860 h 140700"/>
                <a:gd name="connsiteX1" fmla="*/ 34749 w 146346"/>
                <a:gd name="connsiteY1" fmla="*/ 3063 h 140700"/>
                <a:gd name="connsiteX2" fmla="*/ 30970 w 146346"/>
                <a:gd name="connsiteY2" fmla="*/ 61460 h 140700"/>
                <a:gd name="connsiteX3" fmla="*/ 136474 w 146346"/>
                <a:gd name="connsiteY3" fmla="*/ 102545 h 140700"/>
                <a:gd name="connsiteX4" fmla="*/ 33944 w 146346"/>
                <a:gd name="connsiteY4" fmla="*/ 124051 h 140700"/>
                <a:gd name="connsiteX5" fmla="*/ 18729 w 146346"/>
                <a:gd name="connsiteY5" fmla="*/ -6860 h 1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346" h="140700">
                  <a:moveTo>
                    <a:pt x="18729" y="-6860"/>
                  </a:moveTo>
                  <a:cubicBezTo>
                    <a:pt x="9781" y="8940"/>
                    <a:pt x="21680" y="15328"/>
                    <a:pt x="34749" y="3063"/>
                  </a:cubicBezTo>
                  <a:cubicBezTo>
                    <a:pt x="32530" y="14987"/>
                    <a:pt x="18949" y="49878"/>
                    <a:pt x="30970" y="61460"/>
                  </a:cubicBezTo>
                  <a:cubicBezTo>
                    <a:pt x="44551" y="74895"/>
                    <a:pt x="104362" y="69043"/>
                    <a:pt x="136474" y="102545"/>
                  </a:cubicBezTo>
                  <a:cubicBezTo>
                    <a:pt x="136474" y="102545"/>
                    <a:pt x="112530" y="155041"/>
                    <a:pt x="33944" y="124051"/>
                  </a:cubicBezTo>
                  <a:cubicBezTo>
                    <a:pt x="-54809" y="76968"/>
                    <a:pt x="18729" y="-6860"/>
                    <a:pt x="18729" y="-6860"/>
                  </a:cubicBezTo>
                </a:path>
              </a:pathLst>
            </a:custGeom>
            <a:solidFill>
              <a:srgbClr val="73382A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57" name="Forma Livre: Forma 256">
              <a:extLst>
                <a:ext uri="{FF2B5EF4-FFF2-40B4-BE49-F238E27FC236}">
                  <a16:creationId xmlns:a16="http://schemas.microsoft.com/office/drawing/2014/main" id="{81B59660-3839-C19A-4A92-B16D2468F8FC}"/>
                </a:ext>
              </a:extLst>
            </p:cNvPr>
            <p:cNvSpPr/>
            <p:nvPr/>
          </p:nvSpPr>
          <p:spPr>
            <a:xfrm flipV="1">
              <a:off x="5729237" y="5495636"/>
              <a:ext cx="33900" cy="35474"/>
            </a:xfrm>
            <a:custGeom>
              <a:avLst/>
              <a:gdLst>
                <a:gd name="connsiteX0" fmla="*/ 18909 w 33900"/>
                <a:gd name="connsiteY0" fmla="*/ 20709 h 35474"/>
                <a:gd name="connsiteX1" fmla="*/ 19543 w 33900"/>
                <a:gd name="connsiteY1" fmla="*/ -3796 h 35474"/>
                <a:gd name="connsiteX2" fmla="*/ -4425 w 33900"/>
                <a:gd name="connsiteY2" fmla="*/ 1642 h 35474"/>
                <a:gd name="connsiteX3" fmla="*/ -5059 w 33900"/>
                <a:gd name="connsiteY3" fmla="*/ 26146 h 35474"/>
                <a:gd name="connsiteX4" fmla="*/ 18909 w 33900"/>
                <a:gd name="connsiteY4" fmla="*/ 20709 h 3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00" h="35474">
                  <a:moveTo>
                    <a:pt x="18909" y="20709"/>
                  </a:moveTo>
                  <a:cubicBezTo>
                    <a:pt x="25688" y="12443"/>
                    <a:pt x="25980" y="1471"/>
                    <a:pt x="19543" y="-3796"/>
                  </a:cubicBezTo>
                  <a:cubicBezTo>
                    <a:pt x="13106" y="-9038"/>
                    <a:pt x="2378" y="-6600"/>
                    <a:pt x="-4425" y="1642"/>
                  </a:cubicBezTo>
                  <a:cubicBezTo>
                    <a:pt x="-11228" y="9908"/>
                    <a:pt x="-11496" y="20880"/>
                    <a:pt x="-5059" y="26146"/>
                  </a:cubicBezTo>
                  <a:cubicBezTo>
                    <a:pt x="1378" y="31389"/>
                    <a:pt x="12107" y="28975"/>
                    <a:pt x="18909" y="20709"/>
                  </a:cubicBezTo>
                </a:path>
              </a:pathLst>
            </a:custGeom>
            <a:solidFill>
              <a:srgbClr val="F7A59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58" name="Forma Livre: Forma 257">
              <a:extLst>
                <a:ext uri="{FF2B5EF4-FFF2-40B4-BE49-F238E27FC236}">
                  <a16:creationId xmlns:a16="http://schemas.microsoft.com/office/drawing/2014/main" id="{151F9672-BC86-C099-A924-5F031020940B}"/>
                </a:ext>
              </a:extLst>
            </p:cNvPr>
            <p:cNvSpPr/>
            <p:nvPr/>
          </p:nvSpPr>
          <p:spPr>
            <a:xfrm flipV="1">
              <a:off x="5686637" y="5612370"/>
              <a:ext cx="301979" cy="420626"/>
            </a:xfrm>
            <a:custGeom>
              <a:avLst/>
              <a:gdLst>
                <a:gd name="connsiteX0" fmla="*/ -10038 w 301979"/>
                <a:gd name="connsiteY0" fmla="*/ 393805 h 420626"/>
                <a:gd name="connsiteX1" fmla="*/ 24513 w 301979"/>
                <a:gd name="connsiteY1" fmla="*/ 232708 h 420626"/>
                <a:gd name="connsiteX2" fmla="*/ 24366 w 301979"/>
                <a:gd name="connsiteY2" fmla="*/ 224808 h 420626"/>
                <a:gd name="connsiteX3" fmla="*/ 23586 w 301979"/>
                <a:gd name="connsiteY3" fmla="*/ 193866 h 420626"/>
                <a:gd name="connsiteX4" fmla="*/ 23123 w 301979"/>
                <a:gd name="connsiteY4" fmla="*/ 179871 h 420626"/>
                <a:gd name="connsiteX5" fmla="*/ 21977 w 301979"/>
                <a:gd name="connsiteY5" fmla="*/ 148905 h 420626"/>
                <a:gd name="connsiteX6" fmla="*/ 13735 w 301979"/>
                <a:gd name="connsiteY6" fmla="*/ -5121 h 420626"/>
                <a:gd name="connsiteX7" fmla="*/ 291942 w 301979"/>
                <a:gd name="connsiteY7" fmla="*/ -5121 h 420626"/>
                <a:gd name="connsiteX8" fmla="*/ 276289 w 301979"/>
                <a:gd name="connsiteY8" fmla="*/ 148905 h 420626"/>
                <a:gd name="connsiteX9" fmla="*/ 272729 w 301979"/>
                <a:gd name="connsiteY9" fmla="*/ 179871 h 420626"/>
                <a:gd name="connsiteX10" fmla="*/ 271534 w 301979"/>
                <a:gd name="connsiteY10" fmla="*/ 193866 h 420626"/>
                <a:gd name="connsiteX11" fmla="*/ 271778 w 301979"/>
                <a:gd name="connsiteY11" fmla="*/ 218005 h 420626"/>
                <a:gd name="connsiteX12" fmla="*/ 272387 w 301979"/>
                <a:gd name="connsiteY12" fmla="*/ 224808 h 420626"/>
                <a:gd name="connsiteX13" fmla="*/ 226450 w 301979"/>
                <a:gd name="connsiteY13" fmla="*/ 400924 h 420626"/>
                <a:gd name="connsiteX14" fmla="*/ 168517 w 301979"/>
                <a:gd name="connsiteY14" fmla="*/ 414822 h 420626"/>
                <a:gd name="connsiteX15" fmla="*/ 147402 w 301979"/>
                <a:gd name="connsiteY15" fmla="*/ 304783 h 420626"/>
                <a:gd name="connsiteX16" fmla="*/ 56356 w 301979"/>
                <a:gd name="connsiteY16" fmla="*/ 415505 h 420626"/>
                <a:gd name="connsiteX17" fmla="*/ -10038 w 301979"/>
                <a:gd name="connsiteY17" fmla="*/ 393805 h 42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979" h="420626">
                  <a:moveTo>
                    <a:pt x="-10038" y="393805"/>
                  </a:moveTo>
                  <a:cubicBezTo>
                    <a:pt x="16661" y="396999"/>
                    <a:pt x="42848" y="268063"/>
                    <a:pt x="24513" y="232708"/>
                  </a:cubicBezTo>
                  <a:cubicBezTo>
                    <a:pt x="24464" y="230099"/>
                    <a:pt x="24415" y="227466"/>
                    <a:pt x="24366" y="224808"/>
                  </a:cubicBezTo>
                  <a:cubicBezTo>
                    <a:pt x="24147" y="214738"/>
                    <a:pt x="23903" y="204375"/>
                    <a:pt x="23586" y="193866"/>
                  </a:cubicBezTo>
                  <a:cubicBezTo>
                    <a:pt x="23440" y="189209"/>
                    <a:pt x="23294" y="184552"/>
                    <a:pt x="23123" y="179871"/>
                  </a:cubicBezTo>
                  <a:cubicBezTo>
                    <a:pt x="22781" y="169557"/>
                    <a:pt x="22367" y="159194"/>
                    <a:pt x="21977" y="148905"/>
                  </a:cubicBezTo>
                  <a:cubicBezTo>
                    <a:pt x="18685" y="69222"/>
                    <a:pt x="13735" y="-5121"/>
                    <a:pt x="13735" y="-5121"/>
                  </a:cubicBezTo>
                  <a:lnTo>
                    <a:pt x="291942" y="-5121"/>
                  </a:lnTo>
                  <a:cubicBezTo>
                    <a:pt x="289723" y="49521"/>
                    <a:pt x="281750" y="105601"/>
                    <a:pt x="276289" y="148905"/>
                  </a:cubicBezTo>
                  <a:cubicBezTo>
                    <a:pt x="274874" y="160169"/>
                    <a:pt x="273631" y="170581"/>
                    <a:pt x="272729" y="179871"/>
                  </a:cubicBezTo>
                  <a:cubicBezTo>
                    <a:pt x="272217" y="184869"/>
                    <a:pt x="271827" y="189551"/>
                    <a:pt x="271534" y="193866"/>
                  </a:cubicBezTo>
                  <a:cubicBezTo>
                    <a:pt x="270851" y="204180"/>
                    <a:pt x="270827" y="212397"/>
                    <a:pt x="271778" y="218005"/>
                  </a:cubicBezTo>
                  <a:cubicBezTo>
                    <a:pt x="272095" y="219956"/>
                    <a:pt x="272314" y="222223"/>
                    <a:pt x="272387" y="224808"/>
                  </a:cubicBezTo>
                  <a:cubicBezTo>
                    <a:pt x="273777" y="265503"/>
                    <a:pt x="246249" y="379541"/>
                    <a:pt x="226450" y="400924"/>
                  </a:cubicBezTo>
                  <a:cubicBezTo>
                    <a:pt x="198678" y="413798"/>
                    <a:pt x="168517" y="414822"/>
                    <a:pt x="168517" y="414822"/>
                  </a:cubicBezTo>
                  <a:cubicBezTo>
                    <a:pt x="170468" y="356816"/>
                    <a:pt x="147402" y="304783"/>
                    <a:pt x="147402" y="304783"/>
                  </a:cubicBezTo>
                  <a:cubicBezTo>
                    <a:pt x="147402" y="304783"/>
                    <a:pt x="88493" y="355329"/>
                    <a:pt x="56356" y="415505"/>
                  </a:cubicBezTo>
                  <a:cubicBezTo>
                    <a:pt x="28146" y="410970"/>
                    <a:pt x="2422" y="405289"/>
                    <a:pt x="-10038" y="393805"/>
                  </a:cubicBezTo>
                </a:path>
              </a:pathLst>
            </a:custGeom>
            <a:solidFill>
              <a:schemeClr val="accent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59" name="Forma Livre: Forma 258">
              <a:extLst>
                <a:ext uri="{FF2B5EF4-FFF2-40B4-BE49-F238E27FC236}">
                  <a16:creationId xmlns:a16="http://schemas.microsoft.com/office/drawing/2014/main" id="{0B4E41AA-C1E1-9EFF-7EAA-0743B1CE2272}"/>
                </a:ext>
              </a:extLst>
            </p:cNvPr>
            <p:cNvSpPr/>
            <p:nvPr/>
          </p:nvSpPr>
          <p:spPr>
            <a:xfrm flipV="1">
              <a:off x="5720261" y="5803067"/>
              <a:ext cx="248801" cy="30941"/>
            </a:xfrm>
            <a:custGeom>
              <a:avLst/>
              <a:gdLst>
                <a:gd name="connsiteX0" fmla="*/ 237885 w 248801"/>
                <a:gd name="connsiteY0" fmla="*/ -5140 h 30941"/>
                <a:gd name="connsiteX1" fmla="*/ 238129 w 248801"/>
                <a:gd name="connsiteY1" fmla="*/ 18999 h 30941"/>
                <a:gd name="connsiteX2" fmla="*/ 238739 w 248801"/>
                <a:gd name="connsiteY2" fmla="*/ 25801 h 30941"/>
                <a:gd name="connsiteX3" fmla="*/ -9282 w 248801"/>
                <a:gd name="connsiteY3" fmla="*/ 25801 h 30941"/>
                <a:gd name="connsiteX4" fmla="*/ -10063 w 248801"/>
                <a:gd name="connsiteY4" fmla="*/ -5140 h 30941"/>
                <a:gd name="connsiteX5" fmla="*/ 237885 w 248801"/>
                <a:gd name="connsiteY5" fmla="*/ -5140 h 3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8801" h="30941">
                  <a:moveTo>
                    <a:pt x="237885" y="-5140"/>
                  </a:moveTo>
                  <a:cubicBezTo>
                    <a:pt x="237203" y="5173"/>
                    <a:pt x="237178" y="13391"/>
                    <a:pt x="238129" y="18999"/>
                  </a:cubicBezTo>
                  <a:cubicBezTo>
                    <a:pt x="238446" y="20949"/>
                    <a:pt x="238666" y="23217"/>
                    <a:pt x="238739" y="25801"/>
                  </a:cubicBezTo>
                  <a:lnTo>
                    <a:pt x="-9282" y="25801"/>
                  </a:lnTo>
                  <a:cubicBezTo>
                    <a:pt x="-9502" y="15731"/>
                    <a:pt x="-9746" y="5369"/>
                    <a:pt x="-10063" y="-5140"/>
                  </a:cubicBezTo>
                  <a:lnTo>
                    <a:pt x="237885" y="-5140"/>
                  </a:lnTo>
                </a:path>
              </a:pathLst>
            </a:custGeom>
            <a:solidFill>
              <a:srgbClr val="FFFF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60" name="Forma Livre: Forma 259">
              <a:extLst>
                <a:ext uri="{FF2B5EF4-FFF2-40B4-BE49-F238E27FC236}">
                  <a16:creationId xmlns:a16="http://schemas.microsoft.com/office/drawing/2014/main" id="{DF53BFCB-7278-3CF6-A01B-56BC43A32C27}"/>
                </a:ext>
              </a:extLst>
            </p:cNvPr>
            <p:cNvSpPr/>
            <p:nvPr/>
          </p:nvSpPr>
          <p:spPr>
            <a:xfrm flipV="1">
              <a:off x="5718651" y="5848005"/>
              <a:ext cx="254311" cy="30966"/>
            </a:xfrm>
            <a:custGeom>
              <a:avLst/>
              <a:gdLst>
                <a:gd name="connsiteX0" fmla="*/ -10067 w 254311"/>
                <a:gd name="connsiteY0" fmla="*/ -4931 h 30966"/>
                <a:gd name="connsiteX1" fmla="*/ 244245 w 254311"/>
                <a:gd name="connsiteY1" fmla="*/ -4931 h 30966"/>
                <a:gd name="connsiteX2" fmla="*/ 240685 w 254311"/>
                <a:gd name="connsiteY2" fmla="*/ 26035 h 30966"/>
                <a:gd name="connsiteX3" fmla="*/ -8921 w 254311"/>
                <a:gd name="connsiteY3" fmla="*/ 26035 h 30966"/>
                <a:gd name="connsiteX4" fmla="*/ -10067 w 254311"/>
                <a:gd name="connsiteY4" fmla="*/ -4931 h 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11" h="30966">
                  <a:moveTo>
                    <a:pt x="-10067" y="-4931"/>
                  </a:moveTo>
                  <a:lnTo>
                    <a:pt x="244245" y="-4931"/>
                  </a:lnTo>
                  <a:cubicBezTo>
                    <a:pt x="242831" y="6333"/>
                    <a:pt x="241587" y="16745"/>
                    <a:pt x="240685" y="26035"/>
                  </a:cubicBezTo>
                  <a:lnTo>
                    <a:pt x="-8921" y="26035"/>
                  </a:lnTo>
                  <a:cubicBezTo>
                    <a:pt x="-9262" y="15721"/>
                    <a:pt x="-9677" y="5358"/>
                    <a:pt x="-10067" y="-4931"/>
                  </a:cubicBezTo>
                </a:path>
              </a:pathLst>
            </a:custGeom>
            <a:solidFill>
              <a:srgbClr val="FFFF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61" name="Forma Livre: Forma 260">
              <a:extLst>
                <a:ext uri="{FF2B5EF4-FFF2-40B4-BE49-F238E27FC236}">
                  <a16:creationId xmlns:a16="http://schemas.microsoft.com/office/drawing/2014/main" id="{BB3E0FF7-4B9B-A7A5-E716-D7DC98EC01E1}"/>
                </a:ext>
              </a:extLst>
            </p:cNvPr>
            <p:cNvSpPr/>
            <p:nvPr/>
          </p:nvSpPr>
          <p:spPr>
            <a:xfrm flipV="1">
              <a:off x="5712550" y="5364324"/>
              <a:ext cx="191346" cy="129180"/>
            </a:xfrm>
            <a:custGeom>
              <a:avLst/>
              <a:gdLst>
                <a:gd name="connsiteX0" fmla="*/ -3588 w 191346"/>
                <a:gd name="connsiteY0" fmla="*/ 12384 h 129180"/>
                <a:gd name="connsiteX1" fmla="*/ 46104 w 191346"/>
                <a:gd name="connsiteY1" fmla="*/ 118352 h 129180"/>
                <a:gd name="connsiteX2" fmla="*/ 150243 w 191346"/>
                <a:gd name="connsiteY2" fmla="*/ 82558 h 129180"/>
                <a:gd name="connsiteX3" fmla="*/ 181209 w 191346"/>
                <a:gd name="connsiteY3" fmla="*/ 82704 h 129180"/>
                <a:gd name="connsiteX4" fmla="*/ 160922 w 191346"/>
                <a:gd name="connsiteY4" fmla="*/ 67392 h 129180"/>
                <a:gd name="connsiteX5" fmla="*/ 161020 w 191346"/>
                <a:gd name="connsiteY5" fmla="*/ 67197 h 129180"/>
                <a:gd name="connsiteX6" fmla="*/ -1808 w 191346"/>
                <a:gd name="connsiteY6" fmla="*/ -4781 h 129180"/>
                <a:gd name="connsiteX7" fmla="*/ -9367 w 191346"/>
                <a:gd name="connsiteY7" fmla="*/ -6951 h 129180"/>
                <a:gd name="connsiteX8" fmla="*/ -3588 w 191346"/>
                <a:gd name="connsiteY8" fmla="*/ 12384 h 12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346" h="129180">
                  <a:moveTo>
                    <a:pt x="-3588" y="12384"/>
                  </a:moveTo>
                  <a:cubicBezTo>
                    <a:pt x="-7002" y="37450"/>
                    <a:pt x="-10903" y="101796"/>
                    <a:pt x="46104" y="118352"/>
                  </a:cubicBezTo>
                  <a:cubicBezTo>
                    <a:pt x="96747" y="133054"/>
                    <a:pt x="133077" y="102625"/>
                    <a:pt x="150243" y="82558"/>
                  </a:cubicBezTo>
                  <a:cubicBezTo>
                    <a:pt x="157679" y="81412"/>
                    <a:pt x="177697" y="86849"/>
                    <a:pt x="181209" y="82704"/>
                  </a:cubicBezTo>
                  <a:cubicBezTo>
                    <a:pt x="182037" y="80241"/>
                    <a:pt x="181257" y="75462"/>
                    <a:pt x="160922" y="67392"/>
                  </a:cubicBezTo>
                  <a:lnTo>
                    <a:pt x="161020" y="67197"/>
                  </a:lnTo>
                  <a:cubicBezTo>
                    <a:pt x="87457" y="51055"/>
                    <a:pt x="24720" y="30501"/>
                    <a:pt x="-1808" y="-4781"/>
                  </a:cubicBezTo>
                  <a:cubicBezTo>
                    <a:pt x="-1808" y="-4781"/>
                    <a:pt x="-6563" y="-6951"/>
                    <a:pt x="-9367" y="-6951"/>
                  </a:cubicBezTo>
                  <a:cubicBezTo>
                    <a:pt x="-11805" y="-6951"/>
                    <a:pt x="-5709" y="2875"/>
                    <a:pt x="-3588" y="12384"/>
                  </a:cubicBezTo>
                </a:path>
              </a:pathLst>
            </a:custGeom>
            <a:solidFill>
              <a:srgbClr val="FFEE7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62" name="Forma Livre: Forma 261">
              <a:extLst>
                <a:ext uri="{FF2B5EF4-FFF2-40B4-BE49-F238E27FC236}">
                  <a16:creationId xmlns:a16="http://schemas.microsoft.com/office/drawing/2014/main" id="{3EA4DAFF-EE64-916D-5EAD-65CE0F12FCDB}"/>
                </a:ext>
              </a:extLst>
            </p:cNvPr>
            <p:cNvSpPr/>
            <p:nvPr/>
          </p:nvSpPr>
          <p:spPr>
            <a:xfrm flipV="1">
              <a:off x="5741035" y="5364305"/>
              <a:ext cx="110136" cy="56270"/>
            </a:xfrm>
            <a:custGeom>
              <a:avLst/>
              <a:gdLst>
                <a:gd name="connsiteX0" fmla="*/ 69208 w 110136"/>
                <a:gd name="connsiteY0" fmla="*/ -7121 h 56270"/>
                <a:gd name="connsiteX1" fmla="*/ -8842 w 110136"/>
                <a:gd name="connsiteY1" fmla="*/ 32891 h 56270"/>
                <a:gd name="connsiteX2" fmla="*/ -9890 w 110136"/>
                <a:gd name="connsiteY2" fmla="*/ 35232 h 56270"/>
                <a:gd name="connsiteX3" fmla="*/ 19613 w 110136"/>
                <a:gd name="connsiteY3" fmla="*/ 48618 h 56270"/>
                <a:gd name="connsiteX4" fmla="*/ 100247 w 110136"/>
                <a:gd name="connsiteY4" fmla="*/ 2510 h 56270"/>
                <a:gd name="connsiteX5" fmla="*/ 69208 w 110136"/>
                <a:gd name="connsiteY5" fmla="*/ -7121 h 5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136" h="56270">
                  <a:moveTo>
                    <a:pt x="69208" y="-7121"/>
                  </a:moveTo>
                  <a:cubicBezTo>
                    <a:pt x="69208" y="-7121"/>
                    <a:pt x="46044" y="47472"/>
                    <a:pt x="-8842" y="32891"/>
                  </a:cubicBezTo>
                  <a:lnTo>
                    <a:pt x="-9890" y="35232"/>
                  </a:lnTo>
                  <a:cubicBezTo>
                    <a:pt x="-9890" y="35232"/>
                    <a:pt x="3935" y="43912"/>
                    <a:pt x="19613" y="48618"/>
                  </a:cubicBezTo>
                  <a:cubicBezTo>
                    <a:pt x="36949" y="51349"/>
                    <a:pt x="77132" y="44668"/>
                    <a:pt x="100247" y="2510"/>
                  </a:cubicBezTo>
                  <a:cubicBezTo>
                    <a:pt x="88372" y="-3561"/>
                    <a:pt x="69208" y="-7121"/>
                    <a:pt x="69208" y="-7121"/>
                  </a:cubicBezTo>
                </a:path>
              </a:pathLst>
            </a:custGeom>
            <a:solidFill>
              <a:srgbClr val="FFDD59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63" name="Forma Livre: Forma 262">
              <a:extLst>
                <a:ext uri="{FF2B5EF4-FFF2-40B4-BE49-F238E27FC236}">
                  <a16:creationId xmlns:a16="http://schemas.microsoft.com/office/drawing/2014/main" id="{181D1A58-B41B-18B5-6741-DC4DC77A72B5}"/>
                </a:ext>
              </a:extLst>
            </p:cNvPr>
            <p:cNvSpPr/>
            <p:nvPr/>
          </p:nvSpPr>
          <p:spPr>
            <a:xfrm flipV="1">
              <a:off x="5604737" y="5651786"/>
              <a:ext cx="232560" cy="325764"/>
            </a:xfrm>
            <a:custGeom>
              <a:avLst/>
              <a:gdLst>
                <a:gd name="connsiteX0" fmla="*/ 103901 w 232560"/>
                <a:gd name="connsiteY0" fmla="*/ 193146 h 325764"/>
                <a:gd name="connsiteX1" fmla="*/ 65035 w 232560"/>
                <a:gd name="connsiteY1" fmla="*/ 106807 h 325764"/>
                <a:gd name="connsiteX2" fmla="*/ 222938 w 232560"/>
                <a:gd name="connsiteY2" fmla="*/ 28075 h 325764"/>
                <a:gd name="connsiteX3" fmla="*/ 220012 w 232560"/>
                <a:gd name="connsiteY3" fmla="*/ -5158 h 325764"/>
                <a:gd name="connsiteX4" fmla="*/ -6723 w 232560"/>
                <a:gd name="connsiteY4" fmla="*/ 67112 h 325764"/>
                <a:gd name="connsiteX5" fmla="*/ 49162 w 232560"/>
                <a:gd name="connsiteY5" fmla="*/ 308916 h 325764"/>
                <a:gd name="connsiteX6" fmla="*/ 103901 w 232560"/>
                <a:gd name="connsiteY6" fmla="*/ 193146 h 32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560" h="325764">
                  <a:moveTo>
                    <a:pt x="103901" y="193146"/>
                  </a:moveTo>
                  <a:lnTo>
                    <a:pt x="65035" y="106807"/>
                  </a:lnTo>
                  <a:lnTo>
                    <a:pt x="222938" y="28075"/>
                  </a:lnTo>
                  <a:lnTo>
                    <a:pt x="220012" y="-5158"/>
                  </a:lnTo>
                  <a:cubicBezTo>
                    <a:pt x="220012" y="-5158"/>
                    <a:pt x="11564" y="21394"/>
                    <a:pt x="-6723" y="67112"/>
                  </a:cubicBezTo>
                  <a:cubicBezTo>
                    <a:pt x="-25010" y="112830"/>
                    <a:pt x="49162" y="308916"/>
                    <a:pt x="49162" y="308916"/>
                  </a:cubicBezTo>
                  <a:cubicBezTo>
                    <a:pt x="69985" y="358925"/>
                    <a:pt x="97854" y="234865"/>
                    <a:pt x="103901" y="193146"/>
                  </a:cubicBezTo>
                </a:path>
              </a:pathLst>
            </a:custGeom>
            <a:solidFill>
              <a:srgbClr val="F7C4B9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64" name="Forma Livre: Forma 263">
              <a:extLst>
                <a:ext uri="{FF2B5EF4-FFF2-40B4-BE49-F238E27FC236}">
                  <a16:creationId xmlns:a16="http://schemas.microsoft.com/office/drawing/2014/main" id="{03304034-B990-5EDC-F223-4477DDE2BD23}"/>
                </a:ext>
              </a:extLst>
            </p:cNvPr>
            <p:cNvSpPr/>
            <p:nvPr/>
          </p:nvSpPr>
          <p:spPr>
            <a:xfrm flipV="1">
              <a:off x="5792929" y="5946231"/>
              <a:ext cx="121126" cy="34102"/>
            </a:xfrm>
            <a:custGeom>
              <a:avLst/>
              <a:gdLst>
                <a:gd name="connsiteX0" fmla="*/ 33739 w 121126"/>
                <a:gd name="connsiteY0" fmla="*/ 29404 h 34102"/>
                <a:gd name="connsiteX1" fmla="*/ 111032 w 121126"/>
                <a:gd name="connsiteY1" fmla="*/ 27453 h 34102"/>
                <a:gd name="connsiteX2" fmla="*/ 33300 w 121126"/>
                <a:gd name="connsiteY2" fmla="*/ -3635 h 34102"/>
                <a:gd name="connsiteX3" fmla="*/ 33739 w 121126"/>
                <a:gd name="connsiteY3" fmla="*/ 29404 h 3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126" h="34102">
                  <a:moveTo>
                    <a:pt x="33739" y="29404"/>
                  </a:moveTo>
                  <a:lnTo>
                    <a:pt x="111032" y="27453"/>
                  </a:lnTo>
                  <a:cubicBezTo>
                    <a:pt x="111032" y="27453"/>
                    <a:pt x="87283" y="-10511"/>
                    <a:pt x="33300" y="-3635"/>
                  </a:cubicBezTo>
                  <a:cubicBezTo>
                    <a:pt x="-37824" y="5436"/>
                    <a:pt x="-9711" y="32403"/>
                    <a:pt x="33739" y="29404"/>
                  </a:cubicBezTo>
                </a:path>
              </a:pathLst>
            </a:custGeom>
            <a:solidFill>
              <a:srgbClr val="F7C4B9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65" name="Forma Livre: Forma 264">
              <a:extLst>
                <a:ext uri="{FF2B5EF4-FFF2-40B4-BE49-F238E27FC236}">
                  <a16:creationId xmlns:a16="http://schemas.microsoft.com/office/drawing/2014/main" id="{CDA403E1-3DED-E160-191B-1D7F1D413ABB}"/>
                </a:ext>
              </a:extLst>
            </p:cNvPr>
            <p:cNvSpPr/>
            <p:nvPr/>
          </p:nvSpPr>
          <p:spPr>
            <a:xfrm flipV="1">
              <a:off x="5753836" y="5947291"/>
              <a:ext cx="344527" cy="9021"/>
            </a:xfrm>
            <a:custGeom>
              <a:avLst/>
              <a:gdLst>
                <a:gd name="connsiteX0" fmla="*/ 334176 w 344527"/>
                <a:gd name="connsiteY0" fmla="*/ 4501 h 9021"/>
                <a:gd name="connsiteX1" fmla="*/ 334176 w 344527"/>
                <a:gd name="connsiteY1" fmla="*/ 575 h 9021"/>
                <a:gd name="connsiteX2" fmla="*/ 334127 w 344527"/>
                <a:gd name="connsiteY2" fmla="*/ -10 h 9021"/>
                <a:gd name="connsiteX3" fmla="*/ 326983 w 344527"/>
                <a:gd name="connsiteY3" fmla="*/ -4521 h 9021"/>
                <a:gd name="connsiteX4" fmla="*/ -3159 w 344527"/>
                <a:gd name="connsiteY4" fmla="*/ -4521 h 9021"/>
                <a:gd name="connsiteX5" fmla="*/ -10303 w 344527"/>
                <a:gd name="connsiteY5" fmla="*/ -10 h 9021"/>
                <a:gd name="connsiteX6" fmla="*/ -10352 w 344527"/>
                <a:gd name="connsiteY6" fmla="*/ 575 h 9021"/>
                <a:gd name="connsiteX7" fmla="*/ -10352 w 344527"/>
                <a:gd name="connsiteY7" fmla="*/ 4501 h 9021"/>
                <a:gd name="connsiteX8" fmla="*/ 334176 w 344527"/>
                <a:gd name="connsiteY8" fmla="*/ 4501 h 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527" h="9021">
                  <a:moveTo>
                    <a:pt x="334176" y="4501"/>
                  </a:moveTo>
                  <a:lnTo>
                    <a:pt x="334176" y="575"/>
                  </a:lnTo>
                  <a:lnTo>
                    <a:pt x="334127" y="-10"/>
                  </a:lnTo>
                  <a:cubicBezTo>
                    <a:pt x="333713" y="-2546"/>
                    <a:pt x="330665" y="-4521"/>
                    <a:pt x="326983" y="-4521"/>
                  </a:cubicBezTo>
                  <a:lnTo>
                    <a:pt x="-3159" y="-4521"/>
                  </a:lnTo>
                  <a:cubicBezTo>
                    <a:pt x="-6841" y="-4521"/>
                    <a:pt x="-9889" y="-2546"/>
                    <a:pt x="-10303" y="-10"/>
                  </a:cubicBezTo>
                  <a:lnTo>
                    <a:pt x="-10352" y="575"/>
                  </a:lnTo>
                  <a:lnTo>
                    <a:pt x="-10352" y="4501"/>
                  </a:lnTo>
                  <a:lnTo>
                    <a:pt x="334176" y="4501"/>
                  </a:lnTo>
                </a:path>
              </a:pathLst>
            </a:custGeom>
            <a:solidFill>
              <a:srgbClr val="5D4F99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66" name="Forma Livre: Forma 265">
              <a:extLst>
                <a:ext uri="{FF2B5EF4-FFF2-40B4-BE49-F238E27FC236}">
                  <a16:creationId xmlns:a16="http://schemas.microsoft.com/office/drawing/2014/main" id="{C13FB375-C047-08B4-4676-957C08E1D296}"/>
                </a:ext>
              </a:extLst>
            </p:cNvPr>
            <p:cNvSpPr/>
            <p:nvPr/>
          </p:nvSpPr>
          <p:spPr>
            <a:xfrm flipV="1">
              <a:off x="5753884" y="5951802"/>
              <a:ext cx="344430" cy="4510"/>
            </a:xfrm>
            <a:custGeom>
              <a:avLst/>
              <a:gdLst>
                <a:gd name="connsiteX0" fmla="*/ 334078 w 344430"/>
                <a:gd name="connsiteY0" fmla="*/ 0 h 4510"/>
                <a:gd name="connsiteX1" fmla="*/ 326934 w 344430"/>
                <a:gd name="connsiteY1" fmla="*/ -4510 h 4510"/>
                <a:gd name="connsiteX2" fmla="*/ -3208 w 344430"/>
                <a:gd name="connsiteY2" fmla="*/ -4510 h 4510"/>
                <a:gd name="connsiteX3" fmla="*/ -10352 w 344430"/>
                <a:gd name="connsiteY3" fmla="*/ 0 h 4510"/>
                <a:gd name="connsiteX4" fmla="*/ 334078 w 344430"/>
                <a:gd name="connsiteY4" fmla="*/ 0 h 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430" h="4510">
                  <a:moveTo>
                    <a:pt x="334078" y="0"/>
                  </a:moveTo>
                  <a:cubicBezTo>
                    <a:pt x="333664" y="-2535"/>
                    <a:pt x="330616" y="-4510"/>
                    <a:pt x="326934" y="-4510"/>
                  </a:cubicBezTo>
                  <a:lnTo>
                    <a:pt x="-3208" y="-4510"/>
                  </a:lnTo>
                  <a:cubicBezTo>
                    <a:pt x="-6890" y="-4510"/>
                    <a:pt x="-9938" y="-2535"/>
                    <a:pt x="-10352" y="0"/>
                  </a:cubicBezTo>
                  <a:lnTo>
                    <a:pt x="334078" y="0"/>
                  </a:lnTo>
                </a:path>
              </a:pathLst>
            </a:custGeom>
            <a:solidFill>
              <a:srgbClr val="241F3C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67" name="Forma Livre: Forma 266">
              <a:extLst>
                <a:ext uri="{FF2B5EF4-FFF2-40B4-BE49-F238E27FC236}">
                  <a16:creationId xmlns:a16="http://schemas.microsoft.com/office/drawing/2014/main" id="{00C351A5-70DC-7A12-331B-70939437768A}"/>
                </a:ext>
              </a:extLst>
            </p:cNvPr>
            <p:cNvSpPr/>
            <p:nvPr/>
          </p:nvSpPr>
          <p:spPr>
            <a:xfrm flipV="1">
              <a:off x="6135084" y="5721458"/>
              <a:ext cx="3486" cy="3437"/>
            </a:xfrm>
            <a:custGeom>
              <a:avLst/>
              <a:gdLst>
                <a:gd name="connsiteX0" fmla="*/ -9516 w 3486"/>
                <a:gd name="connsiteY0" fmla="*/ -2243 h 3437"/>
                <a:gd name="connsiteX1" fmla="*/ -7615 w 3486"/>
                <a:gd name="connsiteY1" fmla="*/ -4121 h 3437"/>
                <a:gd name="connsiteX2" fmla="*/ -8639 w 3486"/>
                <a:gd name="connsiteY2" fmla="*/ -5584 h 3437"/>
                <a:gd name="connsiteX3" fmla="*/ -11101 w 3486"/>
                <a:gd name="connsiteY3" fmla="*/ -2146 h 3437"/>
                <a:gd name="connsiteX4" fmla="*/ -9516 w 3486"/>
                <a:gd name="connsiteY4" fmla="*/ -2243 h 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6" h="3437">
                  <a:moveTo>
                    <a:pt x="-9516" y="-2243"/>
                  </a:moveTo>
                  <a:lnTo>
                    <a:pt x="-7615" y="-4121"/>
                  </a:lnTo>
                  <a:lnTo>
                    <a:pt x="-8639" y="-5584"/>
                  </a:lnTo>
                  <a:lnTo>
                    <a:pt x="-11101" y="-2146"/>
                  </a:lnTo>
                  <a:lnTo>
                    <a:pt x="-9516" y="-2243"/>
                  </a:lnTo>
                </a:path>
              </a:pathLst>
            </a:custGeom>
            <a:solidFill>
              <a:srgbClr val="241F3C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68" name="Forma Livre: Forma 267">
              <a:extLst>
                <a:ext uri="{FF2B5EF4-FFF2-40B4-BE49-F238E27FC236}">
                  <a16:creationId xmlns:a16="http://schemas.microsoft.com/office/drawing/2014/main" id="{BB8A4A2A-64D7-A1EC-ECBD-579EBDFB3AE6}"/>
                </a:ext>
              </a:extLst>
            </p:cNvPr>
            <p:cNvSpPr/>
            <p:nvPr/>
          </p:nvSpPr>
          <p:spPr>
            <a:xfrm flipV="1">
              <a:off x="5818744" y="5719630"/>
              <a:ext cx="319940" cy="227076"/>
            </a:xfrm>
            <a:custGeom>
              <a:avLst/>
              <a:gdLst>
                <a:gd name="connsiteX0" fmla="*/ 264277 w 319940"/>
                <a:gd name="connsiteY0" fmla="*/ -5072 h 227076"/>
                <a:gd name="connsiteX1" fmla="*/ -3543 w 319940"/>
                <a:gd name="connsiteY1" fmla="*/ -5072 h 227076"/>
                <a:gd name="connsiteX2" fmla="*/ -10419 w 319940"/>
                <a:gd name="connsiteY2" fmla="*/ 3193 h 227076"/>
                <a:gd name="connsiteX3" fmla="*/ 24912 w 319940"/>
                <a:gd name="connsiteY3" fmla="*/ 213738 h 227076"/>
                <a:gd name="connsiteX4" fmla="*/ 34567 w 319940"/>
                <a:gd name="connsiteY4" fmla="*/ 222004 h 227076"/>
                <a:gd name="connsiteX5" fmla="*/ 302387 w 319940"/>
                <a:gd name="connsiteY5" fmla="*/ 222004 h 227076"/>
                <a:gd name="connsiteX6" fmla="*/ 309287 w 319940"/>
                <a:gd name="connsiteY6" fmla="*/ 213738 h 227076"/>
                <a:gd name="connsiteX7" fmla="*/ 273933 w 319940"/>
                <a:gd name="connsiteY7" fmla="*/ 3193 h 227076"/>
                <a:gd name="connsiteX8" fmla="*/ 264277 w 319940"/>
                <a:gd name="connsiteY8" fmla="*/ -5072 h 22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940" h="227076">
                  <a:moveTo>
                    <a:pt x="264277" y="-5072"/>
                  </a:moveTo>
                  <a:lnTo>
                    <a:pt x="-3543" y="-5072"/>
                  </a:lnTo>
                  <a:cubicBezTo>
                    <a:pt x="-8102" y="-5072"/>
                    <a:pt x="-11199" y="-1391"/>
                    <a:pt x="-10419" y="3193"/>
                  </a:cubicBezTo>
                  <a:lnTo>
                    <a:pt x="24912" y="213738"/>
                  </a:lnTo>
                  <a:cubicBezTo>
                    <a:pt x="25692" y="218322"/>
                    <a:pt x="30008" y="222004"/>
                    <a:pt x="34567" y="222004"/>
                  </a:cubicBezTo>
                  <a:lnTo>
                    <a:pt x="302387" y="222004"/>
                  </a:lnTo>
                  <a:cubicBezTo>
                    <a:pt x="306971" y="222004"/>
                    <a:pt x="310043" y="218322"/>
                    <a:pt x="309287" y="213738"/>
                  </a:cubicBezTo>
                  <a:lnTo>
                    <a:pt x="273933" y="3193"/>
                  </a:lnTo>
                  <a:cubicBezTo>
                    <a:pt x="273177" y="-1391"/>
                    <a:pt x="268836" y="-5072"/>
                    <a:pt x="264277" y="-5072"/>
                  </a:cubicBezTo>
                </a:path>
              </a:pathLst>
            </a:custGeom>
            <a:solidFill>
              <a:srgbClr val="5D4F99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69" name="Forma Livre: Forma 268">
              <a:extLst>
                <a:ext uri="{FF2B5EF4-FFF2-40B4-BE49-F238E27FC236}">
                  <a16:creationId xmlns:a16="http://schemas.microsoft.com/office/drawing/2014/main" id="{64F6BAE9-9100-B51C-8154-1F90F2AA25A7}"/>
                </a:ext>
              </a:extLst>
            </p:cNvPr>
            <p:cNvSpPr/>
            <p:nvPr/>
          </p:nvSpPr>
          <p:spPr>
            <a:xfrm flipV="1">
              <a:off x="5820701" y="5721556"/>
              <a:ext cx="319940" cy="227100"/>
            </a:xfrm>
            <a:custGeom>
              <a:avLst/>
              <a:gdLst>
                <a:gd name="connsiteX0" fmla="*/ 264288 w 319940"/>
                <a:gd name="connsiteY0" fmla="*/ -5063 h 227100"/>
                <a:gd name="connsiteX1" fmla="*/ -3556 w 319940"/>
                <a:gd name="connsiteY1" fmla="*/ -5063 h 227100"/>
                <a:gd name="connsiteX2" fmla="*/ -10432 w 319940"/>
                <a:gd name="connsiteY2" fmla="*/ 3202 h 227100"/>
                <a:gd name="connsiteX3" fmla="*/ 24923 w 319940"/>
                <a:gd name="connsiteY3" fmla="*/ 213772 h 227100"/>
                <a:gd name="connsiteX4" fmla="*/ 34579 w 319940"/>
                <a:gd name="connsiteY4" fmla="*/ 222037 h 227100"/>
                <a:gd name="connsiteX5" fmla="*/ 302398 w 319940"/>
                <a:gd name="connsiteY5" fmla="*/ 222037 h 227100"/>
                <a:gd name="connsiteX6" fmla="*/ 309274 w 319940"/>
                <a:gd name="connsiteY6" fmla="*/ 213772 h 227100"/>
                <a:gd name="connsiteX7" fmla="*/ 273944 w 319940"/>
                <a:gd name="connsiteY7" fmla="*/ 3202 h 227100"/>
                <a:gd name="connsiteX8" fmla="*/ 264288 w 319940"/>
                <a:gd name="connsiteY8" fmla="*/ -5063 h 22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940" h="227100">
                  <a:moveTo>
                    <a:pt x="264288" y="-5063"/>
                  </a:moveTo>
                  <a:lnTo>
                    <a:pt x="-3556" y="-5063"/>
                  </a:lnTo>
                  <a:cubicBezTo>
                    <a:pt x="-8116" y="-5063"/>
                    <a:pt x="-11188" y="-1357"/>
                    <a:pt x="-10432" y="3202"/>
                  </a:cubicBezTo>
                  <a:lnTo>
                    <a:pt x="24923" y="213772"/>
                  </a:lnTo>
                  <a:cubicBezTo>
                    <a:pt x="25679" y="218356"/>
                    <a:pt x="30019" y="222037"/>
                    <a:pt x="34579" y="222037"/>
                  </a:cubicBezTo>
                  <a:lnTo>
                    <a:pt x="302398" y="222037"/>
                  </a:lnTo>
                  <a:cubicBezTo>
                    <a:pt x="306958" y="222037"/>
                    <a:pt x="310055" y="218356"/>
                    <a:pt x="309274" y="213772"/>
                  </a:cubicBezTo>
                  <a:lnTo>
                    <a:pt x="273944" y="3202"/>
                  </a:lnTo>
                  <a:cubicBezTo>
                    <a:pt x="273163" y="-1357"/>
                    <a:pt x="268848" y="-5063"/>
                    <a:pt x="264288" y="-5063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70" name="Forma Livre: Forma 269">
              <a:extLst>
                <a:ext uri="{FF2B5EF4-FFF2-40B4-BE49-F238E27FC236}">
                  <a16:creationId xmlns:a16="http://schemas.microsoft.com/office/drawing/2014/main" id="{C6ACEB11-F084-81D9-E1FB-6F88216574AF}"/>
                </a:ext>
              </a:extLst>
            </p:cNvPr>
            <p:cNvSpPr/>
            <p:nvPr/>
          </p:nvSpPr>
          <p:spPr>
            <a:xfrm flipV="1">
              <a:off x="5948230" y="5804106"/>
              <a:ext cx="70776" cy="73385"/>
            </a:xfrm>
            <a:custGeom>
              <a:avLst/>
              <a:gdLst>
                <a:gd name="connsiteX0" fmla="*/ -10304 w 70776"/>
                <a:gd name="connsiteY0" fmla="*/ 35716 h 73385"/>
                <a:gd name="connsiteX1" fmla="*/ 20638 w 70776"/>
                <a:gd name="connsiteY1" fmla="*/ -4808 h 73385"/>
                <a:gd name="connsiteX2" fmla="*/ 59967 w 70776"/>
                <a:gd name="connsiteY2" fmla="*/ 27621 h 73385"/>
                <a:gd name="connsiteX3" fmla="*/ 29026 w 70776"/>
                <a:gd name="connsiteY3" fmla="*/ 68120 h 73385"/>
                <a:gd name="connsiteX4" fmla="*/ -10304 w 70776"/>
                <a:gd name="connsiteY4" fmla="*/ 35716 h 7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76" h="73385">
                  <a:moveTo>
                    <a:pt x="-10304" y="35716"/>
                  </a:moveTo>
                  <a:cubicBezTo>
                    <a:pt x="-12620" y="15551"/>
                    <a:pt x="1230" y="-2590"/>
                    <a:pt x="20638" y="-4808"/>
                  </a:cubicBezTo>
                  <a:cubicBezTo>
                    <a:pt x="40047" y="-7052"/>
                    <a:pt x="57651" y="7480"/>
                    <a:pt x="59967" y="27621"/>
                  </a:cubicBezTo>
                  <a:cubicBezTo>
                    <a:pt x="62284" y="47761"/>
                    <a:pt x="48434" y="65901"/>
                    <a:pt x="29026" y="68120"/>
                  </a:cubicBezTo>
                  <a:cubicBezTo>
                    <a:pt x="9642" y="70363"/>
                    <a:pt x="-7963" y="55856"/>
                    <a:pt x="-10304" y="35716"/>
                  </a:cubicBezTo>
                </a:path>
              </a:pathLst>
            </a:custGeom>
            <a:solidFill>
              <a:schemeClr val="accent5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71" name="Forma Livre: Forma 270">
              <a:extLst>
                <a:ext uri="{FF2B5EF4-FFF2-40B4-BE49-F238E27FC236}">
                  <a16:creationId xmlns:a16="http://schemas.microsoft.com/office/drawing/2014/main" id="{0E551BD1-6AA1-2E59-D496-22C6DB1C2049}"/>
                </a:ext>
              </a:extLst>
            </p:cNvPr>
            <p:cNvSpPr/>
            <p:nvPr/>
          </p:nvSpPr>
          <p:spPr>
            <a:xfrm flipV="1">
              <a:off x="5628265" y="5636021"/>
              <a:ext cx="93060" cy="156927"/>
            </a:xfrm>
            <a:custGeom>
              <a:avLst/>
              <a:gdLst>
                <a:gd name="connsiteX0" fmla="*/ 80782 w 93060"/>
                <a:gd name="connsiteY0" fmla="*/ -5624 h 156927"/>
                <a:gd name="connsiteX1" fmla="*/ -9459 w 93060"/>
                <a:gd name="connsiteY1" fmla="*/ 40069 h 156927"/>
                <a:gd name="connsiteX2" fmla="*/ 46719 w 93060"/>
                <a:gd name="connsiteY2" fmla="*/ 151303 h 156927"/>
                <a:gd name="connsiteX3" fmla="*/ 76319 w 93060"/>
                <a:gd name="connsiteY3" fmla="*/ 86323 h 156927"/>
                <a:gd name="connsiteX4" fmla="*/ 80782 w 93060"/>
                <a:gd name="connsiteY4" fmla="*/ -5624 h 156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060" h="156927">
                  <a:moveTo>
                    <a:pt x="80782" y="-5624"/>
                  </a:moveTo>
                  <a:lnTo>
                    <a:pt x="-9459" y="40069"/>
                  </a:lnTo>
                  <a:cubicBezTo>
                    <a:pt x="-9459" y="40069"/>
                    <a:pt x="16826" y="133455"/>
                    <a:pt x="46719" y="151303"/>
                  </a:cubicBezTo>
                  <a:cubicBezTo>
                    <a:pt x="61275" y="142550"/>
                    <a:pt x="68346" y="122458"/>
                    <a:pt x="76319" y="86323"/>
                  </a:cubicBezTo>
                  <a:cubicBezTo>
                    <a:pt x="83195" y="55138"/>
                    <a:pt x="86268" y="23635"/>
                    <a:pt x="80782" y="-5624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sp>
        <p:nvSpPr>
          <p:cNvPr id="354" name="Esteira rolante 3">
            <a:extLst>
              <a:ext uri="{FF2B5EF4-FFF2-40B4-BE49-F238E27FC236}">
                <a16:creationId xmlns:a16="http://schemas.microsoft.com/office/drawing/2014/main" id="{CF9C4CF3-6EC8-95BA-5C9B-E946D831E494}"/>
              </a:ext>
            </a:extLst>
          </p:cNvPr>
          <p:cNvSpPr/>
          <p:nvPr/>
        </p:nvSpPr>
        <p:spPr>
          <a:xfrm flipV="1">
            <a:off x="7613901" y="6299987"/>
            <a:ext cx="4329200" cy="190307"/>
          </a:xfrm>
          <a:custGeom>
            <a:avLst/>
            <a:gdLst>
              <a:gd name="connsiteX0" fmla="*/ -22640 w 4329200"/>
              <a:gd name="connsiteY0" fmla="*/ 91923 h 190307"/>
              <a:gd name="connsiteX1" fmla="*/ 5204 w 4329200"/>
              <a:gd name="connsiteY1" fmla="*/ 24651 h 190307"/>
              <a:gd name="connsiteX2" fmla="*/ 72477 w 4329200"/>
              <a:gd name="connsiteY2" fmla="*/ -3242 h 190307"/>
              <a:gd name="connsiteX3" fmla="*/ 4211395 w 4329200"/>
              <a:gd name="connsiteY3" fmla="*/ -3242 h 190307"/>
              <a:gd name="connsiteX4" fmla="*/ 4306561 w 4329200"/>
              <a:gd name="connsiteY4" fmla="*/ 91923 h 190307"/>
              <a:gd name="connsiteX5" fmla="*/ 4278691 w 4329200"/>
              <a:gd name="connsiteY5" fmla="*/ 159195 h 190307"/>
              <a:gd name="connsiteX6" fmla="*/ 4211395 w 4329200"/>
              <a:gd name="connsiteY6" fmla="*/ 187065 h 190307"/>
              <a:gd name="connsiteX7" fmla="*/ 72477 w 4329200"/>
              <a:gd name="connsiteY7" fmla="*/ 187065 h 190307"/>
              <a:gd name="connsiteX8" fmla="*/ -22640 w 4329200"/>
              <a:gd name="connsiteY8" fmla="*/ 91923 h 19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9200" h="190307">
                <a:moveTo>
                  <a:pt x="-22640" y="91923"/>
                </a:moveTo>
                <a:cubicBezTo>
                  <a:pt x="-22640" y="65639"/>
                  <a:pt x="-11985" y="41866"/>
                  <a:pt x="5204" y="24651"/>
                </a:cubicBezTo>
                <a:cubicBezTo>
                  <a:pt x="22419" y="7413"/>
                  <a:pt x="46217" y="-3242"/>
                  <a:pt x="72477" y="-3242"/>
                </a:cubicBezTo>
                <a:lnTo>
                  <a:pt x="4211395" y="-3242"/>
                </a:lnTo>
                <a:cubicBezTo>
                  <a:pt x="4263963" y="-3242"/>
                  <a:pt x="4306561" y="39378"/>
                  <a:pt x="4306561" y="91923"/>
                </a:cubicBezTo>
                <a:cubicBezTo>
                  <a:pt x="4306561" y="118208"/>
                  <a:pt x="4295905" y="141981"/>
                  <a:pt x="4278691" y="159195"/>
                </a:cubicBezTo>
                <a:cubicBezTo>
                  <a:pt x="4261477" y="176434"/>
                  <a:pt x="4237680" y="187065"/>
                  <a:pt x="4211395" y="187065"/>
                </a:cubicBezTo>
                <a:lnTo>
                  <a:pt x="72477" y="187065"/>
                </a:lnTo>
                <a:cubicBezTo>
                  <a:pt x="19956" y="187065"/>
                  <a:pt x="-22640" y="144468"/>
                  <a:pt x="-22640" y="91923"/>
                </a:cubicBezTo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2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latin typeface="Roboto" panose="02000000000000000000" pitchFamily="2" charset="0"/>
            </a:endParaRPr>
          </a:p>
        </p:txBody>
      </p:sp>
      <p:sp>
        <p:nvSpPr>
          <p:cNvPr id="357" name="Esteira rolante 2">
            <a:extLst>
              <a:ext uri="{FF2B5EF4-FFF2-40B4-BE49-F238E27FC236}">
                <a16:creationId xmlns:a16="http://schemas.microsoft.com/office/drawing/2014/main" id="{1A1E07FB-E5D8-F552-CC52-189001EB1038}"/>
              </a:ext>
            </a:extLst>
          </p:cNvPr>
          <p:cNvSpPr/>
          <p:nvPr/>
        </p:nvSpPr>
        <p:spPr>
          <a:xfrm flipV="1">
            <a:off x="7669558" y="6343842"/>
            <a:ext cx="98792" cy="98792"/>
          </a:xfrm>
          <a:custGeom>
            <a:avLst/>
            <a:gdLst>
              <a:gd name="connsiteX0" fmla="*/ 11754 w 98792"/>
              <a:gd name="connsiteY0" fmla="*/ 65493 h 98792"/>
              <a:gd name="connsiteX1" fmla="*/ 53424 w 98792"/>
              <a:gd name="connsiteY1" fmla="*/ 68467 h 98792"/>
              <a:gd name="connsiteX2" fmla="*/ 56399 w 98792"/>
              <a:gd name="connsiteY2" fmla="*/ 26797 h 98792"/>
              <a:gd name="connsiteX3" fmla="*/ 14729 w 98792"/>
              <a:gd name="connsiteY3" fmla="*/ 23823 h 98792"/>
              <a:gd name="connsiteX4" fmla="*/ 11754 w 98792"/>
              <a:gd name="connsiteY4" fmla="*/ 65493 h 98792"/>
              <a:gd name="connsiteX5" fmla="*/ -3241 w 98792"/>
              <a:gd name="connsiteY5" fmla="*/ 78513 h 98792"/>
              <a:gd name="connsiteX6" fmla="*/ 1708 w 98792"/>
              <a:gd name="connsiteY6" fmla="*/ 8827 h 98792"/>
              <a:gd name="connsiteX7" fmla="*/ 71395 w 98792"/>
              <a:gd name="connsiteY7" fmla="*/ 13777 h 98792"/>
              <a:gd name="connsiteX8" fmla="*/ 66445 w 98792"/>
              <a:gd name="connsiteY8" fmla="*/ 83463 h 98792"/>
              <a:gd name="connsiteX9" fmla="*/ -3241 w 98792"/>
              <a:gd name="connsiteY9" fmla="*/ 78513 h 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792" h="98792">
                <a:moveTo>
                  <a:pt x="11754" y="65493"/>
                </a:moveTo>
                <a:cubicBezTo>
                  <a:pt x="22458" y="77831"/>
                  <a:pt x="41111" y="79147"/>
                  <a:pt x="53424" y="68467"/>
                </a:cubicBezTo>
                <a:cubicBezTo>
                  <a:pt x="65762" y="57788"/>
                  <a:pt x="67078" y="39111"/>
                  <a:pt x="56399" y="26797"/>
                </a:cubicBezTo>
                <a:cubicBezTo>
                  <a:pt x="45719" y="14460"/>
                  <a:pt x="27042" y="13143"/>
                  <a:pt x="14729" y="23823"/>
                </a:cubicBezTo>
                <a:cubicBezTo>
                  <a:pt x="2391" y="34527"/>
                  <a:pt x="1075" y="53180"/>
                  <a:pt x="11754" y="65493"/>
                </a:cubicBezTo>
                <a:close/>
                <a:moveTo>
                  <a:pt x="-3241" y="78513"/>
                </a:moveTo>
                <a:cubicBezTo>
                  <a:pt x="-21114" y="57910"/>
                  <a:pt x="-18895" y="26700"/>
                  <a:pt x="1708" y="8827"/>
                </a:cubicBezTo>
                <a:cubicBezTo>
                  <a:pt x="22336" y="-9045"/>
                  <a:pt x="53522" y="-6826"/>
                  <a:pt x="71395" y="13777"/>
                </a:cubicBezTo>
                <a:cubicBezTo>
                  <a:pt x="89267" y="34405"/>
                  <a:pt x="87048" y="65590"/>
                  <a:pt x="66445" y="83463"/>
                </a:cubicBezTo>
                <a:cubicBezTo>
                  <a:pt x="45841" y="101335"/>
                  <a:pt x="14631" y="99117"/>
                  <a:pt x="-3241" y="78513"/>
                </a:cubicBezTo>
              </a:path>
            </a:pathLst>
          </a:custGeom>
          <a:solidFill>
            <a:schemeClr val="bg1"/>
          </a:solidFill>
          <a:ln w="2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latin typeface="Roboto" panose="02000000000000000000" pitchFamily="2" charset="0"/>
            </a:endParaRPr>
          </a:p>
        </p:txBody>
      </p:sp>
      <p:sp>
        <p:nvSpPr>
          <p:cNvPr id="360" name="Esteira rolante 1">
            <a:extLst>
              <a:ext uri="{FF2B5EF4-FFF2-40B4-BE49-F238E27FC236}">
                <a16:creationId xmlns:a16="http://schemas.microsoft.com/office/drawing/2014/main" id="{EBEAED0E-3267-9468-F05D-234102741A3B}"/>
              </a:ext>
            </a:extLst>
          </p:cNvPr>
          <p:cNvSpPr/>
          <p:nvPr/>
        </p:nvSpPr>
        <p:spPr>
          <a:xfrm flipV="1">
            <a:off x="11716529" y="6346767"/>
            <a:ext cx="98792" cy="98792"/>
          </a:xfrm>
          <a:custGeom>
            <a:avLst/>
            <a:gdLst>
              <a:gd name="connsiteX0" fmla="*/ 11754 w 98792"/>
              <a:gd name="connsiteY0" fmla="*/ 65493 h 98792"/>
              <a:gd name="connsiteX1" fmla="*/ 53424 w 98792"/>
              <a:gd name="connsiteY1" fmla="*/ 68467 h 98792"/>
              <a:gd name="connsiteX2" fmla="*/ 56399 w 98792"/>
              <a:gd name="connsiteY2" fmla="*/ 26797 h 98792"/>
              <a:gd name="connsiteX3" fmla="*/ 14729 w 98792"/>
              <a:gd name="connsiteY3" fmla="*/ 23823 h 98792"/>
              <a:gd name="connsiteX4" fmla="*/ 11754 w 98792"/>
              <a:gd name="connsiteY4" fmla="*/ 65493 h 98792"/>
              <a:gd name="connsiteX5" fmla="*/ -3241 w 98792"/>
              <a:gd name="connsiteY5" fmla="*/ 78513 h 98792"/>
              <a:gd name="connsiteX6" fmla="*/ 1708 w 98792"/>
              <a:gd name="connsiteY6" fmla="*/ 8827 h 98792"/>
              <a:gd name="connsiteX7" fmla="*/ 71395 w 98792"/>
              <a:gd name="connsiteY7" fmla="*/ 13777 h 98792"/>
              <a:gd name="connsiteX8" fmla="*/ 66445 w 98792"/>
              <a:gd name="connsiteY8" fmla="*/ 83463 h 98792"/>
              <a:gd name="connsiteX9" fmla="*/ -3241 w 98792"/>
              <a:gd name="connsiteY9" fmla="*/ 78513 h 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792" h="98792">
                <a:moveTo>
                  <a:pt x="11754" y="65493"/>
                </a:moveTo>
                <a:cubicBezTo>
                  <a:pt x="22458" y="77831"/>
                  <a:pt x="41111" y="79147"/>
                  <a:pt x="53424" y="68467"/>
                </a:cubicBezTo>
                <a:cubicBezTo>
                  <a:pt x="65762" y="57788"/>
                  <a:pt x="67078" y="39111"/>
                  <a:pt x="56399" y="26797"/>
                </a:cubicBezTo>
                <a:cubicBezTo>
                  <a:pt x="45719" y="14460"/>
                  <a:pt x="27042" y="13143"/>
                  <a:pt x="14729" y="23823"/>
                </a:cubicBezTo>
                <a:cubicBezTo>
                  <a:pt x="2391" y="34527"/>
                  <a:pt x="1075" y="53180"/>
                  <a:pt x="11754" y="65493"/>
                </a:cubicBezTo>
                <a:close/>
                <a:moveTo>
                  <a:pt x="-3241" y="78513"/>
                </a:moveTo>
                <a:cubicBezTo>
                  <a:pt x="-21114" y="57910"/>
                  <a:pt x="-18895" y="26700"/>
                  <a:pt x="1708" y="8827"/>
                </a:cubicBezTo>
                <a:cubicBezTo>
                  <a:pt x="22336" y="-9045"/>
                  <a:pt x="53522" y="-6826"/>
                  <a:pt x="71395" y="13777"/>
                </a:cubicBezTo>
                <a:cubicBezTo>
                  <a:pt x="89267" y="34405"/>
                  <a:pt x="87048" y="65590"/>
                  <a:pt x="66445" y="83463"/>
                </a:cubicBezTo>
                <a:cubicBezTo>
                  <a:pt x="45841" y="101335"/>
                  <a:pt x="14631" y="99117"/>
                  <a:pt x="-3241" y="78513"/>
                </a:cubicBezTo>
              </a:path>
            </a:pathLst>
          </a:custGeom>
          <a:solidFill>
            <a:schemeClr val="bg1"/>
          </a:solidFill>
          <a:ln w="244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>
              <a:latin typeface="Roboto" panose="02000000000000000000" pitchFamily="2" charset="0"/>
            </a:endParaRPr>
          </a:p>
        </p:txBody>
      </p:sp>
      <p:grpSp>
        <p:nvGrpSpPr>
          <p:cNvPr id="171" name="Ipad">
            <a:extLst>
              <a:ext uri="{FF2B5EF4-FFF2-40B4-BE49-F238E27FC236}">
                <a16:creationId xmlns:a16="http://schemas.microsoft.com/office/drawing/2014/main" id="{A22E792B-EA01-AFA2-9D28-7A89F60696F4}"/>
              </a:ext>
            </a:extLst>
          </p:cNvPr>
          <p:cNvGrpSpPr/>
          <p:nvPr/>
        </p:nvGrpSpPr>
        <p:grpSpPr>
          <a:xfrm>
            <a:off x="8206630" y="3579126"/>
            <a:ext cx="1975780" cy="2914710"/>
            <a:chOff x="5397797" y="2210936"/>
            <a:chExt cx="1975780" cy="2914710"/>
          </a:xfrm>
        </p:grpSpPr>
        <p:sp>
          <p:nvSpPr>
            <p:cNvPr id="172" name="Forma Livre: Forma 171">
              <a:extLst>
                <a:ext uri="{FF2B5EF4-FFF2-40B4-BE49-F238E27FC236}">
                  <a16:creationId xmlns:a16="http://schemas.microsoft.com/office/drawing/2014/main" id="{0903A128-44DB-8991-69A6-81ABCA60A0C3}"/>
                </a:ext>
              </a:extLst>
            </p:cNvPr>
            <p:cNvSpPr/>
            <p:nvPr/>
          </p:nvSpPr>
          <p:spPr>
            <a:xfrm flipV="1">
              <a:off x="5397797" y="2210936"/>
              <a:ext cx="1975780" cy="2914710"/>
            </a:xfrm>
            <a:custGeom>
              <a:avLst/>
              <a:gdLst>
                <a:gd name="connsiteX0" fmla="*/ -22697 w 1975780"/>
                <a:gd name="connsiteY0" fmla="*/ 68033 h 2914710"/>
                <a:gd name="connsiteX1" fmla="*/ -22697 w 1975780"/>
                <a:gd name="connsiteY1" fmla="*/ 2831571 h 2914710"/>
                <a:gd name="connsiteX2" fmla="*/ 52864 w 1975780"/>
                <a:gd name="connsiteY2" fmla="*/ 2907158 h 2914710"/>
                <a:gd name="connsiteX3" fmla="*/ 1877521 w 1975780"/>
                <a:gd name="connsiteY3" fmla="*/ 2907158 h 2914710"/>
                <a:gd name="connsiteX4" fmla="*/ 1953083 w 1975780"/>
                <a:gd name="connsiteY4" fmla="*/ 2831571 h 2914710"/>
                <a:gd name="connsiteX5" fmla="*/ 1953083 w 1975780"/>
                <a:gd name="connsiteY5" fmla="*/ 68033 h 2914710"/>
                <a:gd name="connsiteX6" fmla="*/ 1877521 w 1975780"/>
                <a:gd name="connsiteY6" fmla="*/ -7553 h 2914710"/>
                <a:gd name="connsiteX7" fmla="*/ 52864 w 1975780"/>
                <a:gd name="connsiteY7" fmla="*/ -7553 h 2914710"/>
                <a:gd name="connsiteX8" fmla="*/ -22697 w 1975780"/>
                <a:gd name="connsiteY8" fmla="*/ 68033 h 2914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780" h="2914710">
                  <a:moveTo>
                    <a:pt x="-22697" y="68033"/>
                  </a:moveTo>
                  <a:lnTo>
                    <a:pt x="-22697" y="2831571"/>
                  </a:lnTo>
                  <a:cubicBezTo>
                    <a:pt x="-22697" y="2873314"/>
                    <a:pt x="11121" y="2907158"/>
                    <a:pt x="52864" y="2907158"/>
                  </a:cubicBezTo>
                  <a:lnTo>
                    <a:pt x="1877521" y="2907158"/>
                  </a:lnTo>
                  <a:cubicBezTo>
                    <a:pt x="1919264" y="2907158"/>
                    <a:pt x="1953083" y="2873314"/>
                    <a:pt x="1953083" y="2831571"/>
                  </a:cubicBezTo>
                  <a:lnTo>
                    <a:pt x="1953083" y="68033"/>
                  </a:lnTo>
                  <a:cubicBezTo>
                    <a:pt x="1953083" y="26290"/>
                    <a:pt x="1919264" y="-7553"/>
                    <a:pt x="1877521" y="-7553"/>
                  </a:cubicBezTo>
                  <a:lnTo>
                    <a:pt x="52864" y="-7553"/>
                  </a:lnTo>
                  <a:cubicBezTo>
                    <a:pt x="11121" y="-7553"/>
                    <a:pt x="-22697" y="26290"/>
                    <a:pt x="-22697" y="68033"/>
                  </a:cubicBezTo>
                </a:path>
              </a:pathLst>
            </a:custGeom>
            <a:solidFill>
              <a:schemeClr val="bg1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73" name="Forma Livre: Forma 172">
              <a:extLst>
                <a:ext uri="{FF2B5EF4-FFF2-40B4-BE49-F238E27FC236}">
                  <a16:creationId xmlns:a16="http://schemas.microsoft.com/office/drawing/2014/main" id="{4EE7E9E2-76BC-1A9C-6675-CAC6295A07AD}"/>
                </a:ext>
              </a:extLst>
            </p:cNvPr>
            <p:cNvSpPr/>
            <p:nvPr/>
          </p:nvSpPr>
          <p:spPr>
            <a:xfrm flipV="1">
              <a:off x="5436029" y="2249973"/>
              <a:ext cx="1899316" cy="2827566"/>
            </a:xfrm>
            <a:custGeom>
              <a:avLst/>
              <a:gdLst>
                <a:gd name="connsiteX0" fmla="*/ 37455 w 1899316"/>
                <a:gd name="connsiteY0" fmla="*/ 2819993 h 2827566"/>
                <a:gd name="connsiteX1" fmla="*/ 1816467 w 1899316"/>
                <a:gd name="connsiteY1" fmla="*/ 2819993 h 2827566"/>
                <a:gd name="connsiteX2" fmla="*/ 1876619 w 1899316"/>
                <a:gd name="connsiteY2" fmla="*/ 2759840 h 2827566"/>
                <a:gd name="connsiteX3" fmla="*/ 1876619 w 1899316"/>
                <a:gd name="connsiteY3" fmla="*/ 52578 h 2827566"/>
                <a:gd name="connsiteX4" fmla="*/ 1816467 w 1899316"/>
                <a:gd name="connsiteY4" fmla="*/ -7574 h 2827566"/>
                <a:gd name="connsiteX5" fmla="*/ 37455 w 1899316"/>
                <a:gd name="connsiteY5" fmla="*/ -7574 h 2827566"/>
                <a:gd name="connsiteX6" fmla="*/ -22697 w 1899316"/>
                <a:gd name="connsiteY6" fmla="*/ 52578 h 2827566"/>
                <a:gd name="connsiteX7" fmla="*/ -22697 w 1899316"/>
                <a:gd name="connsiteY7" fmla="*/ 2759840 h 2827566"/>
                <a:gd name="connsiteX8" fmla="*/ 37455 w 1899316"/>
                <a:gd name="connsiteY8" fmla="*/ 2819993 h 282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9316" h="2827566">
                  <a:moveTo>
                    <a:pt x="37455" y="2819993"/>
                  </a:moveTo>
                  <a:lnTo>
                    <a:pt x="1816467" y="2819993"/>
                  </a:lnTo>
                  <a:cubicBezTo>
                    <a:pt x="1849701" y="2819993"/>
                    <a:pt x="1876619" y="2793050"/>
                    <a:pt x="1876619" y="2759840"/>
                  </a:cubicBezTo>
                  <a:lnTo>
                    <a:pt x="1876619" y="52578"/>
                  </a:lnTo>
                  <a:cubicBezTo>
                    <a:pt x="1876619" y="19344"/>
                    <a:pt x="1849701" y="-7574"/>
                    <a:pt x="1816467" y="-7574"/>
                  </a:cubicBezTo>
                  <a:lnTo>
                    <a:pt x="37455" y="-7574"/>
                  </a:lnTo>
                  <a:cubicBezTo>
                    <a:pt x="4245" y="-7574"/>
                    <a:pt x="-22697" y="19344"/>
                    <a:pt x="-22697" y="52578"/>
                  </a:cubicBezTo>
                  <a:lnTo>
                    <a:pt x="-22697" y="2759840"/>
                  </a:lnTo>
                  <a:cubicBezTo>
                    <a:pt x="-22697" y="2793050"/>
                    <a:pt x="4245" y="2819993"/>
                    <a:pt x="37455" y="2819993"/>
                  </a:cubicBezTo>
                </a:path>
              </a:pathLst>
            </a:custGeom>
            <a:solidFill>
              <a:srgbClr val="000000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74" name="Forma Livre: Forma 173">
              <a:extLst>
                <a:ext uri="{FF2B5EF4-FFF2-40B4-BE49-F238E27FC236}">
                  <a16:creationId xmlns:a16="http://schemas.microsoft.com/office/drawing/2014/main" id="{FDF1E9EF-AE61-E5BF-B309-CDE89BBB2CD2}"/>
                </a:ext>
              </a:extLst>
            </p:cNvPr>
            <p:cNvSpPr/>
            <p:nvPr/>
          </p:nvSpPr>
          <p:spPr>
            <a:xfrm flipV="1">
              <a:off x="6083488" y="4989981"/>
              <a:ext cx="604399" cy="35208"/>
            </a:xfrm>
            <a:custGeom>
              <a:avLst/>
              <a:gdLst>
                <a:gd name="connsiteX0" fmla="*/ 564121 w 604399"/>
                <a:gd name="connsiteY0" fmla="*/ -1328 h 35208"/>
                <a:gd name="connsiteX1" fmla="*/ -5093 w 604399"/>
                <a:gd name="connsiteY1" fmla="*/ -1328 h 35208"/>
                <a:gd name="connsiteX2" fmla="*/ -22697 w 604399"/>
                <a:gd name="connsiteY2" fmla="*/ 16276 h 35208"/>
                <a:gd name="connsiteX3" fmla="*/ -5093 w 604399"/>
                <a:gd name="connsiteY3" fmla="*/ 33881 h 35208"/>
                <a:gd name="connsiteX4" fmla="*/ 564121 w 604399"/>
                <a:gd name="connsiteY4" fmla="*/ 33881 h 35208"/>
                <a:gd name="connsiteX5" fmla="*/ 581702 w 604399"/>
                <a:gd name="connsiteY5" fmla="*/ 16276 h 35208"/>
                <a:gd name="connsiteX6" fmla="*/ 564121 w 604399"/>
                <a:gd name="connsiteY6" fmla="*/ -1328 h 3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4399" h="35208">
                  <a:moveTo>
                    <a:pt x="564121" y="-1328"/>
                  </a:moveTo>
                  <a:lnTo>
                    <a:pt x="-5093" y="-1328"/>
                  </a:lnTo>
                  <a:cubicBezTo>
                    <a:pt x="-14773" y="-1328"/>
                    <a:pt x="-22697" y="6597"/>
                    <a:pt x="-22697" y="16276"/>
                  </a:cubicBezTo>
                  <a:cubicBezTo>
                    <a:pt x="-22697" y="25956"/>
                    <a:pt x="-14773" y="33881"/>
                    <a:pt x="-5093" y="33881"/>
                  </a:cubicBezTo>
                  <a:lnTo>
                    <a:pt x="564121" y="33881"/>
                  </a:lnTo>
                  <a:cubicBezTo>
                    <a:pt x="573801" y="33881"/>
                    <a:pt x="581702" y="25956"/>
                    <a:pt x="581702" y="16276"/>
                  </a:cubicBezTo>
                  <a:cubicBezTo>
                    <a:pt x="581702" y="6597"/>
                    <a:pt x="573801" y="-1328"/>
                    <a:pt x="564121" y="-1328"/>
                  </a:cubicBezTo>
                </a:path>
              </a:pathLst>
            </a:custGeom>
            <a:solidFill>
              <a:srgbClr val="48C6C6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75" name="Forma Livre: Forma 174">
              <a:extLst>
                <a:ext uri="{FF2B5EF4-FFF2-40B4-BE49-F238E27FC236}">
                  <a16:creationId xmlns:a16="http://schemas.microsoft.com/office/drawing/2014/main" id="{E25700BB-79FC-7293-C479-97185078BB41}"/>
                </a:ext>
              </a:extLst>
            </p:cNvPr>
            <p:cNvSpPr/>
            <p:nvPr/>
          </p:nvSpPr>
          <p:spPr>
            <a:xfrm flipV="1">
              <a:off x="5509324" y="2409851"/>
              <a:ext cx="1752727" cy="2522294"/>
            </a:xfrm>
            <a:custGeom>
              <a:avLst/>
              <a:gdLst>
                <a:gd name="connsiteX0" fmla="*/ -22697 w 1752727"/>
                <a:gd name="connsiteY0" fmla="*/ -7540 h 2522294"/>
                <a:gd name="connsiteX1" fmla="*/ -22697 w 1752727"/>
                <a:gd name="connsiteY1" fmla="*/ 2514755 h 2522294"/>
                <a:gd name="connsiteX2" fmla="*/ 1730030 w 1752727"/>
                <a:gd name="connsiteY2" fmla="*/ 2514755 h 2522294"/>
                <a:gd name="connsiteX3" fmla="*/ 1730030 w 1752727"/>
                <a:gd name="connsiteY3" fmla="*/ -7540 h 2522294"/>
                <a:gd name="connsiteX4" fmla="*/ -22697 w 1752727"/>
                <a:gd name="connsiteY4" fmla="*/ -7540 h 252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2727" h="2522294">
                  <a:moveTo>
                    <a:pt x="-22697" y="-7540"/>
                  </a:moveTo>
                  <a:lnTo>
                    <a:pt x="-22697" y="2514755"/>
                  </a:lnTo>
                  <a:lnTo>
                    <a:pt x="1730030" y="2514755"/>
                  </a:lnTo>
                  <a:lnTo>
                    <a:pt x="1730030" y="-7540"/>
                  </a:lnTo>
                  <a:lnTo>
                    <a:pt x="-22697" y="-7540"/>
                  </a:lnTo>
                </a:path>
              </a:pathLst>
            </a:custGeom>
            <a:solidFill>
              <a:srgbClr val="FFFF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76" name="Forma Livre: Forma 175">
              <a:extLst>
                <a:ext uri="{FF2B5EF4-FFF2-40B4-BE49-F238E27FC236}">
                  <a16:creationId xmlns:a16="http://schemas.microsoft.com/office/drawing/2014/main" id="{0F1AEAFB-22B9-D6FB-B704-2CB367C7F127}"/>
                </a:ext>
              </a:extLst>
            </p:cNvPr>
            <p:cNvSpPr/>
            <p:nvPr/>
          </p:nvSpPr>
          <p:spPr>
            <a:xfrm flipV="1">
              <a:off x="6423383" y="2787612"/>
              <a:ext cx="756376" cy="606008"/>
            </a:xfrm>
            <a:custGeom>
              <a:avLst/>
              <a:gdLst>
                <a:gd name="connsiteX0" fmla="*/ 691335 w 756376"/>
                <a:gd name="connsiteY0" fmla="*/ -10238 h 606008"/>
                <a:gd name="connsiteX1" fmla="*/ 16690 w 756376"/>
                <a:gd name="connsiteY1" fmla="*/ -10238 h 606008"/>
                <a:gd name="connsiteX2" fmla="*/ -24176 w 756376"/>
                <a:gd name="connsiteY2" fmla="*/ 30603 h 606008"/>
                <a:gd name="connsiteX3" fmla="*/ -24176 w 756376"/>
                <a:gd name="connsiteY3" fmla="*/ 554929 h 606008"/>
                <a:gd name="connsiteX4" fmla="*/ 16690 w 756376"/>
                <a:gd name="connsiteY4" fmla="*/ 595770 h 606008"/>
                <a:gd name="connsiteX5" fmla="*/ 691335 w 756376"/>
                <a:gd name="connsiteY5" fmla="*/ 595770 h 606008"/>
                <a:gd name="connsiteX6" fmla="*/ 732201 w 756376"/>
                <a:gd name="connsiteY6" fmla="*/ 554929 h 606008"/>
                <a:gd name="connsiteX7" fmla="*/ 732201 w 756376"/>
                <a:gd name="connsiteY7" fmla="*/ 30603 h 606008"/>
                <a:gd name="connsiteX8" fmla="*/ 691335 w 756376"/>
                <a:gd name="connsiteY8" fmla="*/ -10238 h 60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376" h="606008">
                  <a:moveTo>
                    <a:pt x="691335" y="-10238"/>
                  </a:moveTo>
                  <a:lnTo>
                    <a:pt x="16690" y="-10238"/>
                  </a:lnTo>
                  <a:cubicBezTo>
                    <a:pt x="-5864" y="-10238"/>
                    <a:pt x="-24176" y="8049"/>
                    <a:pt x="-24176" y="30603"/>
                  </a:cubicBezTo>
                  <a:lnTo>
                    <a:pt x="-24176" y="554929"/>
                  </a:lnTo>
                  <a:cubicBezTo>
                    <a:pt x="-24176" y="577483"/>
                    <a:pt x="-5864" y="595770"/>
                    <a:pt x="16690" y="595770"/>
                  </a:cubicBezTo>
                  <a:lnTo>
                    <a:pt x="691335" y="595770"/>
                  </a:lnTo>
                  <a:cubicBezTo>
                    <a:pt x="713914" y="595770"/>
                    <a:pt x="732201" y="577483"/>
                    <a:pt x="732201" y="554929"/>
                  </a:cubicBezTo>
                  <a:lnTo>
                    <a:pt x="732201" y="30603"/>
                  </a:lnTo>
                  <a:cubicBezTo>
                    <a:pt x="732201" y="8049"/>
                    <a:pt x="713914" y="-10238"/>
                    <a:pt x="691335" y="-10238"/>
                  </a:cubicBezTo>
                </a:path>
              </a:pathLst>
            </a:custGeom>
            <a:solidFill>
              <a:schemeClr val="accent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77" name="Forma Livre: Forma 176">
              <a:extLst>
                <a:ext uri="{FF2B5EF4-FFF2-40B4-BE49-F238E27FC236}">
                  <a16:creationId xmlns:a16="http://schemas.microsoft.com/office/drawing/2014/main" id="{F27B07D1-23E9-176F-E104-4AE8D34EAECD}"/>
                </a:ext>
              </a:extLst>
            </p:cNvPr>
            <p:cNvSpPr/>
            <p:nvPr/>
          </p:nvSpPr>
          <p:spPr>
            <a:xfrm flipV="1">
              <a:off x="6496824" y="2838938"/>
              <a:ext cx="651360" cy="425917"/>
            </a:xfrm>
            <a:custGeom>
              <a:avLst/>
              <a:gdLst>
                <a:gd name="connsiteX0" fmla="*/ 623672 w 651360"/>
                <a:gd name="connsiteY0" fmla="*/ -10418 h 425917"/>
                <a:gd name="connsiteX1" fmla="*/ -24250 w 651360"/>
                <a:gd name="connsiteY1" fmla="*/ -10418 h 425917"/>
                <a:gd name="connsiteX2" fmla="*/ -24250 w 651360"/>
                <a:gd name="connsiteY2" fmla="*/ 412061 h 425917"/>
                <a:gd name="connsiteX3" fmla="*/ -20787 w 651360"/>
                <a:gd name="connsiteY3" fmla="*/ 415499 h 425917"/>
                <a:gd name="connsiteX4" fmla="*/ -17325 w 651360"/>
                <a:gd name="connsiteY4" fmla="*/ 412061 h 425917"/>
                <a:gd name="connsiteX5" fmla="*/ -17325 w 651360"/>
                <a:gd name="connsiteY5" fmla="*/ -3518 h 425917"/>
                <a:gd name="connsiteX6" fmla="*/ 623672 w 651360"/>
                <a:gd name="connsiteY6" fmla="*/ -3518 h 425917"/>
                <a:gd name="connsiteX7" fmla="*/ 627110 w 651360"/>
                <a:gd name="connsiteY7" fmla="*/ -6956 h 425917"/>
                <a:gd name="connsiteX8" fmla="*/ 623672 w 651360"/>
                <a:gd name="connsiteY8" fmla="*/ -10418 h 42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360" h="425917">
                  <a:moveTo>
                    <a:pt x="623672" y="-10418"/>
                  </a:moveTo>
                  <a:lnTo>
                    <a:pt x="-24250" y="-10418"/>
                  </a:lnTo>
                  <a:lnTo>
                    <a:pt x="-24250" y="412061"/>
                  </a:lnTo>
                  <a:cubicBezTo>
                    <a:pt x="-24250" y="413963"/>
                    <a:pt x="-22690" y="415499"/>
                    <a:pt x="-20787" y="415499"/>
                  </a:cubicBezTo>
                  <a:cubicBezTo>
                    <a:pt x="-18886" y="415499"/>
                    <a:pt x="-17325" y="413963"/>
                    <a:pt x="-17325" y="412061"/>
                  </a:cubicBezTo>
                  <a:lnTo>
                    <a:pt x="-17325" y="-3518"/>
                  </a:lnTo>
                  <a:lnTo>
                    <a:pt x="623672" y="-3518"/>
                  </a:lnTo>
                  <a:cubicBezTo>
                    <a:pt x="625574" y="-3518"/>
                    <a:pt x="627110" y="-5054"/>
                    <a:pt x="627110" y="-6956"/>
                  </a:cubicBezTo>
                  <a:cubicBezTo>
                    <a:pt x="627110" y="-8882"/>
                    <a:pt x="625574" y="-10418"/>
                    <a:pt x="623672" y="-10418"/>
                  </a:cubicBezTo>
                </a:path>
              </a:pathLst>
            </a:custGeom>
            <a:solidFill>
              <a:srgbClr val="FDFD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78" name="Forma Livre: Forma 177">
              <a:extLst>
                <a:ext uri="{FF2B5EF4-FFF2-40B4-BE49-F238E27FC236}">
                  <a16:creationId xmlns:a16="http://schemas.microsoft.com/office/drawing/2014/main" id="{6F37FAF0-C1D9-D471-D8FA-3A4284B28E59}"/>
                </a:ext>
              </a:extLst>
            </p:cNvPr>
            <p:cNvSpPr/>
            <p:nvPr/>
          </p:nvSpPr>
          <p:spPr>
            <a:xfrm flipV="1">
              <a:off x="6500286" y="2851909"/>
              <a:ext cx="611932" cy="409483"/>
            </a:xfrm>
            <a:custGeom>
              <a:avLst/>
              <a:gdLst>
                <a:gd name="connsiteX0" fmla="*/ -24192 w 611932"/>
                <a:gd name="connsiteY0" fmla="*/ -10396 h 409483"/>
                <a:gd name="connsiteX1" fmla="*/ 260500 w 611932"/>
                <a:gd name="connsiteY1" fmla="*/ 239795 h 409483"/>
                <a:gd name="connsiteX2" fmla="*/ 587741 w 611932"/>
                <a:gd name="connsiteY2" fmla="*/ 399087 h 409483"/>
                <a:gd name="connsiteX3" fmla="*/ 587741 w 611932"/>
                <a:gd name="connsiteY3" fmla="*/ -6568 h 409483"/>
                <a:gd name="connsiteX4" fmla="*/ -24192 w 611932"/>
                <a:gd name="connsiteY4" fmla="*/ -10396 h 4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932" h="409483">
                  <a:moveTo>
                    <a:pt x="-24192" y="-10396"/>
                  </a:moveTo>
                  <a:cubicBezTo>
                    <a:pt x="84335" y="-960"/>
                    <a:pt x="99452" y="435466"/>
                    <a:pt x="260500" y="239795"/>
                  </a:cubicBezTo>
                  <a:cubicBezTo>
                    <a:pt x="413477" y="53926"/>
                    <a:pt x="421524" y="399087"/>
                    <a:pt x="587741" y="399087"/>
                  </a:cubicBezTo>
                  <a:lnTo>
                    <a:pt x="587741" y="-6568"/>
                  </a:lnTo>
                  <a:lnTo>
                    <a:pt x="-24192" y="-10396"/>
                  </a:lnTo>
                </a:path>
              </a:pathLst>
            </a:custGeom>
            <a:solidFill>
              <a:srgbClr val="FDFD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79" name="Forma Livre: Forma 178">
              <a:extLst>
                <a:ext uri="{FF2B5EF4-FFF2-40B4-BE49-F238E27FC236}">
                  <a16:creationId xmlns:a16="http://schemas.microsoft.com/office/drawing/2014/main" id="{C764CD2E-CEDA-D923-93BD-41386DFEAF73}"/>
                </a:ext>
              </a:extLst>
            </p:cNvPr>
            <p:cNvSpPr/>
            <p:nvPr/>
          </p:nvSpPr>
          <p:spPr>
            <a:xfrm flipV="1">
              <a:off x="5611756" y="2544224"/>
              <a:ext cx="1568540" cy="133641"/>
            </a:xfrm>
            <a:custGeom>
              <a:avLst/>
              <a:gdLst>
                <a:gd name="connsiteX0" fmla="*/ -18955 w 1568540"/>
                <a:gd name="connsiteY0" fmla="*/ -8688 h 133641"/>
                <a:gd name="connsiteX1" fmla="*/ 1542027 w 1568540"/>
                <a:gd name="connsiteY1" fmla="*/ -8688 h 133641"/>
                <a:gd name="connsiteX2" fmla="*/ 1542027 w 1568540"/>
                <a:gd name="connsiteY2" fmla="*/ 117395 h 133641"/>
                <a:gd name="connsiteX3" fmla="*/ -18955 w 1568540"/>
                <a:gd name="connsiteY3" fmla="*/ 117395 h 133641"/>
                <a:gd name="connsiteX4" fmla="*/ 1545806 w 1568540"/>
                <a:gd name="connsiteY4" fmla="*/ -12467 h 133641"/>
                <a:gd name="connsiteX5" fmla="*/ -22734 w 1568540"/>
                <a:gd name="connsiteY5" fmla="*/ -12467 h 133641"/>
                <a:gd name="connsiteX6" fmla="*/ -22734 w 1568540"/>
                <a:gd name="connsiteY6" fmla="*/ 121174 h 133641"/>
                <a:gd name="connsiteX7" fmla="*/ 1545806 w 1568540"/>
                <a:gd name="connsiteY7" fmla="*/ 121174 h 133641"/>
                <a:gd name="connsiteX8" fmla="*/ 1545806 w 1568540"/>
                <a:gd name="connsiteY8" fmla="*/ -12467 h 13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8540" h="133641">
                  <a:moveTo>
                    <a:pt x="-18955" y="-8688"/>
                  </a:moveTo>
                  <a:lnTo>
                    <a:pt x="1542027" y="-8688"/>
                  </a:lnTo>
                  <a:lnTo>
                    <a:pt x="1542027" y="117395"/>
                  </a:lnTo>
                  <a:lnTo>
                    <a:pt x="-18955" y="117395"/>
                  </a:lnTo>
                  <a:close/>
                  <a:moveTo>
                    <a:pt x="1545806" y="-12467"/>
                  </a:moveTo>
                  <a:lnTo>
                    <a:pt x="-22734" y="-12467"/>
                  </a:lnTo>
                  <a:lnTo>
                    <a:pt x="-22734" y="121174"/>
                  </a:lnTo>
                  <a:lnTo>
                    <a:pt x="1545806" y="121174"/>
                  </a:lnTo>
                  <a:lnTo>
                    <a:pt x="1545806" y="-12467"/>
                  </a:lnTo>
                </a:path>
              </a:pathLst>
            </a:custGeom>
            <a:solidFill>
              <a:srgbClr val="4AC4D9"/>
            </a:solidFill>
            <a:ln w="244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80" name="Forma Livre: Forma 179">
              <a:extLst>
                <a:ext uri="{FF2B5EF4-FFF2-40B4-BE49-F238E27FC236}">
                  <a16:creationId xmlns:a16="http://schemas.microsoft.com/office/drawing/2014/main" id="{9B411568-8967-ADFF-3E75-F38FA8A4D600}"/>
                </a:ext>
              </a:extLst>
            </p:cNvPr>
            <p:cNvSpPr/>
            <p:nvPr/>
          </p:nvSpPr>
          <p:spPr>
            <a:xfrm flipV="1">
              <a:off x="5594590" y="3940598"/>
              <a:ext cx="1577000" cy="817918"/>
            </a:xfrm>
            <a:custGeom>
              <a:avLst/>
              <a:gdLst>
                <a:gd name="connsiteX0" fmla="*/ 1513374 w 1577000"/>
                <a:gd name="connsiteY0" fmla="*/ -4386 h 817918"/>
                <a:gd name="connsiteX1" fmla="*/ 18250 w 1577000"/>
                <a:gd name="connsiteY1" fmla="*/ -4386 h 817918"/>
                <a:gd name="connsiteX2" fmla="*/ -22688 w 1577000"/>
                <a:gd name="connsiteY2" fmla="*/ 36577 h 817918"/>
                <a:gd name="connsiteX3" fmla="*/ -22688 w 1577000"/>
                <a:gd name="connsiteY3" fmla="*/ 772569 h 817918"/>
                <a:gd name="connsiteX4" fmla="*/ 18250 w 1577000"/>
                <a:gd name="connsiteY4" fmla="*/ 813532 h 817918"/>
                <a:gd name="connsiteX5" fmla="*/ 1513374 w 1577000"/>
                <a:gd name="connsiteY5" fmla="*/ 813532 h 817918"/>
                <a:gd name="connsiteX6" fmla="*/ 1554313 w 1577000"/>
                <a:gd name="connsiteY6" fmla="*/ 772569 h 817918"/>
                <a:gd name="connsiteX7" fmla="*/ 1554313 w 1577000"/>
                <a:gd name="connsiteY7" fmla="*/ 36577 h 817918"/>
                <a:gd name="connsiteX8" fmla="*/ 1513374 w 1577000"/>
                <a:gd name="connsiteY8" fmla="*/ -4386 h 81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7000" h="817918">
                  <a:moveTo>
                    <a:pt x="1513374" y="-4386"/>
                  </a:moveTo>
                  <a:lnTo>
                    <a:pt x="18250" y="-4386"/>
                  </a:lnTo>
                  <a:cubicBezTo>
                    <a:pt x="-4353" y="-4386"/>
                    <a:pt x="-22688" y="13949"/>
                    <a:pt x="-22688" y="36577"/>
                  </a:cubicBezTo>
                  <a:lnTo>
                    <a:pt x="-22688" y="772569"/>
                  </a:lnTo>
                  <a:cubicBezTo>
                    <a:pt x="-22688" y="795196"/>
                    <a:pt x="-4353" y="813532"/>
                    <a:pt x="18250" y="813532"/>
                  </a:cubicBezTo>
                  <a:lnTo>
                    <a:pt x="1513374" y="813532"/>
                  </a:lnTo>
                  <a:cubicBezTo>
                    <a:pt x="1536001" y="813532"/>
                    <a:pt x="1554313" y="795196"/>
                    <a:pt x="1554313" y="772569"/>
                  </a:cubicBezTo>
                  <a:lnTo>
                    <a:pt x="1554313" y="36577"/>
                  </a:lnTo>
                  <a:cubicBezTo>
                    <a:pt x="1554313" y="13949"/>
                    <a:pt x="1536001" y="-4386"/>
                    <a:pt x="1513374" y="-4386"/>
                  </a:cubicBezTo>
                </a:path>
              </a:pathLst>
            </a:custGeom>
            <a:solidFill>
              <a:schemeClr val="accent6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81" name="Forma Livre: Forma 180">
              <a:extLst>
                <a:ext uri="{FF2B5EF4-FFF2-40B4-BE49-F238E27FC236}">
                  <a16:creationId xmlns:a16="http://schemas.microsoft.com/office/drawing/2014/main" id="{576AF1E4-BBC6-C9FE-CEC1-6063ACE6FF8A}"/>
                </a:ext>
              </a:extLst>
            </p:cNvPr>
            <p:cNvSpPr/>
            <p:nvPr/>
          </p:nvSpPr>
          <p:spPr>
            <a:xfrm flipV="1">
              <a:off x="5720161" y="4170551"/>
              <a:ext cx="1297184" cy="3803"/>
            </a:xfrm>
            <a:custGeom>
              <a:avLst/>
              <a:gdLst>
                <a:gd name="connsiteX0" fmla="*/ 1272646 w 1297184"/>
                <a:gd name="connsiteY0" fmla="*/ -5210 h 3803"/>
                <a:gd name="connsiteX1" fmla="*/ -20736 w 1297184"/>
                <a:gd name="connsiteY1" fmla="*/ -5210 h 3803"/>
                <a:gd name="connsiteX2" fmla="*/ -22637 w 1297184"/>
                <a:gd name="connsiteY2" fmla="*/ -3308 h 3803"/>
                <a:gd name="connsiteX3" fmla="*/ -20736 w 1297184"/>
                <a:gd name="connsiteY3" fmla="*/ -1406 h 3803"/>
                <a:gd name="connsiteX4" fmla="*/ 1272646 w 1297184"/>
                <a:gd name="connsiteY4" fmla="*/ -1406 h 3803"/>
                <a:gd name="connsiteX5" fmla="*/ 1274548 w 1297184"/>
                <a:gd name="connsiteY5" fmla="*/ -3308 h 3803"/>
                <a:gd name="connsiteX6" fmla="*/ 1272646 w 1297184"/>
                <a:gd name="connsiteY6" fmla="*/ -5210 h 3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7184" h="3803">
                  <a:moveTo>
                    <a:pt x="1272646" y="-5210"/>
                  </a:moveTo>
                  <a:lnTo>
                    <a:pt x="-20736" y="-5210"/>
                  </a:lnTo>
                  <a:cubicBezTo>
                    <a:pt x="-21784" y="-5210"/>
                    <a:pt x="-22637" y="-4356"/>
                    <a:pt x="-22637" y="-3308"/>
                  </a:cubicBezTo>
                  <a:cubicBezTo>
                    <a:pt x="-22637" y="-2259"/>
                    <a:pt x="-21784" y="-1406"/>
                    <a:pt x="-20736" y="-1406"/>
                  </a:cubicBezTo>
                  <a:lnTo>
                    <a:pt x="1272646" y="-1406"/>
                  </a:lnTo>
                  <a:cubicBezTo>
                    <a:pt x="1273694" y="-1406"/>
                    <a:pt x="1274548" y="-2259"/>
                    <a:pt x="1274548" y="-3308"/>
                  </a:cubicBezTo>
                  <a:cubicBezTo>
                    <a:pt x="1274548" y="-4356"/>
                    <a:pt x="1273694" y="-5210"/>
                    <a:pt x="1272646" y="-5210"/>
                  </a:cubicBezTo>
                </a:path>
              </a:pathLst>
            </a:custGeom>
            <a:solidFill>
              <a:srgbClr val="FFFF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82" name="Forma Livre: Forma 181">
              <a:extLst>
                <a:ext uri="{FF2B5EF4-FFF2-40B4-BE49-F238E27FC236}">
                  <a16:creationId xmlns:a16="http://schemas.microsoft.com/office/drawing/2014/main" id="{9B53B2FA-11E5-55A6-F256-DD71B22A9B8F}"/>
                </a:ext>
              </a:extLst>
            </p:cNvPr>
            <p:cNvSpPr/>
            <p:nvPr/>
          </p:nvSpPr>
          <p:spPr>
            <a:xfrm flipV="1">
              <a:off x="5720161" y="4444735"/>
              <a:ext cx="1297184" cy="3803"/>
            </a:xfrm>
            <a:custGeom>
              <a:avLst/>
              <a:gdLst>
                <a:gd name="connsiteX0" fmla="*/ 1272646 w 1297184"/>
                <a:gd name="connsiteY0" fmla="*/ -3935 h 3803"/>
                <a:gd name="connsiteX1" fmla="*/ -20736 w 1297184"/>
                <a:gd name="connsiteY1" fmla="*/ -3935 h 3803"/>
                <a:gd name="connsiteX2" fmla="*/ -22637 w 1297184"/>
                <a:gd name="connsiteY2" fmla="*/ -2033 h 3803"/>
                <a:gd name="connsiteX3" fmla="*/ -20736 w 1297184"/>
                <a:gd name="connsiteY3" fmla="*/ -131 h 3803"/>
                <a:gd name="connsiteX4" fmla="*/ 1272646 w 1297184"/>
                <a:gd name="connsiteY4" fmla="*/ -131 h 3803"/>
                <a:gd name="connsiteX5" fmla="*/ 1274548 w 1297184"/>
                <a:gd name="connsiteY5" fmla="*/ -2033 h 3803"/>
                <a:gd name="connsiteX6" fmla="*/ 1272646 w 1297184"/>
                <a:gd name="connsiteY6" fmla="*/ -3935 h 3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7184" h="3803">
                  <a:moveTo>
                    <a:pt x="1272646" y="-3935"/>
                  </a:moveTo>
                  <a:lnTo>
                    <a:pt x="-20736" y="-3935"/>
                  </a:lnTo>
                  <a:cubicBezTo>
                    <a:pt x="-21784" y="-3935"/>
                    <a:pt x="-22637" y="-3082"/>
                    <a:pt x="-22637" y="-2033"/>
                  </a:cubicBezTo>
                  <a:cubicBezTo>
                    <a:pt x="-22637" y="-985"/>
                    <a:pt x="-21784" y="-131"/>
                    <a:pt x="-20736" y="-131"/>
                  </a:cubicBezTo>
                  <a:lnTo>
                    <a:pt x="1272646" y="-131"/>
                  </a:lnTo>
                  <a:cubicBezTo>
                    <a:pt x="1273694" y="-131"/>
                    <a:pt x="1274548" y="-985"/>
                    <a:pt x="1274548" y="-2033"/>
                  </a:cubicBezTo>
                  <a:cubicBezTo>
                    <a:pt x="1274548" y="-3082"/>
                    <a:pt x="1273694" y="-3935"/>
                    <a:pt x="1272646" y="-3935"/>
                  </a:cubicBezTo>
                </a:path>
              </a:pathLst>
            </a:custGeom>
            <a:solidFill>
              <a:srgbClr val="FFFF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83" name="Forma Livre: Forma 182">
              <a:extLst>
                <a:ext uri="{FF2B5EF4-FFF2-40B4-BE49-F238E27FC236}">
                  <a16:creationId xmlns:a16="http://schemas.microsoft.com/office/drawing/2014/main" id="{EA214848-F555-D4FA-F2AF-5C6FDA2F196A}"/>
                </a:ext>
              </a:extLst>
            </p:cNvPr>
            <p:cNvSpPr/>
            <p:nvPr/>
          </p:nvSpPr>
          <p:spPr>
            <a:xfrm flipV="1">
              <a:off x="5720161" y="4311191"/>
              <a:ext cx="1297184" cy="3828"/>
            </a:xfrm>
            <a:custGeom>
              <a:avLst/>
              <a:gdLst>
                <a:gd name="connsiteX0" fmla="*/ 1272646 w 1297184"/>
                <a:gd name="connsiteY0" fmla="*/ -4556 h 3828"/>
                <a:gd name="connsiteX1" fmla="*/ -20736 w 1297184"/>
                <a:gd name="connsiteY1" fmla="*/ -4556 h 3828"/>
                <a:gd name="connsiteX2" fmla="*/ -22637 w 1297184"/>
                <a:gd name="connsiteY2" fmla="*/ -2654 h 3828"/>
                <a:gd name="connsiteX3" fmla="*/ -20736 w 1297184"/>
                <a:gd name="connsiteY3" fmla="*/ -728 h 3828"/>
                <a:gd name="connsiteX4" fmla="*/ 1272646 w 1297184"/>
                <a:gd name="connsiteY4" fmla="*/ -728 h 3828"/>
                <a:gd name="connsiteX5" fmla="*/ 1274548 w 1297184"/>
                <a:gd name="connsiteY5" fmla="*/ -2654 h 3828"/>
                <a:gd name="connsiteX6" fmla="*/ 1272646 w 1297184"/>
                <a:gd name="connsiteY6" fmla="*/ -4556 h 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7184" h="3828">
                  <a:moveTo>
                    <a:pt x="1272646" y="-4556"/>
                  </a:moveTo>
                  <a:lnTo>
                    <a:pt x="-20736" y="-4556"/>
                  </a:lnTo>
                  <a:cubicBezTo>
                    <a:pt x="-21784" y="-4556"/>
                    <a:pt x="-22637" y="-3702"/>
                    <a:pt x="-22637" y="-2654"/>
                  </a:cubicBezTo>
                  <a:cubicBezTo>
                    <a:pt x="-22637" y="-1581"/>
                    <a:pt x="-21784" y="-728"/>
                    <a:pt x="-20736" y="-728"/>
                  </a:cubicBezTo>
                  <a:lnTo>
                    <a:pt x="1272646" y="-728"/>
                  </a:lnTo>
                  <a:cubicBezTo>
                    <a:pt x="1273694" y="-728"/>
                    <a:pt x="1274548" y="-1581"/>
                    <a:pt x="1274548" y="-2654"/>
                  </a:cubicBezTo>
                  <a:cubicBezTo>
                    <a:pt x="1274548" y="-3702"/>
                    <a:pt x="1273694" y="-4556"/>
                    <a:pt x="1272646" y="-4556"/>
                  </a:cubicBezTo>
                </a:path>
              </a:pathLst>
            </a:custGeom>
            <a:solidFill>
              <a:srgbClr val="FFFF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84" name="Forma Livre: Forma 183">
              <a:extLst>
                <a:ext uri="{FF2B5EF4-FFF2-40B4-BE49-F238E27FC236}">
                  <a16:creationId xmlns:a16="http://schemas.microsoft.com/office/drawing/2014/main" id="{E5277698-5640-4D04-6659-F7A8476DE3E8}"/>
                </a:ext>
              </a:extLst>
            </p:cNvPr>
            <p:cNvSpPr/>
            <p:nvPr/>
          </p:nvSpPr>
          <p:spPr>
            <a:xfrm flipV="1">
              <a:off x="5716626" y="4094745"/>
              <a:ext cx="1302646" cy="492774"/>
            </a:xfrm>
            <a:custGeom>
              <a:avLst/>
              <a:gdLst>
                <a:gd name="connsiteX0" fmla="*/ 1276184 w 1302646"/>
                <a:gd name="connsiteY0" fmla="*/ -4426 h 492774"/>
                <a:gd name="connsiteX1" fmla="*/ -21001 w 1302646"/>
                <a:gd name="connsiteY1" fmla="*/ -4426 h 492774"/>
                <a:gd name="connsiteX2" fmla="*/ -22634 w 1302646"/>
                <a:gd name="connsiteY2" fmla="*/ 484521 h 492774"/>
                <a:gd name="connsiteX3" fmla="*/ -18831 w 1302646"/>
                <a:gd name="connsiteY3" fmla="*/ 488349 h 492774"/>
                <a:gd name="connsiteX4" fmla="*/ -18831 w 1302646"/>
                <a:gd name="connsiteY4" fmla="*/ 488349 h 492774"/>
                <a:gd name="connsiteX5" fmla="*/ -15003 w 1302646"/>
                <a:gd name="connsiteY5" fmla="*/ 484545 h 492774"/>
                <a:gd name="connsiteX6" fmla="*/ -13393 w 1302646"/>
                <a:gd name="connsiteY6" fmla="*/ 3182 h 492774"/>
                <a:gd name="connsiteX7" fmla="*/ 1276184 w 1302646"/>
                <a:gd name="connsiteY7" fmla="*/ 3182 h 492774"/>
                <a:gd name="connsiteX8" fmla="*/ 1280012 w 1302646"/>
                <a:gd name="connsiteY8" fmla="*/ -622 h 492774"/>
                <a:gd name="connsiteX9" fmla="*/ 1276184 w 1302646"/>
                <a:gd name="connsiteY9" fmla="*/ -4426 h 49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2646" h="492774">
                  <a:moveTo>
                    <a:pt x="1276184" y="-4426"/>
                  </a:moveTo>
                  <a:lnTo>
                    <a:pt x="-21001" y="-4426"/>
                  </a:lnTo>
                  <a:lnTo>
                    <a:pt x="-22634" y="484521"/>
                  </a:lnTo>
                  <a:cubicBezTo>
                    <a:pt x="-22634" y="486618"/>
                    <a:pt x="-20928" y="488325"/>
                    <a:pt x="-18831" y="488349"/>
                  </a:cubicBezTo>
                  <a:lnTo>
                    <a:pt x="-18831" y="488349"/>
                  </a:lnTo>
                  <a:cubicBezTo>
                    <a:pt x="-16710" y="488349"/>
                    <a:pt x="-15027" y="486642"/>
                    <a:pt x="-15003" y="484545"/>
                  </a:cubicBezTo>
                  <a:lnTo>
                    <a:pt x="-13393" y="3182"/>
                  </a:lnTo>
                  <a:lnTo>
                    <a:pt x="1276184" y="3182"/>
                  </a:lnTo>
                  <a:cubicBezTo>
                    <a:pt x="1278306" y="3182"/>
                    <a:pt x="1280012" y="1475"/>
                    <a:pt x="1280012" y="-622"/>
                  </a:cubicBezTo>
                  <a:cubicBezTo>
                    <a:pt x="1280012" y="-2719"/>
                    <a:pt x="1278306" y="-4426"/>
                    <a:pt x="1276184" y="-4426"/>
                  </a:cubicBezTo>
                </a:path>
              </a:pathLst>
            </a:custGeom>
            <a:solidFill>
              <a:srgbClr val="FFFF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85" name="Forma Livre: Forma 184">
              <a:extLst>
                <a:ext uri="{FF2B5EF4-FFF2-40B4-BE49-F238E27FC236}">
                  <a16:creationId xmlns:a16="http://schemas.microsoft.com/office/drawing/2014/main" id="{F42314F7-AD30-79B9-0BB7-CD888348191D}"/>
                </a:ext>
              </a:extLst>
            </p:cNvPr>
            <p:cNvSpPr/>
            <p:nvPr/>
          </p:nvSpPr>
          <p:spPr>
            <a:xfrm flipV="1">
              <a:off x="6543151" y="3473791"/>
              <a:ext cx="259115" cy="354037"/>
            </a:xfrm>
            <a:custGeom>
              <a:avLst/>
              <a:gdLst>
                <a:gd name="connsiteX0" fmla="*/ 153569 w 259115"/>
                <a:gd name="connsiteY0" fmla="*/ 346403 h 354037"/>
                <a:gd name="connsiteX1" fmla="*/ 153301 w 259115"/>
                <a:gd name="connsiteY1" fmla="*/ 346403 h 354037"/>
                <a:gd name="connsiteX2" fmla="*/ -23718 w 259115"/>
                <a:gd name="connsiteY2" fmla="*/ 169384 h 354037"/>
                <a:gd name="connsiteX3" fmla="*/ 153301 w 259115"/>
                <a:gd name="connsiteY3" fmla="*/ -7634 h 354037"/>
                <a:gd name="connsiteX4" fmla="*/ 235398 w 259115"/>
                <a:gd name="connsiteY4" fmla="*/ 12530 h 354037"/>
                <a:gd name="connsiteX5" fmla="*/ 153569 w 259115"/>
                <a:gd name="connsiteY5" fmla="*/ 169384 h 354037"/>
                <a:gd name="connsiteX6" fmla="*/ 153569 w 259115"/>
                <a:gd name="connsiteY6" fmla="*/ 346403 h 35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115" h="354037">
                  <a:moveTo>
                    <a:pt x="153569" y="346403"/>
                  </a:moveTo>
                  <a:lnTo>
                    <a:pt x="153301" y="346403"/>
                  </a:lnTo>
                  <a:cubicBezTo>
                    <a:pt x="55526" y="346403"/>
                    <a:pt x="-23718" y="267135"/>
                    <a:pt x="-23718" y="169384"/>
                  </a:cubicBezTo>
                  <a:cubicBezTo>
                    <a:pt x="-23718" y="71610"/>
                    <a:pt x="55526" y="-7634"/>
                    <a:pt x="153301" y="-7634"/>
                  </a:cubicBezTo>
                  <a:cubicBezTo>
                    <a:pt x="182926" y="-7634"/>
                    <a:pt x="210844" y="-344"/>
                    <a:pt x="235398" y="12530"/>
                  </a:cubicBezTo>
                  <a:lnTo>
                    <a:pt x="153569" y="169384"/>
                  </a:lnTo>
                  <a:lnTo>
                    <a:pt x="153569" y="346403"/>
                  </a:lnTo>
                </a:path>
              </a:pathLst>
            </a:custGeom>
            <a:solidFill>
              <a:schemeClr val="accent5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86" name="Forma Livre: Forma 185">
              <a:extLst>
                <a:ext uri="{FF2B5EF4-FFF2-40B4-BE49-F238E27FC236}">
                  <a16:creationId xmlns:a16="http://schemas.microsoft.com/office/drawing/2014/main" id="{A2677339-604D-590A-5A97-1871ABD4C45E}"/>
                </a:ext>
              </a:extLst>
            </p:cNvPr>
            <p:cNvSpPr/>
            <p:nvPr/>
          </p:nvSpPr>
          <p:spPr>
            <a:xfrm flipV="1">
              <a:off x="6720438" y="3650809"/>
              <a:ext cx="176749" cy="156853"/>
            </a:xfrm>
            <a:custGeom>
              <a:avLst/>
              <a:gdLst>
                <a:gd name="connsiteX0" fmla="*/ 57627 w 176749"/>
                <a:gd name="connsiteY0" fmla="*/ -7270 h 156853"/>
                <a:gd name="connsiteX1" fmla="*/ 152549 w 176749"/>
                <a:gd name="connsiteY1" fmla="*/ 149584 h 156853"/>
                <a:gd name="connsiteX2" fmla="*/ -24201 w 176749"/>
                <a:gd name="connsiteY2" fmla="*/ 149584 h 156853"/>
                <a:gd name="connsiteX3" fmla="*/ 57627 w 176749"/>
                <a:gd name="connsiteY3" fmla="*/ -7270 h 15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749" h="156853">
                  <a:moveTo>
                    <a:pt x="57627" y="-7270"/>
                  </a:moveTo>
                  <a:cubicBezTo>
                    <a:pt x="114049" y="22331"/>
                    <a:pt x="152549" y="81459"/>
                    <a:pt x="152549" y="149584"/>
                  </a:cubicBezTo>
                  <a:lnTo>
                    <a:pt x="-24201" y="149584"/>
                  </a:lnTo>
                  <a:lnTo>
                    <a:pt x="57627" y="-7270"/>
                  </a:lnTo>
                </a:path>
              </a:pathLst>
            </a:custGeom>
            <a:solidFill>
              <a:schemeClr val="accent5">
                <a:lumMod val="5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87" name="Forma Livre: Forma 186">
              <a:extLst>
                <a:ext uri="{FF2B5EF4-FFF2-40B4-BE49-F238E27FC236}">
                  <a16:creationId xmlns:a16="http://schemas.microsoft.com/office/drawing/2014/main" id="{BA1DFA6C-2E98-BAA5-CF44-1AC12200A2BE}"/>
                </a:ext>
              </a:extLst>
            </p:cNvPr>
            <p:cNvSpPr/>
            <p:nvPr/>
          </p:nvSpPr>
          <p:spPr>
            <a:xfrm flipV="1">
              <a:off x="6720438" y="3473791"/>
              <a:ext cx="176749" cy="177018"/>
            </a:xfrm>
            <a:custGeom>
              <a:avLst/>
              <a:gdLst>
                <a:gd name="connsiteX0" fmla="*/ -24201 w 176749"/>
                <a:gd name="connsiteY0" fmla="*/ 168973 h 177018"/>
                <a:gd name="connsiteX1" fmla="*/ -24201 w 176749"/>
                <a:gd name="connsiteY1" fmla="*/ -8046 h 177018"/>
                <a:gd name="connsiteX2" fmla="*/ 152549 w 176749"/>
                <a:gd name="connsiteY2" fmla="*/ -8046 h 177018"/>
                <a:gd name="connsiteX3" fmla="*/ -24201 w 176749"/>
                <a:gd name="connsiteY3" fmla="*/ 168973 h 17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749" h="177018">
                  <a:moveTo>
                    <a:pt x="-24201" y="168973"/>
                  </a:moveTo>
                  <a:lnTo>
                    <a:pt x="-24201" y="-8046"/>
                  </a:lnTo>
                  <a:lnTo>
                    <a:pt x="152549" y="-8046"/>
                  </a:lnTo>
                  <a:cubicBezTo>
                    <a:pt x="152549" y="89632"/>
                    <a:pt x="73427" y="168827"/>
                    <a:pt x="-24201" y="168973"/>
                  </a:cubicBezTo>
                </a:path>
              </a:pathLst>
            </a:custGeom>
            <a:solidFill>
              <a:srgbClr val="CFFAFA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88" name="Forma Livre: Forma 187">
              <a:extLst>
                <a:ext uri="{FF2B5EF4-FFF2-40B4-BE49-F238E27FC236}">
                  <a16:creationId xmlns:a16="http://schemas.microsoft.com/office/drawing/2014/main" id="{D54FF5C2-A84B-3B2D-E4D5-1B13745FE499}"/>
                </a:ext>
              </a:extLst>
            </p:cNvPr>
            <p:cNvSpPr/>
            <p:nvPr/>
          </p:nvSpPr>
          <p:spPr>
            <a:xfrm flipV="1">
              <a:off x="7012177" y="3557131"/>
              <a:ext cx="149734" cy="23626"/>
            </a:xfrm>
            <a:custGeom>
              <a:avLst/>
              <a:gdLst>
                <a:gd name="connsiteX0" fmla="*/ 124544 w 149734"/>
                <a:gd name="connsiteY0" fmla="*/ -8015 h 23626"/>
                <a:gd name="connsiteX1" fmla="*/ -25190 w 149734"/>
                <a:gd name="connsiteY1" fmla="*/ -8015 h 23626"/>
                <a:gd name="connsiteX2" fmla="*/ -25190 w 149734"/>
                <a:gd name="connsiteY2" fmla="*/ 15612 h 23626"/>
                <a:gd name="connsiteX3" fmla="*/ 124544 w 149734"/>
                <a:gd name="connsiteY3" fmla="*/ 15612 h 23626"/>
                <a:gd name="connsiteX4" fmla="*/ 124544 w 149734"/>
                <a:gd name="connsiteY4" fmla="*/ -8015 h 2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734" h="23626">
                  <a:moveTo>
                    <a:pt x="124544" y="-8015"/>
                  </a:moveTo>
                  <a:lnTo>
                    <a:pt x="-25190" y="-8015"/>
                  </a:lnTo>
                  <a:lnTo>
                    <a:pt x="-25190" y="15612"/>
                  </a:lnTo>
                  <a:lnTo>
                    <a:pt x="124544" y="15612"/>
                  </a:lnTo>
                  <a:lnTo>
                    <a:pt x="124544" y="-8015"/>
                  </a:lnTo>
                </a:path>
              </a:pathLst>
            </a:custGeom>
            <a:solidFill>
              <a:schemeClr val="accent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89" name="Forma Livre: Forma 188">
              <a:extLst>
                <a:ext uri="{FF2B5EF4-FFF2-40B4-BE49-F238E27FC236}">
                  <a16:creationId xmlns:a16="http://schemas.microsoft.com/office/drawing/2014/main" id="{C3BD91BE-85EB-C657-2358-9381A4687840}"/>
                </a:ext>
              </a:extLst>
            </p:cNvPr>
            <p:cNvSpPr/>
            <p:nvPr/>
          </p:nvSpPr>
          <p:spPr>
            <a:xfrm flipV="1">
              <a:off x="7012177" y="3609139"/>
              <a:ext cx="149734" cy="23651"/>
            </a:xfrm>
            <a:custGeom>
              <a:avLst/>
              <a:gdLst>
                <a:gd name="connsiteX0" fmla="*/ 124544 w 149734"/>
                <a:gd name="connsiteY0" fmla="*/ -7773 h 23651"/>
                <a:gd name="connsiteX1" fmla="*/ -25190 w 149734"/>
                <a:gd name="connsiteY1" fmla="*/ -7773 h 23651"/>
                <a:gd name="connsiteX2" fmla="*/ -25190 w 149734"/>
                <a:gd name="connsiteY2" fmla="*/ 15878 h 23651"/>
                <a:gd name="connsiteX3" fmla="*/ 124544 w 149734"/>
                <a:gd name="connsiteY3" fmla="*/ 15878 h 23651"/>
                <a:gd name="connsiteX4" fmla="*/ 124544 w 149734"/>
                <a:gd name="connsiteY4" fmla="*/ -7773 h 2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734" h="23651">
                  <a:moveTo>
                    <a:pt x="124544" y="-7773"/>
                  </a:moveTo>
                  <a:lnTo>
                    <a:pt x="-25190" y="-7773"/>
                  </a:lnTo>
                  <a:lnTo>
                    <a:pt x="-25190" y="15878"/>
                  </a:lnTo>
                  <a:lnTo>
                    <a:pt x="124544" y="15878"/>
                  </a:lnTo>
                  <a:lnTo>
                    <a:pt x="124544" y="-7773"/>
                  </a:lnTo>
                </a:path>
              </a:pathLst>
            </a:custGeom>
            <a:solidFill>
              <a:schemeClr val="accent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90" name="Forma Livre: Forma 189">
              <a:extLst>
                <a:ext uri="{FF2B5EF4-FFF2-40B4-BE49-F238E27FC236}">
                  <a16:creationId xmlns:a16="http://schemas.microsoft.com/office/drawing/2014/main" id="{EDA5BCC0-DC33-DC1C-E1AB-4E82EC2FF2CD}"/>
                </a:ext>
              </a:extLst>
            </p:cNvPr>
            <p:cNvSpPr/>
            <p:nvPr/>
          </p:nvSpPr>
          <p:spPr>
            <a:xfrm flipV="1">
              <a:off x="7012177" y="3661147"/>
              <a:ext cx="149734" cy="23651"/>
            </a:xfrm>
            <a:custGeom>
              <a:avLst/>
              <a:gdLst>
                <a:gd name="connsiteX0" fmla="*/ 124544 w 149734"/>
                <a:gd name="connsiteY0" fmla="*/ -7531 h 23651"/>
                <a:gd name="connsiteX1" fmla="*/ -25190 w 149734"/>
                <a:gd name="connsiteY1" fmla="*/ -7531 h 23651"/>
                <a:gd name="connsiteX2" fmla="*/ -25190 w 149734"/>
                <a:gd name="connsiteY2" fmla="*/ 16120 h 23651"/>
                <a:gd name="connsiteX3" fmla="*/ 124544 w 149734"/>
                <a:gd name="connsiteY3" fmla="*/ 16120 h 23651"/>
                <a:gd name="connsiteX4" fmla="*/ 124544 w 149734"/>
                <a:gd name="connsiteY4" fmla="*/ -7531 h 2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734" h="23651">
                  <a:moveTo>
                    <a:pt x="124544" y="-7531"/>
                  </a:moveTo>
                  <a:lnTo>
                    <a:pt x="-25190" y="-7531"/>
                  </a:lnTo>
                  <a:lnTo>
                    <a:pt x="-25190" y="16120"/>
                  </a:lnTo>
                  <a:lnTo>
                    <a:pt x="124544" y="16120"/>
                  </a:lnTo>
                  <a:lnTo>
                    <a:pt x="124544" y="-7531"/>
                  </a:lnTo>
                </a:path>
              </a:pathLst>
            </a:custGeom>
            <a:solidFill>
              <a:schemeClr val="accent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191" name="Forma Livre: Forma 190">
              <a:extLst>
                <a:ext uri="{FF2B5EF4-FFF2-40B4-BE49-F238E27FC236}">
                  <a16:creationId xmlns:a16="http://schemas.microsoft.com/office/drawing/2014/main" id="{B8ABA043-FCE6-F687-4DDF-1A0FBCE2ECA3}"/>
                </a:ext>
              </a:extLst>
            </p:cNvPr>
            <p:cNvSpPr/>
            <p:nvPr/>
          </p:nvSpPr>
          <p:spPr>
            <a:xfrm flipV="1">
              <a:off x="7012177" y="3713180"/>
              <a:ext cx="149734" cy="23651"/>
            </a:xfrm>
            <a:custGeom>
              <a:avLst/>
              <a:gdLst>
                <a:gd name="connsiteX0" fmla="*/ 124544 w 149734"/>
                <a:gd name="connsiteY0" fmla="*/ -7289 h 23651"/>
                <a:gd name="connsiteX1" fmla="*/ -25190 w 149734"/>
                <a:gd name="connsiteY1" fmla="*/ -7289 h 23651"/>
                <a:gd name="connsiteX2" fmla="*/ -25190 w 149734"/>
                <a:gd name="connsiteY2" fmla="*/ 16362 h 23651"/>
                <a:gd name="connsiteX3" fmla="*/ 124544 w 149734"/>
                <a:gd name="connsiteY3" fmla="*/ 16362 h 23651"/>
                <a:gd name="connsiteX4" fmla="*/ 124544 w 149734"/>
                <a:gd name="connsiteY4" fmla="*/ -7289 h 2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734" h="23651">
                  <a:moveTo>
                    <a:pt x="124544" y="-7289"/>
                  </a:moveTo>
                  <a:lnTo>
                    <a:pt x="-25190" y="-7289"/>
                  </a:lnTo>
                  <a:lnTo>
                    <a:pt x="-25190" y="16362"/>
                  </a:lnTo>
                  <a:lnTo>
                    <a:pt x="124544" y="16362"/>
                  </a:lnTo>
                  <a:lnTo>
                    <a:pt x="124544" y="-7289"/>
                  </a:lnTo>
                </a:path>
              </a:pathLst>
            </a:custGeom>
            <a:solidFill>
              <a:schemeClr val="accent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192" name="Agrupar 191">
              <a:extLst>
                <a:ext uri="{FF2B5EF4-FFF2-40B4-BE49-F238E27FC236}">
                  <a16:creationId xmlns:a16="http://schemas.microsoft.com/office/drawing/2014/main" id="{463D6734-C5E5-185B-8257-2BF5F793516D}"/>
                </a:ext>
              </a:extLst>
            </p:cNvPr>
            <p:cNvGrpSpPr/>
            <p:nvPr/>
          </p:nvGrpSpPr>
          <p:grpSpPr>
            <a:xfrm>
              <a:off x="5592885" y="2812555"/>
              <a:ext cx="756376" cy="606008"/>
              <a:chOff x="10014056" y="437404"/>
              <a:chExt cx="756376" cy="606008"/>
            </a:xfrm>
          </p:grpSpPr>
          <p:sp>
            <p:nvSpPr>
              <p:cNvPr id="204" name="Forma Livre: Forma 203">
                <a:extLst>
                  <a:ext uri="{FF2B5EF4-FFF2-40B4-BE49-F238E27FC236}">
                    <a16:creationId xmlns:a16="http://schemas.microsoft.com/office/drawing/2014/main" id="{F9CCEA03-1AB3-2E6A-0ED6-46DEE544FD23}"/>
                  </a:ext>
                </a:extLst>
              </p:cNvPr>
              <p:cNvSpPr/>
              <p:nvPr/>
            </p:nvSpPr>
            <p:spPr>
              <a:xfrm flipV="1">
                <a:off x="10014056" y="437404"/>
                <a:ext cx="756376" cy="606008"/>
              </a:xfrm>
              <a:custGeom>
                <a:avLst/>
                <a:gdLst>
                  <a:gd name="connsiteX0" fmla="*/ 694223 w 756376"/>
                  <a:gd name="connsiteY0" fmla="*/ -10238 h 606008"/>
                  <a:gd name="connsiteX1" fmla="*/ 19578 w 756376"/>
                  <a:gd name="connsiteY1" fmla="*/ -10238 h 606008"/>
                  <a:gd name="connsiteX2" fmla="*/ -21288 w 756376"/>
                  <a:gd name="connsiteY2" fmla="*/ 30603 h 606008"/>
                  <a:gd name="connsiteX3" fmla="*/ -21288 w 756376"/>
                  <a:gd name="connsiteY3" fmla="*/ 554929 h 606008"/>
                  <a:gd name="connsiteX4" fmla="*/ 19578 w 756376"/>
                  <a:gd name="connsiteY4" fmla="*/ 595770 h 606008"/>
                  <a:gd name="connsiteX5" fmla="*/ 694223 w 756376"/>
                  <a:gd name="connsiteY5" fmla="*/ 595770 h 606008"/>
                  <a:gd name="connsiteX6" fmla="*/ 735089 w 756376"/>
                  <a:gd name="connsiteY6" fmla="*/ 554929 h 606008"/>
                  <a:gd name="connsiteX7" fmla="*/ 735089 w 756376"/>
                  <a:gd name="connsiteY7" fmla="*/ 30603 h 606008"/>
                  <a:gd name="connsiteX8" fmla="*/ 694223 w 756376"/>
                  <a:gd name="connsiteY8" fmla="*/ -10238 h 606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6376" h="606008">
                    <a:moveTo>
                      <a:pt x="694223" y="-10238"/>
                    </a:moveTo>
                    <a:lnTo>
                      <a:pt x="19578" y="-10238"/>
                    </a:lnTo>
                    <a:cubicBezTo>
                      <a:pt x="-2976" y="-10238"/>
                      <a:pt x="-21288" y="8049"/>
                      <a:pt x="-21288" y="30603"/>
                    </a:cubicBezTo>
                    <a:lnTo>
                      <a:pt x="-21288" y="554929"/>
                    </a:lnTo>
                    <a:cubicBezTo>
                      <a:pt x="-21288" y="577483"/>
                      <a:pt x="-2976" y="595770"/>
                      <a:pt x="19578" y="595770"/>
                    </a:cubicBezTo>
                    <a:lnTo>
                      <a:pt x="694223" y="595770"/>
                    </a:lnTo>
                    <a:cubicBezTo>
                      <a:pt x="716802" y="595770"/>
                      <a:pt x="735089" y="577483"/>
                      <a:pt x="735089" y="554929"/>
                    </a:cubicBezTo>
                    <a:lnTo>
                      <a:pt x="735089" y="30603"/>
                    </a:lnTo>
                    <a:cubicBezTo>
                      <a:pt x="735089" y="8049"/>
                      <a:pt x="716802" y="-10238"/>
                      <a:pt x="694223" y="-10238"/>
                    </a:cubicBezTo>
                  </a:path>
                </a:pathLst>
              </a:custGeom>
              <a:solidFill>
                <a:schemeClr val="accent4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5" name="Forma Livre: Forma 204">
                <a:extLst>
                  <a:ext uri="{FF2B5EF4-FFF2-40B4-BE49-F238E27FC236}">
                    <a16:creationId xmlns:a16="http://schemas.microsoft.com/office/drawing/2014/main" id="{B55192AA-64EB-E77E-2DDE-CE5B509579CB}"/>
                  </a:ext>
                </a:extLst>
              </p:cNvPr>
              <p:cNvSpPr/>
              <p:nvPr/>
            </p:nvSpPr>
            <p:spPr>
              <a:xfrm flipV="1">
                <a:off x="10087497" y="464469"/>
                <a:ext cx="651360" cy="450178"/>
              </a:xfrm>
              <a:custGeom>
                <a:avLst/>
                <a:gdLst>
                  <a:gd name="connsiteX0" fmla="*/ 626559 w 651360"/>
                  <a:gd name="connsiteY0" fmla="*/ -10474 h 450178"/>
                  <a:gd name="connsiteX1" fmla="*/ -21363 w 651360"/>
                  <a:gd name="connsiteY1" fmla="*/ -10474 h 450178"/>
                  <a:gd name="connsiteX2" fmla="*/ -21363 w 651360"/>
                  <a:gd name="connsiteY2" fmla="*/ 436241 h 450178"/>
                  <a:gd name="connsiteX3" fmla="*/ -17900 w 651360"/>
                  <a:gd name="connsiteY3" fmla="*/ 439704 h 450178"/>
                  <a:gd name="connsiteX4" fmla="*/ -14463 w 651360"/>
                  <a:gd name="connsiteY4" fmla="*/ 436241 h 450178"/>
                  <a:gd name="connsiteX5" fmla="*/ -14463 w 651360"/>
                  <a:gd name="connsiteY5" fmla="*/ -3574 h 450178"/>
                  <a:gd name="connsiteX6" fmla="*/ 626559 w 651360"/>
                  <a:gd name="connsiteY6" fmla="*/ -3574 h 450178"/>
                  <a:gd name="connsiteX7" fmla="*/ 629998 w 651360"/>
                  <a:gd name="connsiteY7" fmla="*/ -7012 h 450178"/>
                  <a:gd name="connsiteX8" fmla="*/ 626559 w 651360"/>
                  <a:gd name="connsiteY8" fmla="*/ -10474 h 45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1360" h="450178">
                    <a:moveTo>
                      <a:pt x="626559" y="-10474"/>
                    </a:moveTo>
                    <a:lnTo>
                      <a:pt x="-21363" y="-10474"/>
                    </a:lnTo>
                    <a:lnTo>
                      <a:pt x="-21363" y="436241"/>
                    </a:lnTo>
                    <a:cubicBezTo>
                      <a:pt x="-21363" y="438143"/>
                      <a:pt x="-19802" y="439704"/>
                      <a:pt x="-17900" y="439704"/>
                    </a:cubicBezTo>
                    <a:cubicBezTo>
                      <a:pt x="-15998" y="439704"/>
                      <a:pt x="-14463" y="438143"/>
                      <a:pt x="-14463" y="436241"/>
                    </a:cubicBezTo>
                    <a:lnTo>
                      <a:pt x="-14463" y="-3574"/>
                    </a:lnTo>
                    <a:lnTo>
                      <a:pt x="626559" y="-3574"/>
                    </a:lnTo>
                    <a:cubicBezTo>
                      <a:pt x="628461" y="-3574"/>
                      <a:pt x="629998" y="-5110"/>
                      <a:pt x="629998" y="-7012"/>
                    </a:cubicBezTo>
                    <a:cubicBezTo>
                      <a:pt x="629998" y="-8938"/>
                      <a:pt x="628461" y="-10474"/>
                      <a:pt x="626559" y="-10474"/>
                    </a:cubicBezTo>
                  </a:path>
                </a:pathLst>
              </a:custGeom>
              <a:solidFill>
                <a:srgbClr val="FDFDFF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6" name="Forma Livre: Forma 205">
                <a:extLst>
                  <a:ext uri="{FF2B5EF4-FFF2-40B4-BE49-F238E27FC236}">
                    <a16:creationId xmlns:a16="http://schemas.microsoft.com/office/drawing/2014/main" id="{329162B5-1F15-A657-02CE-25038AB136F1}"/>
                  </a:ext>
                </a:extLst>
              </p:cNvPr>
              <p:cNvSpPr/>
              <p:nvPr/>
            </p:nvSpPr>
            <p:spPr>
              <a:xfrm flipV="1">
                <a:off x="10151989" y="774398"/>
                <a:ext cx="71538" cy="136787"/>
              </a:xfrm>
              <a:custGeom>
                <a:avLst/>
                <a:gdLst>
                  <a:gd name="connsiteX0" fmla="*/ 50978 w 71538"/>
                  <a:gd name="connsiteY0" fmla="*/ -9762 h 136787"/>
                  <a:gd name="connsiteX1" fmla="*/ -20561 w 71538"/>
                  <a:gd name="connsiteY1" fmla="*/ -9762 h 136787"/>
                  <a:gd name="connsiteX2" fmla="*/ -20561 w 71538"/>
                  <a:gd name="connsiteY2" fmla="*/ 127025 h 136787"/>
                  <a:gd name="connsiteX3" fmla="*/ 50978 w 71538"/>
                  <a:gd name="connsiteY3" fmla="*/ 127025 h 136787"/>
                  <a:gd name="connsiteX4" fmla="*/ 50978 w 71538"/>
                  <a:gd name="connsiteY4" fmla="*/ -9762 h 13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38" h="136787">
                    <a:moveTo>
                      <a:pt x="50978" y="-9762"/>
                    </a:moveTo>
                    <a:lnTo>
                      <a:pt x="-20561" y="-9762"/>
                    </a:lnTo>
                    <a:lnTo>
                      <a:pt x="-20561" y="127025"/>
                    </a:lnTo>
                    <a:lnTo>
                      <a:pt x="50978" y="127025"/>
                    </a:lnTo>
                    <a:lnTo>
                      <a:pt x="50978" y="-9762"/>
                    </a:lnTo>
                  </a:path>
                </a:pathLst>
              </a:custGeom>
              <a:solidFill>
                <a:srgbClr val="FDFDFF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7" name="Forma Livre: Forma 206">
                <a:extLst>
                  <a:ext uri="{FF2B5EF4-FFF2-40B4-BE49-F238E27FC236}">
                    <a16:creationId xmlns:a16="http://schemas.microsoft.com/office/drawing/2014/main" id="{8C4A67B4-8C12-3C63-86AB-A165840D149D}"/>
                  </a:ext>
                </a:extLst>
              </p:cNvPr>
              <p:cNvSpPr/>
              <p:nvPr/>
            </p:nvSpPr>
            <p:spPr>
              <a:xfrm flipV="1">
                <a:off x="10351391" y="680036"/>
                <a:ext cx="71514" cy="231148"/>
              </a:xfrm>
              <a:custGeom>
                <a:avLst/>
                <a:gdLst>
                  <a:gd name="connsiteX0" fmla="*/ 50245 w 71514"/>
                  <a:gd name="connsiteY0" fmla="*/ -9982 h 231148"/>
                  <a:gd name="connsiteX1" fmla="*/ -21270 w 71514"/>
                  <a:gd name="connsiteY1" fmla="*/ -9982 h 231148"/>
                  <a:gd name="connsiteX2" fmla="*/ -21270 w 71514"/>
                  <a:gd name="connsiteY2" fmla="*/ 221167 h 231148"/>
                  <a:gd name="connsiteX3" fmla="*/ 50245 w 71514"/>
                  <a:gd name="connsiteY3" fmla="*/ 221167 h 231148"/>
                  <a:gd name="connsiteX4" fmla="*/ 50245 w 71514"/>
                  <a:gd name="connsiteY4" fmla="*/ -9982 h 23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14" h="231148">
                    <a:moveTo>
                      <a:pt x="50245" y="-9982"/>
                    </a:moveTo>
                    <a:lnTo>
                      <a:pt x="-21270" y="-9982"/>
                    </a:lnTo>
                    <a:lnTo>
                      <a:pt x="-21270" y="221167"/>
                    </a:lnTo>
                    <a:lnTo>
                      <a:pt x="50245" y="221167"/>
                    </a:lnTo>
                    <a:lnTo>
                      <a:pt x="50245" y="-9982"/>
                    </a:lnTo>
                  </a:path>
                </a:pathLst>
              </a:custGeom>
              <a:solidFill>
                <a:srgbClr val="FDFDFF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8" name="Forma Livre: Forma 207">
                <a:extLst>
                  <a:ext uri="{FF2B5EF4-FFF2-40B4-BE49-F238E27FC236}">
                    <a16:creationId xmlns:a16="http://schemas.microsoft.com/office/drawing/2014/main" id="{48980B6E-B959-A585-EFC8-F45121956BF8}"/>
                  </a:ext>
                </a:extLst>
              </p:cNvPr>
              <p:cNvSpPr/>
              <p:nvPr/>
            </p:nvSpPr>
            <p:spPr>
              <a:xfrm flipV="1">
                <a:off x="10451092" y="635879"/>
                <a:ext cx="71514" cy="275305"/>
              </a:xfrm>
              <a:custGeom>
                <a:avLst/>
                <a:gdLst>
                  <a:gd name="connsiteX0" fmla="*/ 49890 w 71514"/>
                  <a:gd name="connsiteY0" fmla="*/ -10084 h 275305"/>
                  <a:gd name="connsiteX1" fmla="*/ -21624 w 71514"/>
                  <a:gd name="connsiteY1" fmla="*/ -10084 h 275305"/>
                  <a:gd name="connsiteX2" fmla="*/ -21624 w 71514"/>
                  <a:gd name="connsiteY2" fmla="*/ 265221 h 275305"/>
                  <a:gd name="connsiteX3" fmla="*/ 49890 w 71514"/>
                  <a:gd name="connsiteY3" fmla="*/ 265221 h 275305"/>
                  <a:gd name="connsiteX4" fmla="*/ 49890 w 71514"/>
                  <a:gd name="connsiteY4" fmla="*/ -10084 h 27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14" h="275305">
                    <a:moveTo>
                      <a:pt x="49890" y="-10084"/>
                    </a:moveTo>
                    <a:lnTo>
                      <a:pt x="-21624" y="-10084"/>
                    </a:lnTo>
                    <a:lnTo>
                      <a:pt x="-21624" y="265221"/>
                    </a:lnTo>
                    <a:lnTo>
                      <a:pt x="49890" y="265221"/>
                    </a:lnTo>
                    <a:lnTo>
                      <a:pt x="49890" y="-10084"/>
                    </a:lnTo>
                  </a:path>
                </a:pathLst>
              </a:custGeom>
              <a:solidFill>
                <a:srgbClr val="FDFDFF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9" name="Forma Livre: Forma 208">
                <a:extLst>
                  <a:ext uri="{FF2B5EF4-FFF2-40B4-BE49-F238E27FC236}">
                    <a16:creationId xmlns:a16="http://schemas.microsoft.com/office/drawing/2014/main" id="{C5060A2A-FC51-C4CF-D90A-FDE370BA06BD}"/>
                  </a:ext>
                </a:extLst>
              </p:cNvPr>
              <p:cNvSpPr/>
              <p:nvPr/>
            </p:nvSpPr>
            <p:spPr>
              <a:xfrm flipV="1">
                <a:off x="10550793" y="540665"/>
                <a:ext cx="71514" cy="370519"/>
              </a:xfrm>
              <a:custGeom>
                <a:avLst/>
                <a:gdLst>
                  <a:gd name="connsiteX0" fmla="*/ 49536 w 71514"/>
                  <a:gd name="connsiteY0" fmla="*/ -10305 h 370519"/>
                  <a:gd name="connsiteX1" fmla="*/ -21979 w 71514"/>
                  <a:gd name="connsiteY1" fmla="*/ -10305 h 370519"/>
                  <a:gd name="connsiteX2" fmla="*/ -21979 w 71514"/>
                  <a:gd name="connsiteY2" fmla="*/ 360214 h 370519"/>
                  <a:gd name="connsiteX3" fmla="*/ 49536 w 71514"/>
                  <a:gd name="connsiteY3" fmla="*/ 360214 h 370519"/>
                  <a:gd name="connsiteX4" fmla="*/ 49536 w 71514"/>
                  <a:gd name="connsiteY4" fmla="*/ -10305 h 37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14" h="370519">
                    <a:moveTo>
                      <a:pt x="49536" y="-10305"/>
                    </a:moveTo>
                    <a:lnTo>
                      <a:pt x="-21979" y="-10305"/>
                    </a:lnTo>
                    <a:lnTo>
                      <a:pt x="-21979" y="360214"/>
                    </a:lnTo>
                    <a:lnTo>
                      <a:pt x="49536" y="360214"/>
                    </a:lnTo>
                    <a:lnTo>
                      <a:pt x="49536" y="-10305"/>
                    </a:lnTo>
                  </a:path>
                </a:pathLst>
              </a:custGeom>
              <a:solidFill>
                <a:srgbClr val="FDFDFF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193" name="Agrupar 192">
              <a:extLst>
                <a:ext uri="{FF2B5EF4-FFF2-40B4-BE49-F238E27FC236}">
                  <a16:creationId xmlns:a16="http://schemas.microsoft.com/office/drawing/2014/main" id="{544EFFD7-C491-4A22-D3FB-C40745CF166D}"/>
                </a:ext>
              </a:extLst>
            </p:cNvPr>
            <p:cNvGrpSpPr/>
            <p:nvPr/>
          </p:nvGrpSpPr>
          <p:grpSpPr>
            <a:xfrm>
              <a:off x="5714737" y="2598021"/>
              <a:ext cx="773395" cy="44888"/>
              <a:chOff x="10043632" y="238392"/>
              <a:chExt cx="773395" cy="44888"/>
            </a:xfrm>
          </p:grpSpPr>
          <p:sp>
            <p:nvSpPr>
              <p:cNvPr id="201" name="Forma Livre: Forma 200">
                <a:extLst>
                  <a:ext uri="{FF2B5EF4-FFF2-40B4-BE49-F238E27FC236}">
                    <a16:creationId xmlns:a16="http://schemas.microsoft.com/office/drawing/2014/main" id="{C5349CA4-D1F6-50F3-C15B-75CB22031F63}"/>
                  </a:ext>
                </a:extLst>
              </p:cNvPr>
              <p:cNvSpPr/>
              <p:nvPr/>
            </p:nvSpPr>
            <p:spPr>
              <a:xfrm flipV="1">
                <a:off x="10396352" y="238392"/>
                <a:ext cx="260358" cy="44888"/>
              </a:xfrm>
              <a:custGeom>
                <a:avLst/>
                <a:gdLst>
                  <a:gd name="connsiteX0" fmla="*/ 238593 w 260358"/>
                  <a:gd name="connsiteY0" fmla="*/ 32421 h 44888"/>
                  <a:gd name="connsiteX1" fmla="*/ -21765 w 260358"/>
                  <a:gd name="connsiteY1" fmla="*/ 32421 h 44888"/>
                  <a:gd name="connsiteX2" fmla="*/ -21765 w 260358"/>
                  <a:gd name="connsiteY2" fmla="*/ -12467 h 44888"/>
                  <a:gd name="connsiteX3" fmla="*/ 238593 w 260358"/>
                  <a:gd name="connsiteY3" fmla="*/ -12467 h 44888"/>
                  <a:gd name="connsiteX4" fmla="*/ 238593 w 260358"/>
                  <a:gd name="connsiteY4" fmla="*/ 32421 h 4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358" h="44888">
                    <a:moveTo>
                      <a:pt x="238593" y="32421"/>
                    </a:moveTo>
                    <a:lnTo>
                      <a:pt x="-21765" y="32421"/>
                    </a:lnTo>
                    <a:lnTo>
                      <a:pt x="-21765" y="-12467"/>
                    </a:lnTo>
                    <a:lnTo>
                      <a:pt x="238593" y="-12467"/>
                    </a:lnTo>
                    <a:lnTo>
                      <a:pt x="238593" y="32421"/>
                    </a:lnTo>
                  </a:path>
                </a:pathLst>
              </a:custGeom>
              <a:solidFill>
                <a:schemeClr val="accent5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2" name="Forma Livre: Forma 201">
                <a:extLst>
                  <a:ext uri="{FF2B5EF4-FFF2-40B4-BE49-F238E27FC236}">
                    <a16:creationId xmlns:a16="http://schemas.microsoft.com/office/drawing/2014/main" id="{54E685A3-5F08-88FB-F77E-7548C8EFC294}"/>
                  </a:ext>
                </a:extLst>
              </p:cNvPr>
              <p:cNvSpPr/>
              <p:nvPr/>
            </p:nvSpPr>
            <p:spPr>
              <a:xfrm flipV="1">
                <a:off x="10682362" y="238392"/>
                <a:ext cx="134665" cy="44888"/>
              </a:xfrm>
              <a:custGeom>
                <a:avLst/>
                <a:gdLst>
                  <a:gd name="connsiteX0" fmla="*/ -22559 w 134665"/>
                  <a:gd name="connsiteY0" fmla="*/ 32421 h 44888"/>
                  <a:gd name="connsiteX1" fmla="*/ -22559 w 134665"/>
                  <a:gd name="connsiteY1" fmla="*/ -12467 h 44888"/>
                  <a:gd name="connsiteX2" fmla="*/ 112107 w 134665"/>
                  <a:gd name="connsiteY2" fmla="*/ -12467 h 44888"/>
                  <a:gd name="connsiteX3" fmla="*/ 112107 w 134665"/>
                  <a:gd name="connsiteY3" fmla="*/ 32421 h 44888"/>
                  <a:gd name="connsiteX4" fmla="*/ -22559 w 134665"/>
                  <a:gd name="connsiteY4" fmla="*/ 32421 h 4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665" h="44888">
                    <a:moveTo>
                      <a:pt x="-22559" y="32421"/>
                    </a:moveTo>
                    <a:lnTo>
                      <a:pt x="-22559" y="-12467"/>
                    </a:lnTo>
                    <a:lnTo>
                      <a:pt x="112107" y="-12467"/>
                    </a:lnTo>
                    <a:lnTo>
                      <a:pt x="112107" y="32421"/>
                    </a:lnTo>
                    <a:lnTo>
                      <a:pt x="-22559" y="32421"/>
                    </a:lnTo>
                  </a:path>
                </a:pathLst>
              </a:custGeom>
              <a:solidFill>
                <a:schemeClr val="accent5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3" name="Forma Livre: Forma 202">
                <a:extLst>
                  <a:ext uri="{FF2B5EF4-FFF2-40B4-BE49-F238E27FC236}">
                    <a16:creationId xmlns:a16="http://schemas.microsoft.com/office/drawing/2014/main" id="{5D43E5B2-DBC0-371F-EF3B-639E783973CD}"/>
                  </a:ext>
                </a:extLst>
              </p:cNvPr>
              <p:cNvSpPr/>
              <p:nvPr/>
            </p:nvSpPr>
            <p:spPr>
              <a:xfrm flipV="1">
                <a:off x="10043632" y="238392"/>
                <a:ext cx="318072" cy="44888"/>
              </a:xfrm>
              <a:custGeom>
                <a:avLst/>
                <a:gdLst>
                  <a:gd name="connsiteX0" fmla="*/ 297458 w 318072"/>
                  <a:gd name="connsiteY0" fmla="*/ 32421 h 44888"/>
                  <a:gd name="connsiteX1" fmla="*/ -20614 w 318072"/>
                  <a:gd name="connsiteY1" fmla="*/ 32421 h 44888"/>
                  <a:gd name="connsiteX2" fmla="*/ -20614 w 318072"/>
                  <a:gd name="connsiteY2" fmla="*/ -12467 h 44888"/>
                  <a:gd name="connsiteX3" fmla="*/ 297458 w 318072"/>
                  <a:gd name="connsiteY3" fmla="*/ -12467 h 44888"/>
                  <a:gd name="connsiteX4" fmla="*/ 297458 w 318072"/>
                  <a:gd name="connsiteY4" fmla="*/ 32421 h 4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072" h="44888">
                    <a:moveTo>
                      <a:pt x="297458" y="32421"/>
                    </a:moveTo>
                    <a:lnTo>
                      <a:pt x="-20614" y="32421"/>
                    </a:lnTo>
                    <a:lnTo>
                      <a:pt x="-20614" y="-12467"/>
                    </a:lnTo>
                    <a:lnTo>
                      <a:pt x="297458" y="-12467"/>
                    </a:lnTo>
                    <a:lnTo>
                      <a:pt x="297458" y="32421"/>
                    </a:lnTo>
                  </a:path>
                </a:pathLst>
              </a:custGeom>
              <a:solidFill>
                <a:schemeClr val="accent5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grpSp>
          <p:nvGrpSpPr>
            <p:cNvPr id="194" name="Agrupar 193">
              <a:extLst>
                <a:ext uri="{FF2B5EF4-FFF2-40B4-BE49-F238E27FC236}">
                  <a16:creationId xmlns:a16="http://schemas.microsoft.com/office/drawing/2014/main" id="{AF9A0F18-7D18-ADF2-9D0C-8D2EEDB7715B}"/>
                </a:ext>
              </a:extLst>
            </p:cNvPr>
            <p:cNvGrpSpPr/>
            <p:nvPr/>
          </p:nvGrpSpPr>
          <p:grpSpPr>
            <a:xfrm>
              <a:off x="5591240" y="3507573"/>
              <a:ext cx="823087" cy="371910"/>
              <a:chOff x="10008423" y="1127459"/>
              <a:chExt cx="823087" cy="371910"/>
            </a:xfrm>
          </p:grpSpPr>
          <p:sp>
            <p:nvSpPr>
              <p:cNvPr id="196" name="Forma Livre: Forma 195">
                <a:extLst>
                  <a:ext uri="{FF2B5EF4-FFF2-40B4-BE49-F238E27FC236}">
                    <a16:creationId xmlns:a16="http://schemas.microsoft.com/office/drawing/2014/main" id="{6BF49144-E431-97A0-419B-A041D2589832}"/>
                  </a:ext>
                </a:extLst>
              </p:cNvPr>
              <p:cNvSpPr/>
              <p:nvPr/>
            </p:nvSpPr>
            <p:spPr>
              <a:xfrm flipV="1">
                <a:off x="10012836" y="1127459"/>
                <a:ext cx="539614" cy="42328"/>
              </a:xfrm>
              <a:custGeom>
                <a:avLst/>
                <a:gdLst>
                  <a:gd name="connsiteX0" fmla="*/ 518716 w 539614"/>
                  <a:gd name="connsiteY0" fmla="*/ -8341 h 42328"/>
                  <a:gd name="connsiteX1" fmla="*/ -20899 w 539614"/>
                  <a:gd name="connsiteY1" fmla="*/ -8341 h 42328"/>
                  <a:gd name="connsiteX2" fmla="*/ -20899 w 539614"/>
                  <a:gd name="connsiteY2" fmla="*/ 33988 h 42328"/>
                  <a:gd name="connsiteX3" fmla="*/ 518716 w 539614"/>
                  <a:gd name="connsiteY3" fmla="*/ 33988 h 42328"/>
                  <a:gd name="connsiteX4" fmla="*/ 518716 w 539614"/>
                  <a:gd name="connsiteY4" fmla="*/ -8341 h 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614" h="42328">
                    <a:moveTo>
                      <a:pt x="518716" y="-8341"/>
                    </a:moveTo>
                    <a:lnTo>
                      <a:pt x="-20899" y="-8341"/>
                    </a:lnTo>
                    <a:lnTo>
                      <a:pt x="-20899" y="33988"/>
                    </a:lnTo>
                    <a:lnTo>
                      <a:pt x="518716" y="33988"/>
                    </a:lnTo>
                    <a:lnTo>
                      <a:pt x="518716" y="-8341"/>
                    </a:lnTo>
                  </a:path>
                </a:pathLst>
              </a:custGeom>
              <a:solidFill>
                <a:srgbClr val="CFFAFA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97" name="Forma Livre: Forma 196">
                <a:extLst>
                  <a:ext uri="{FF2B5EF4-FFF2-40B4-BE49-F238E27FC236}">
                    <a16:creationId xmlns:a16="http://schemas.microsoft.com/office/drawing/2014/main" id="{FA283D74-CF1C-9562-92A0-1F16880EB50F}"/>
                  </a:ext>
                </a:extLst>
              </p:cNvPr>
              <p:cNvSpPr/>
              <p:nvPr/>
            </p:nvSpPr>
            <p:spPr>
              <a:xfrm flipV="1">
                <a:off x="10008423" y="1376310"/>
                <a:ext cx="539613" cy="42328"/>
              </a:xfrm>
              <a:custGeom>
                <a:avLst/>
                <a:gdLst>
                  <a:gd name="connsiteX0" fmla="*/ 518731 w 539613"/>
                  <a:gd name="connsiteY0" fmla="*/ -7184 h 42328"/>
                  <a:gd name="connsiteX1" fmla="*/ -20883 w 539613"/>
                  <a:gd name="connsiteY1" fmla="*/ -7184 h 42328"/>
                  <a:gd name="connsiteX2" fmla="*/ -20883 w 539613"/>
                  <a:gd name="connsiteY2" fmla="*/ 35144 h 42328"/>
                  <a:gd name="connsiteX3" fmla="*/ 518731 w 539613"/>
                  <a:gd name="connsiteY3" fmla="*/ 35144 h 42328"/>
                  <a:gd name="connsiteX4" fmla="*/ 518731 w 539613"/>
                  <a:gd name="connsiteY4" fmla="*/ -7184 h 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613" h="42328">
                    <a:moveTo>
                      <a:pt x="518731" y="-7184"/>
                    </a:moveTo>
                    <a:lnTo>
                      <a:pt x="-20883" y="-7184"/>
                    </a:lnTo>
                    <a:lnTo>
                      <a:pt x="-20883" y="35144"/>
                    </a:lnTo>
                    <a:lnTo>
                      <a:pt x="518731" y="35144"/>
                    </a:lnTo>
                    <a:lnTo>
                      <a:pt x="518731" y="-7184"/>
                    </a:lnTo>
                  </a:path>
                </a:pathLst>
              </a:custGeom>
              <a:solidFill>
                <a:srgbClr val="CFFAFA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98" name="Forma Livre: Forma 197">
                <a:extLst>
                  <a:ext uri="{FF2B5EF4-FFF2-40B4-BE49-F238E27FC236}">
                    <a16:creationId xmlns:a16="http://schemas.microsoft.com/office/drawing/2014/main" id="{988DDF5E-0898-BC27-3497-092C223C0F9F}"/>
                  </a:ext>
                </a:extLst>
              </p:cNvPr>
              <p:cNvSpPr/>
              <p:nvPr/>
            </p:nvSpPr>
            <p:spPr>
              <a:xfrm flipV="1">
                <a:off x="10012836" y="1283289"/>
                <a:ext cx="471927" cy="42328"/>
              </a:xfrm>
              <a:custGeom>
                <a:avLst/>
                <a:gdLst>
                  <a:gd name="connsiteX0" fmla="*/ 451149 w 471927"/>
                  <a:gd name="connsiteY0" fmla="*/ -7616 h 42328"/>
                  <a:gd name="connsiteX1" fmla="*/ -20778 w 471927"/>
                  <a:gd name="connsiteY1" fmla="*/ -7616 h 42328"/>
                  <a:gd name="connsiteX2" fmla="*/ -20778 w 471927"/>
                  <a:gd name="connsiteY2" fmla="*/ 34712 h 42328"/>
                  <a:gd name="connsiteX3" fmla="*/ 451149 w 471927"/>
                  <a:gd name="connsiteY3" fmla="*/ 34712 h 42328"/>
                  <a:gd name="connsiteX4" fmla="*/ 451149 w 471927"/>
                  <a:gd name="connsiteY4" fmla="*/ -7616 h 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927" h="42328">
                    <a:moveTo>
                      <a:pt x="451149" y="-7616"/>
                    </a:moveTo>
                    <a:lnTo>
                      <a:pt x="-20778" y="-7616"/>
                    </a:lnTo>
                    <a:lnTo>
                      <a:pt x="-20778" y="34712"/>
                    </a:lnTo>
                    <a:lnTo>
                      <a:pt x="451149" y="34712"/>
                    </a:lnTo>
                    <a:lnTo>
                      <a:pt x="451149" y="-7616"/>
                    </a:lnTo>
                  </a:path>
                </a:pathLst>
              </a:custGeom>
              <a:solidFill>
                <a:srgbClr val="CFFAFA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199" name="Forma Livre: Forma 198">
                <a:extLst>
                  <a:ext uri="{FF2B5EF4-FFF2-40B4-BE49-F238E27FC236}">
                    <a16:creationId xmlns:a16="http://schemas.microsoft.com/office/drawing/2014/main" id="{077B2336-E96D-F6FA-2DBA-AA526289CBF7}"/>
                  </a:ext>
                </a:extLst>
              </p:cNvPr>
              <p:cNvSpPr/>
              <p:nvPr/>
            </p:nvSpPr>
            <p:spPr>
              <a:xfrm flipV="1">
                <a:off x="10012836" y="1457041"/>
                <a:ext cx="471927" cy="42328"/>
              </a:xfrm>
              <a:custGeom>
                <a:avLst/>
                <a:gdLst>
                  <a:gd name="connsiteX0" fmla="*/ 451149 w 471927"/>
                  <a:gd name="connsiteY0" fmla="*/ -6809 h 42328"/>
                  <a:gd name="connsiteX1" fmla="*/ -20778 w 471927"/>
                  <a:gd name="connsiteY1" fmla="*/ -6809 h 42328"/>
                  <a:gd name="connsiteX2" fmla="*/ -20778 w 471927"/>
                  <a:gd name="connsiteY2" fmla="*/ 35520 h 42328"/>
                  <a:gd name="connsiteX3" fmla="*/ 451149 w 471927"/>
                  <a:gd name="connsiteY3" fmla="*/ 35520 h 42328"/>
                  <a:gd name="connsiteX4" fmla="*/ 451149 w 471927"/>
                  <a:gd name="connsiteY4" fmla="*/ -6809 h 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927" h="42328">
                    <a:moveTo>
                      <a:pt x="451149" y="-6809"/>
                    </a:moveTo>
                    <a:lnTo>
                      <a:pt x="-20778" y="-6809"/>
                    </a:lnTo>
                    <a:lnTo>
                      <a:pt x="-20778" y="35520"/>
                    </a:lnTo>
                    <a:lnTo>
                      <a:pt x="451149" y="35520"/>
                    </a:lnTo>
                    <a:lnTo>
                      <a:pt x="451149" y="-6809"/>
                    </a:lnTo>
                  </a:path>
                </a:pathLst>
              </a:custGeom>
              <a:solidFill>
                <a:srgbClr val="CFFAFA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200" name="Forma Livre: Forma 199">
                <a:extLst>
                  <a:ext uri="{FF2B5EF4-FFF2-40B4-BE49-F238E27FC236}">
                    <a16:creationId xmlns:a16="http://schemas.microsoft.com/office/drawing/2014/main" id="{E913C84A-3900-BAFE-48FE-E28595F08A19}"/>
                  </a:ext>
                </a:extLst>
              </p:cNvPr>
              <p:cNvSpPr/>
              <p:nvPr/>
            </p:nvSpPr>
            <p:spPr>
              <a:xfrm flipV="1">
                <a:off x="10012836" y="1204411"/>
                <a:ext cx="818674" cy="42328"/>
              </a:xfrm>
              <a:custGeom>
                <a:avLst/>
                <a:gdLst>
                  <a:gd name="connsiteX0" fmla="*/ 797280 w 818674"/>
                  <a:gd name="connsiteY0" fmla="*/ -7983 h 42328"/>
                  <a:gd name="connsiteX1" fmla="*/ -21395 w 818674"/>
                  <a:gd name="connsiteY1" fmla="*/ -7983 h 42328"/>
                  <a:gd name="connsiteX2" fmla="*/ -21395 w 818674"/>
                  <a:gd name="connsiteY2" fmla="*/ 34345 h 42328"/>
                  <a:gd name="connsiteX3" fmla="*/ 797280 w 818674"/>
                  <a:gd name="connsiteY3" fmla="*/ 34345 h 42328"/>
                  <a:gd name="connsiteX4" fmla="*/ 797280 w 818674"/>
                  <a:gd name="connsiteY4" fmla="*/ -7983 h 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8674" h="42328">
                    <a:moveTo>
                      <a:pt x="797280" y="-7983"/>
                    </a:moveTo>
                    <a:lnTo>
                      <a:pt x="-21395" y="-7983"/>
                    </a:lnTo>
                    <a:lnTo>
                      <a:pt x="-21395" y="34345"/>
                    </a:lnTo>
                    <a:lnTo>
                      <a:pt x="797280" y="34345"/>
                    </a:lnTo>
                    <a:lnTo>
                      <a:pt x="797280" y="-7983"/>
                    </a:lnTo>
                  </a:path>
                </a:pathLst>
              </a:custGeom>
              <a:solidFill>
                <a:srgbClr val="CFFAFA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195" name="Forma Livre: Forma 194">
              <a:extLst>
                <a:ext uri="{FF2B5EF4-FFF2-40B4-BE49-F238E27FC236}">
                  <a16:creationId xmlns:a16="http://schemas.microsoft.com/office/drawing/2014/main" id="{B1D5DFA4-4639-8B62-8D6F-C02F122492CE}"/>
                </a:ext>
              </a:extLst>
            </p:cNvPr>
            <p:cNvSpPr/>
            <p:nvPr/>
          </p:nvSpPr>
          <p:spPr>
            <a:xfrm flipV="1">
              <a:off x="5832952" y="3123246"/>
              <a:ext cx="72161" cy="164795"/>
            </a:xfrm>
            <a:custGeom>
              <a:avLst/>
              <a:gdLst>
                <a:gd name="connsiteX0" fmla="*/ 50245 w 71514"/>
                <a:gd name="connsiteY0" fmla="*/ -9982 h 231148"/>
                <a:gd name="connsiteX1" fmla="*/ -21270 w 71514"/>
                <a:gd name="connsiteY1" fmla="*/ -9982 h 231148"/>
                <a:gd name="connsiteX2" fmla="*/ -21270 w 71514"/>
                <a:gd name="connsiteY2" fmla="*/ 221167 h 231148"/>
                <a:gd name="connsiteX3" fmla="*/ 50245 w 71514"/>
                <a:gd name="connsiteY3" fmla="*/ 221167 h 231148"/>
                <a:gd name="connsiteX4" fmla="*/ 50245 w 71514"/>
                <a:gd name="connsiteY4" fmla="*/ -9982 h 23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4" h="231148">
                  <a:moveTo>
                    <a:pt x="50245" y="-9982"/>
                  </a:moveTo>
                  <a:lnTo>
                    <a:pt x="-21270" y="-9982"/>
                  </a:lnTo>
                  <a:lnTo>
                    <a:pt x="-21270" y="221167"/>
                  </a:lnTo>
                  <a:lnTo>
                    <a:pt x="50245" y="221167"/>
                  </a:lnTo>
                  <a:lnTo>
                    <a:pt x="50245" y="-9982"/>
                  </a:lnTo>
                </a:path>
              </a:pathLst>
            </a:custGeom>
            <a:solidFill>
              <a:srgbClr val="FDFD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10" name="Mulher">
            <a:extLst>
              <a:ext uri="{FF2B5EF4-FFF2-40B4-BE49-F238E27FC236}">
                <a16:creationId xmlns:a16="http://schemas.microsoft.com/office/drawing/2014/main" id="{1D1EEB26-4806-8328-8806-A645FC5F0509}"/>
              </a:ext>
            </a:extLst>
          </p:cNvPr>
          <p:cNvGrpSpPr/>
          <p:nvPr/>
        </p:nvGrpSpPr>
        <p:grpSpPr>
          <a:xfrm>
            <a:off x="9611158" y="5383331"/>
            <a:ext cx="637075" cy="1229390"/>
            <a:chOff x="6578230" y="3892648"/>
            <a:chExt cx="637075" cy="1229390"/>
          </a:xfrm>
        </p:grpSpPr>
        <p:sp>
          <p:nvSpPr>
            <p:cNvPr id="211" name="Forma Livre: Forma 210">
              <a:extLst>
                <a:ext uri="{FF2B5EF4-FFF2-40B4-BE49-F238E27FC236}">
                  <a16:creationId xmlns:a16="http://schemas.microsoft.com/office/drawing/2014/main" id="{0FA36669-DD36-B286-3570-75EFC4CB57B8}"/>
                </a:ext>
              </a:extLst>
            </p:cNvPr>
            <p:cNvSpPr/>
            <p:nvPr/>
          </p:nvSpPr>
          <p:spPr>
            <a:xfrm flipV="1">
              <a:off x="6980678" y="4114251"/>
              <a:ext cx="212419" cy="300224"/>
            </a:xfrm>
            <a:custGeom>
              <a:avLst/>
              <a:gdLst>
                <a:gd name="connsiteX0" fmla="*/ 187229 w 212419"/>
                <a:gd name="connsiteY0" fmla="*/ 14894 h 300224"/>
                <a:gd name="connsiteX1" fmla="*/ 151996 w 212419"/>
                <a:gd name="connsiteY1" fmla="*/ -4782 h 300224"/>
                <a:gd name="connsiteX2" fmla="*/ 143072 w 212419"/>
                <a:gd name="connsiteY2" fmla="*/ 11286 h 300224"/>
                <a:gd name="connsiteX3" fmla="*/ 142999 w 212419"/>
                <a:gd name="connsiteY3" fmla="*/ 11383 h 300224"/>
                <a:gd name="connsiteX4" fmla="*/ 79896 w 212419"/>
                <a:gd name="connsiteY4" fmla="*/ 125007 h 300224"/>
                <a:gd name="connsiteX5" fmla="*/ 79848 w 212419"/>
                <a:gd name="connsiteY5" fmla="*/ 125080 h 300224"/>
                <a:gd name="connsiteX6" fmla="*/ 47077 w 212419"/>
                <a:gd name="connsiteY6" fmla="*/ 159703 h 300224"/>
                <a:gd name="connsiteX7" fmla="*/ -15513 w 212419"/>
                <a:gd name="connsiteY7" fmla="*/ 225854 h 300224"/>
                <a:gd name="connsiteX8" fmla="*/ 44907 w 212419"/>
                <a:gd name="connsiteY8" fmla="*/ 282860 h 300224"/>
                <a:gd name="connsiteX9" fmla="*/ 134245 w 212419"/>
                <a:gd name="connsiteY9" fmla="*/ 159460 h 300224"/>
                <a:gd name="connsiteX10" fmla="*/ 182743 w 212419"/>
                <a:gd name="connsiteY10" fmla="*/ 28646 h 300224"/>
                <a:gd name="connsiteX11" fmla="*/ 183133 w 212419"/>
                <a:gd name="connsiteY11" fmla="*/ 27451 h 300224"/>
                <a:gd name="connsiteX12" fmla="*/ 187229 w 212419"/>
                <a:gd name="connsiteY12" fmla="*/ 14894 h 30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2419" h="300224">
                  <a:moveTo>
                    <a:pt x="187229" y="14894"/>
                  </a:moveTo>
                  <a:lnTo>
                    <a:pt x="151996" y="-4782"/>
                  </a:lnTo>
                  <a:lnTo>
                    <a:pt x="143072" y="11286"/>
                  </a:lnTo>
                  <a:lnTo>
                    <a:pt x="142999" y="11383"/>
                  </a:lnTo>
                  <a:lnTo>
                    <a:pt x="79896" y="125007"/>
                  </a:lnTo>
                  <a:lnTo>
                    <a:pt x="79848" y="125080"/>
                  </a:lnTo>
                  <a:lnTo>
                    <a:pt x="47077" y="159703"/>
                  </a:lnTo>
                  <a:lnTo>
                    <a:pt x="-15513" y="225854"/>
                  </a:lnTo>
                  <a:cubicBezTo>
                    <a:pt x="-47698" y="268231"/>
                    <a:pt x="7626" y="319630"/>
                    <a:pt x="44907" y="282860"/>
                  </a:cubicBezTo>
                  <a:cubicBezTo>
                    <a:pt x="83212" y="245116"/>
                    <a:pt x="118129" y="188987"/>
                    <a:pt x="134245" y="159460"/>
                  </a:cubicBezTo>
                  <a:cubicBezTo>
                    <a:pt x="146924" y="136247"/>
                    <a:pt x="172453" y="60100"/>
                    <a:pt x="182743" y="28646"/>
                  </a:cubicBezTo>
                  <a:lnTo>
                    <a:pt x="183133" y="27451"/>
                  </a:lnTo>
                  <a:cubicBezTo>
                    <a:pt x="185693" y="19649"/>
                    <a:pt x="187229" y="14894"/>
                    <a:pt x="187229" y="14894"/>
                  </a:cubicBezTo>
                </a:path>
              </a:pathLst>
            </a:custGeom>
            <a:solidFill>
              <a:schemeClr val="accent5">
                <a:lumMod val="5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2" name="Forma Livre: Forma 211">
              <a:extLst>
                <a:ext uri="{FF2B5EF4-FFF2-40B4-BE49-F238E27FC236}">
                  <a16:creationId xmlns:a16="http://schemas.microsoft.com/office/drawing/2014/main" id="{EDD83CF6-AD81-E8BD-4D2A-AE003F51AF16}"/>
                </a:ext>
              </a:extLst>
            </p:cNvPr>
            <p:cNvSpPr/>
            <p:nvPr/>
          </p:nvSpPr>
          <p:spPr>
            <a:xfrm flipV="1">
              <a:off x="7148891" y="4378268"/>
              <a:ext cx="54202" cy="63720"/>
            </a:xfrm>
            <a:custGeom>
              <a:avLst/>
              <a:gdLst>
                <a:gd name="connsiteX0" fmla="*/ 28696 w 54202"/>
                <a:gd name="connsiteY0" fmla="*/ 13825 h 63720"/>
                <a:gd name="connsiteX1" fmla="*/ 13286 w 54202"/>
                <a:gd name="connsiteY1" fmla="*/ 59616 h 63720"/>
                <a:gd name="connsiteX2" fmla="*/ -25507 w 54202"/>
                <a:gd name="connsiteY2" fmla="*/ 39573 h 63720"/>
                <a:gd name="connsiteX3" fmla="*/ -2367 w 54202"/>
                <a:gd name="connsiteY3" fmla="*/ -1780 h 63720"/>
                <a:gd name="connsiteX4" fmla="*/ 28696 w 54202"/>
                <a:gd name="connsiteY4" fmla="*/ 13825 h 6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02" h="63720">
                  <a:moveTo>
                    <a:pt x="28696" y="13825"/>
                  </a:moveTo>
                  <a:lnTo>
                    <a:pt x="13286" y="59616"/>
                  </a:lnTo>
                  <a:cubicBezTo>
                    <a:pt x="6727" y="47278"/>
                    <a:pt x="-18679" y="38452"/>
                    <a:pt x="-25507" y="39573"/>
                  </a:cubicBezTo>
                  <a:cubicBezTo>
                    <a:pt x="-25507" y="39573"/>
                    <a:pt x="-7146" y="4413"/>
                    <a:pt x="-2367" y="-1780"/>
                  </a:cubicBezTo>
                  <a:cubicBezTo>
                    <a:pt x="2436" y="-7949"/>
                    <a:pt x="26282" y="-1536"/>
                    <a:pt x="28696" y="13825"/>
                  </a:cubicBez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3" name="Forma Livre: Forma 212">
              <a:extLst>
                <a:ext uri="{FF2B5EF4-FFF2-40B4-BE49-F238E27FC236}">
                  <a16:creationId xmlns:a16="http://schemas.microsoft.com/office/drawing/2014/main" id="{73DCC253-C3FB-5E57-2315-5B1661D904C1}"/>
                </a:ext>
              </a:extLst>
            </p:cNvPr>
            <p:cNvSpPr/>
            <p:nvPr/>
          </p:nvSpPr>
          <p:spPr>
            <a:xfrm flipV="1">
              <a:off x="7167538" y="4417204"/>
              <a:ext cx="47767" cy="64252"/>
            </a:xfrm>
            <a:custGeom>
              <a:avLst/>
              <a:gdLst>
                <a:gd name="connsiteX0" fmla="*/ -25433 w 47767"/>
                <a:gd name="connsiteY0" fmla="*/ 45770 h 64252"/>
                <a:gd name="connsiteX1" fmla="*/ -25507 w 47767"/>
                <a:gd name="connsiteY1" fmla="*/ 44673 h 64252"/>
                <a:gd name="connsiteX2" fmla="*/ -12267 w 47767"/>
                <a:gd name="connsiteY2" fmla="*/ 17706 h 64252"/>
                <a:gd name="connsiteX3" fmla="*/ -11462 w 47767"/>
                <a:gd name="connsiteY3" fmla="*/ 17267 h 64252"/>
                <a:gd name="connsiteX4" fmla="*/ -22532 w 47767"/>
                <a:gd name="connsiteY4" fmla="*/ 1954 h 64252"/>
                <a:gd name="connsiteX5" fmla="*/ 21747 w 47767"/>
                <a:gd name="connsiteY5" fmla="*/ 10245 h 64252"/>
                <a:gd name="connsiteX6" fmla="*/ 9970 w 47767"/>
                <a:gd name="connsiteY6" fmla="*/ 53670 h 64252"/>
                <a:gd name="connsiteX7" fmla="*/ -25433 w 47767"/>
                <a:gd name="connsiteY7" fmla="*/ 45770 h 6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7" h="64252">
                  <a:moveTo>
                    <a:pt x="-25433" y="45770"/>
                  </a:moveTo>
                  <a:cubicBezTo>
                    <a:pt x="-25385" y="45429"/>
                    <a:pt x="-25531" y="44990"/>
                    <a:pt x="-25507" y="44673"/>
                  </a:cubicBezTo>
                  <a:cubicBezTo>
                    <a:pt x="-26433" y="28824"/>
                    <a:pt x="-15315" y="19876"/>
                    <a:pt x="-12267" y="17706"/>
                  </a:cubicBezTo>
                  <a:cubicBezTo>
                    <a:pt x="-12023" y="17462"/>
                    <a:pt x="-11755" y="17364"/>
                    <a:pt x="-11462" y="17267"/>
                  </a:cubicBezTo>
                  <a:cubicBezTo>
                    <a:pt x="-22532" y="20973"/>
                    <a:pt x="-27847" y="6197"/>
                    <a:pt x="-22532" y="1954"/>
                  </a:cubicBezTo>
                  <a:cubicBezTo>
                    <a:pt x="-7244" y="-11480"/>
                    <a:pt x="18529" y="1077"/>
                    <a:pt x="21747" y="10245"/>
                  </a:cubicBezTo>
                  <a:cubicBezTo>
                    <a:pt x="24990" y="19559"/>
                    <a:pt x="9970" y="53670"/>
                    <a:pt x="9970" y="53670"/>
                  </a:cubicBezTo>
                  <a:cubicBezTo>
                    <a:pt x="1266" y="62741"/>
                    <a:pt x="-23727" y="64667"/>
                    <a:pt x="-25433" y="45770"/>
                  </a:cubicBez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4" name="Forma Livre: Forma 213">
              <a:extLst>
                <a:ext uri="{FF2B5EF4-FFF2-40B4-BE49-F238E27FC236}">
                  <a16:creationId xmlns:a16="http://schemas.microsoft.com/office/drawing/2014/main" id="{40710F11-FB07-FF89-90DA-0C2D91633E91}"/>
                </a:ext>
              </a:extLst>
            </p:cNvPr>
            <p:cNvSpPr/>
            <p:nvPr/>
          </p:nvSpPr>
          <p:spPr>
            <a:xfrm flipV="1">
              <a:off x="7167479" y="4430478"/>
              <a:ext cx="35614" cy="31593"/>
            </a:xfrm>
            <a:custGeom>
              <a:avLst/>
              <a:gdLst>
                <a:gd name="connsiteX0" fmla="*/ -25426 w 35614"/>
                <a:gd name="connsiteY0" fmla="*/ 25274 h 31593"/>
                <a:gd name="connsiteX1" fmla="*/ -11650 w 35614"/>
                <a:gd name="connsiteY1" fmla="*/ -1986 h 31593"/>
                <a:gd name="connsiteX2" fmla="*/ 10075 w 35614"/>
                <a:gd name="connsiteY2" fmla="*/ -3937 h 31593"/>
                <a:gd name="connsiteX3" fmla="*/ 103 w 35614"/>
                <a:gd name="connsiteY3" fmla="*/ 22835 h 31593"/>
                <a:gd name="connsiteX4" fmla="*/ -25426 w 35614"/>
                <a:gd name="connsiteY4" fmla="*/ 25274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14" h="31593">
                  <a:moveTo>
                    <a:pt x="-25426" y="25274"/>
                  </a:moveTo>
                  <a:cubicBezTo>
                    <a:pt x="-26986" y="7450"/>
                    <a:pt x="-11918" y="-1889"/>
                    <a:pt x="-11650" y="-1986"/>
                  </a:cubicBezTo>
                  <a:cubicBezTo>
                    <a:pt x="-2238" y="-2913"/>
                    <a:pt x="1151" y="-2766"/>
                    <a:pt x="10075" y="-3937"/>
                  </a:cubicBezTo>
                  <a:cubicBezTo>
                    <a:pt x="4613" y="-353"/>
                    <a:pt x="-6383" y="8718"/>
                    <a:pt x="103" y="22835"/>
                  </a:cubicBezTo>
                  <a:cubicBezTo>
                    <a:pt x="-8163" y="31004"/>
                    <a:pt x="-22695" y="26615"/>
                    <a:pt x="-25426" y="25274"/>
                  </a:cubicBezTo>
                </a:path>
              </a:pathLst>
            </a:custGeom>
            <a:solidFill>
              <a:srgbClr val="9E533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5" name="Forma Livre: Forma 214">
              <a:extLst>
                <a:ext uri="{FF2B5EF4-FFF2-40B4-BE49-F238E27FC236}">
                  <a16:creationId xmlns:a16="http://schemas.microsoft.com/office/drawing/2014/main" id="{6616C6D9-9AAE-D689-FE29-467B5B939874}"/>
                </a:ext>
              </a:extLst>
            </p:cNvPr>
            <p:cNvSpPr/>
            <p:nvPr/>
          </p:nvSpPr>
          <p:spPr>
            <a:xfrm flipV="1">
              <a:off x="7162950" y="4416714"/>
              <a:ext cx="33581" cy="59100"/>
            </a:xfrm>
            <a:custGeom>
              <a:avLst/>
              <a:gdLst>
                <a:gd name="connsiteX0" fmla="*/ -20852 w 33581"/>
                <a:gd name="connsiteY0" fmla="*/ 41065 h 59100"/>
                <a:gd name="connsiteX1" fmla="*/ -24461 w 33581"/>
                <a:gd name="connsiteY1" fmla="*/ -3896 h 59100"/>
                <a:gd name="connsiteX2" fmla="*/ -14220 w 33581"/>
                <a:gd name="connsiteY2" fmla="*/ 11562 h 59100"/>
                <a:gd name="connsiteX3" fmla="*/ -7271 w 33581"/>
                <a:gd name="connsiteY3" fmla="*/ 28142 h 59100"/>
                <a:gd name="connsiteX4" fmla="*/ 6432 w 33581"/>
                <a:gd name="connsiteY4" fmla="*/ 50501 h 59100"/>
                <a:gd name="connsiteX5" fmla="*/ -20852 w 33581"/>
                <a:gd name="connsiteY5" fmla="*/ 41065 h 5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81" h="59100">
                  <a:moveTo>
                    <a:pt x="-20852" y="41065"/>
                  </a:moveTo>
                  <a:cubicBezTo>
                    <a:pt x="-25168" y="26728"/>
                    <a:pt x="-26777" y="5710"/>
                    <a:pt x="-24461" y="-3896"/>
                  </a:cubicBezTo>
                  <a:cubicBezTo>
                    <a:pt x="-24461" y="-3896"/>
                    <a:pt x="-15537" y="-5506"/>
                    <a:pt x="-14220" y="11562"/>
                  </a:cubicBezTo>
                  <a:cubicBezTo>
                    <a:pt x="-13879" y="16000"/>
                    <a:pt x="-12026" y="25509"/>
                    <a:pt x="-7271" y="28142"/>
                  </a:cubicBezTo>
                  <a:cubicBezTo>
                    <a:pt x="7310" y="35311"/>
                    <a:pt x="10504" y="43186"/>
                    <a:pt x="6432" y="50501"/>
                  </a:cubicBezTo>
                  <a:cubicBezTo>
                    <a:pt x="970" y="60254"/>
                    <a:pt x="-18731" y="53549"/>
                    <a:pt x="-20852" y="41065"/>
                  </a:cubicBez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6" name="Forma Livre: Forma 215">
              <a:extLst>
                <a:ext uri="{FF2B5EF4-FFF2-40B4-BE49-F238E27FC236}">
                  <a16:creationId xmlns:a16="http://schemas.microsoft.com/office/drawing/2014/main" id="{09CD026F-DA67-C5EA-CD4A-93ECD3ADDC49}"/>
                </a:ext>
              </a:extLst>
            </p:cNvPr>
            <p:cNvSpPr/>
            <p:nvPr/>
          </p:nvSpPr>
          <p:spPr>
            <a:xfrm flipV="1">
              <a:off x="7172647" y="4466538"/>
              <a:ext cx="34033" cy="18902"/>
            </a:xfrm>
            <a:custGeom>
              <a:avLst/>
              <a:gdLst>
                <a:gd name="connsiteX0" fmla="*/ 5964 w 34033"/>
                <a:gd name="connsiteY0" fmla="*/ 5527 h 18902"/>
                <a:gd name="connsiteX1" fmla="*/ -25270 w 34033"/>
                <a:gd name="connsiteY1" fmla="*/ -3178 h 18902"/>
                <a:gd name="connsiteX2" fmla="*/ -253 w 34033"/>
                <a:gd name="connsiteY2" fmla="*/ 15036 h 18902"/>
                <a:gd name="connsiteX3" fmla="*/ 5964 w 34033"/>
                <a:gd name="connsiteY3" fmla="*/ 5527 h 1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33" h="18902">
                  <a:moveTo>
                    <a:pt x="5964" y="5527"/>
                  </a:moveTo>
                  <a:cubicBezTo>
                    <a:pt x="-1984" y="1382"/>
                    <a:pt x="-22539" y="-5982"/>
                    <a:pt x="-25270" y="-3178"/>
                  </a:cubicBezTo>
                  <a:cubicBezTo>
                    <a:pt x="-28000" y="-374"/>
                    <a:pt x="-10494" y="14109"/>
                    <a:pt x="-253" y="15036"/>
                  </a:cubicBezTo>
                  <a:cubicBezTo>
                    <a:pt x="9988" y="15938"/>
                    <a:pt x="10012" y="7624"/>
                    <a:pt x="5964" y="5527"/>
                  </a:cubicBez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7" name="Forma Livre: Forma 216">
              <a:extLst>
                <a:ext uri="{FF2B5EF4-FFF2-40B4-BE49-F238E27FC236}">
                  <a16:creationId xmlns:a16="http://schemas.microsoft.com/office/drawing/2014/main" id="{B4621969-7AA3-5901-8BF4-2233362A7A0C}"/>
                </a:ext>
              </a:extLst>
            </p:cNvPr>
            <p:cNvSpPr/>
            <p:nvPr/>
          </p:nvSpPr>
          <p:spPr>
            <a:xfrm flipV="1">
              <a:off x="7052945" y="4180987"/>
              <a:ext cx="32770" cy="103626"/>
            </a:xfrm>
            <a:custGeom>
              <a:avLst/>
              <a:gdLst>
                <a:gd name="connsiteX0" fmla="*/ 7643 w 32770"/>
                <a:gd name="connsiteY0" fmla="*/ -4929 h 103626"/>
                <a:gd name="connsiteX1" fmla="*/ -25127 w 32770"/>
                <a:gd name="connsiteY1" fmla="*/ 29694 h 103626"/>
                <a:gd name="connsiteX2" fmla="*/ -18032 w 32770"/>
                <a:gd name="connsiteY2" fmla="*/ 98697 h 103626"/>
                <a:gd name="connsiteX3" fmla="*/ 7643 w 32770"/>
                <a:gd name="connsiteY3" fmla="*/ -4929 h 10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70" h="103626">
                  <a:moveTo>
                    <a:pt x="7643" y="-4929"/>
                  </a:moveTo>
                  <a:lnTo>
                    <a:pt x="-25127" y="29694"/>
                  </a:lnTo>
                  <a:lnTo>
                    <a:pt x="-18032" y="98697"/>
                  </a:lnTo>
                  <a:cubicBezTo>
                    <a:pt x="-13619" y="57978"/>
                    <a:pt x="-4866" y="23721"/>
                    <a:pt x="7643" y="-4929"/>
                  </a:cubicBezTo>
                </a:path>
              </a:pathLst>
            </a:custGeom>
            <a:solidFill>
              <a:srgbClr val="A85900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8" name="Forma Livre: Forma 217">
              <a:extLst>
                <a:ext uri="{FF2B5EF4-FFF2-40B4-BE49-F238E27FC236}">
                  <a16:creationId xmlns:a16="http://schemas.microsoft.com/office/drawing/2014/main" id="{C7501EA9-68BE-E428-E2BE-9B21E5C1EE3F}"/>
                </a:ext>
              </a:extLst>
            </p:cNvPr>
            <p:cNvSpPr/>
            <p:nvPr/>
          </p:nvSpPr>
          <p:spPr>
            <a:xfrm flipV="1">
              <a:off x="6908234" y="4049857"/>
              <a:ext cx="94436" cy="80255"/>
            </a:xfrm>
            <a:custGeom>
              <a:avLst/>
              <a:gdLst>
                <a:gd name="connsiteX0" fmla="*/ -24723 w 94436"/>
                <a:gd name="connsiteY0" fmla="*/ 63593 h 80255"/>
                <a:gd name="connsiteX1" fmla="*/ -11678 w 94436"/>
                <a:gd name="connsiteY1" fmla="*/ 11097 h 80255"/>
                <a:gd name="connsiteX2" fmla="*/ -9288 w 94436"/>
                <a:gd name="connsiteY2" fmla="*/ 1344 h 80255"/>
                <a:gd name="connsiteX3" fmla="*/ 69419 w 94436"/>
                <a:gd name="connsiteY3" fmla="*/ 8732 h 80255"/>
                <a:gd name="connsiteX4" fmla="*/ 64542 w 94436"/>
                <a:gd name="connsiteY4" fmla="*/ 19411 h 80255"/>
                <a:gd name="connsiteX5" fmla="*/ 39355 w 94436"/>
                <a:gd name="connsiteY5" fmla="*/ 74662 h 80255"/>
                <a:gd name="connsiteX6" fmla="*/ -24723 w 94436"/>
                <a:gd name="connsiteY6" fmla="*/ 63593 h 8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436" h="80255">
                  <a:moveTo>
                    <a:pt x="-24723" y="63593"/>
                  </a:moveTo>
                  <a:lnTo>
                    <a:pt x="-11678" y="11097"/>
                  </a:lnTo>
                  <a:lnTo>
                    <a:pt x="-9288" y="1344"/>
                  </a:lnTo>
                  <a:cubicBezTo>
                    <a:pt x="-6655" y="-11043"/>
                    <a:pt x="75222" y="-5776"/>
                    <a:pt x="69419" y="8732"/>
                  </a:cubicBezTo>
                  <a:lnTo>
                    <a:pt x="64542" y="19411"/>
                  </a:lnTo>
                  <a:lnTo>
                    <a:pt x="39355" y="74662"/>
                  </a:lnTo>
                  <a:lnTo>
                    <a:pt x="-24723" y="63593"/>
                  </a:ln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19" name="Forma Livre: Forma 218">
              <a:extLst>
                <a:ext uri="{FF2B5EF4-FFF2-40B4-BE49-F238E27FC236}">
                  <a16:creationId xmlns:a16="http://schemas.microsoft.com/office/drawing/2014/main" id="{48B67DB6-0FB5-F27C-E06A-82485DABCD42}"/>
                </a:ext>
              </a:extLst>
            </p:cNvPr>
            <p:cNvSpPr/>
            <p:nvPr/>
          </p:nvSpPr>
          <p:spPr>
            <a:xfrm flipV="1">
              <a:off x="6858961" y="3903755"/>
              <a:ext cx="151112" cy="176015"/>
            </a:xfrm>
            <a:custGeom>
              <a:avLst/>
              <a:gdLst>
                <a:gd name="connsiteX0" fmla="*/ -23263 w 151112"/>
                <a:gd name="connsiteY0" fmla="*/ 90648 h 176015"/>
                <a:gd name="connsiteX1" fmla="*/ 37937 w 151112"/>
                <a:gd name="connsiteY1" fmla="*/ -5273 h 176015"/>
                <a:gd name="connsiteX2" fmla="*/ 126447 w 151112"/>
                <a:gd name="connsiteY2" fmla="*/ 91380 h 176015"/>
                <a:gd name="connsiteX3" fmla="*/ 51202 w 151112"/>
                <a:gd name="connsiteY3" fmla="*/ 169965 h 176015"/>
                <a:gd name="connsiteX4" fmla="*/ -23263 w 151112"/>
                <a:gd name="connsiteY4" fmla="*/ 90648 h 1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112" h="176015">
                  <a:moveTo>
                    <a:pt x="-23263" y="90648"/>
                  </a:moveTo>
                  <a:cubicBezTo>
                    <a:pt x="-30212" y="32423"/>
                    <a:pt x="-11194" y="-12564"/>
                    <a:pt x="37937" y="-5273"/>
                  </a:cubicBezTo>
                  <a:cubicBezTo>
                    <a:pt x="78827" y="774"/>
                    <a:pt x="124984" y="22938"/>
                    <a:pt x="126447" y="91380"/>
                  </a:cubicBezTo>
                  <a:cubicBezTo>
                    <a:pt x="127373" y="134976"/>
                    <a:pt x="92555" y="170160"/>
                    <a:pt x="51202" y="169965"/>
                  </a:cubicBezTo>
                  <a:cubicBezTo>
                    <a:pt x="9873" y="169770"/>
                    <a:pt x="-17094" y="142120"/>
                    <a:pt x="-23263" y="90648"/>
                  </a:cubicBez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20" name="Forma Livre: Forma 219">
              <a:extLst>
                <a:ext uri="{FF2B5EF4-FFF2-40B4-BE49-F238E27FC236}">
                  <a16:creationId xmlns:a16="http://schemas.microsoft.com/office/drawing/2014/main" id="{E3C90B86-0609-CCA1-8A13-23A3183AAA75}"/>
                </a:ext>
              </a:extLst>
            </p:cNvPr>
            <p:cNvSpPr/>
            <p:nvPr/>
          </p:nvSpPr>
          <p:spPr>
            <a:xfrm flipV="1">
              <a:off x="6848984" y="5055486"/>
              <a:ext cx="39600" cy="32435"/>
            </a:xfrm>
            <a:custGeom>
              <a:avLst/>
              <a:gdLst>
                <a:gd name="connsiteX0" fmla="*/ 13232 w 39600"/>
                <a:gd name="connsiteY0" fmla="*/ 27761 h 32435"/>
                <a:gd name="connsiteX1" fmla="*/ -16685 w 39600"/>
                <a:gd name="connsiteY1" fmla="*/ 25371 h 32435"/>
                <a:gd name="connsiteX2" fmla="*/ -24415 w 39600"/>
                <a:gd name="connsiteY2" fmla="*/ 233 h 32435"/>
                <a:gd name="connsiteX3" fmla="*/ 6991 w 39600"/>
                <a:gd name="connsiteY3" fmla="*/ 233 h 32435"/>
                <a:gd name="connsiteX4" fmla="*/ 13232 w 39600"/>
                <a:gd name="connsiteY4" fmla="*/ 27761 h 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00" h="32435">
                  <a:moveTo>
                    <a:pt x="13232" y="27761"/>
                  </a:moveTo>
                  <a:cubicBezTo>
                    <a:pt x="8380" y="32930"/>
                    <a:pt x="-14588" y="33003"/>
                    <a:pt x="-16685" y="25371"/>
                  </a:cubicBezTo>
                  <a:cubicBezTo>
                    <a:pt x="-18782" y="17764"/>
                    <a:pt x="-14735" y="12326"/>
                    <a:pt x="-24415" y="233"/>
                  </a:cubicBezTo>
                  <a:cubicBezTo>
                    <a:pt x="-18855" y="-1377"/>
                    <a:pt x="919" y="-1523"/>
                    <a:pt x="6991" y="233"/>
                  </a:cubicBezTo>
                  <a:cubicBezTo>
                    <a:pt x="13037" y="1988"/>
                    <a:pt x="18109" y="22616"/>
                    <a:pt x="13232" y="27761"/>
                  </a:cubicBezTo>
                </a:path>
              </a:pathLst>
            </a:custGeom>
            <a:solidFill>
              <a:srgbClr val="E6F9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21" name="Forma Livre: Forma 220">
              <a:extLst>
                <a:ext uri="{FF2B5EF4-FFF2-40B4-BE49-F238E27FC236}">
                  <a16:creationId xmlns:a16="http://schemas.microsoft.com/office/drawing/2014/main" id="{9DA7522E-07BF-592A-CC64-7C4F91CA16A3}"/>
                </a:ext>
              </a:extLst>
            </p:cNvPr>
            <p:cNvSpPr/>
            <p:nvPr/>
          </p:nvSpPr>
          <p:spPr>
            <a:xfrm flipV="1">
              <a:off x="6871089" y="4379015"/>
              <a:ext cx="140167" cy="703913"/>
            </a:xfrm>
            <a:custGeom>
              <a:avLst/>
              <a:gdLst>
                <a:gd name="connsiteX0" fmla="*/ 22762 w 140167"/>
                <a:gd name="connsiteY0" fmla="*/ -2614 h 703913"/>
                <a:gd name="connsiteX1" fmla="*/ -21615 w 140167"/>
                <a:gd name="connsiteY1" fmla="*/ -2614 h 703913"/>
                <a:gd name="connsiteX2" fmla="*/ -23468 w 140167"/>
                <a:gd name="connsiteY2" fmla="*/ 543632 h 703913"/>
                <a:gd name="connsiteX3" fmla="*/ -11422 w 140167"/>
                <a:gd name="connsiteY3" fmla="*/ 659792 h 703913"/>
                <a:gd name="connsiteX4" fmla="*/ 110491 w 140167"/>
                <a:gd name="connsiteY4" fmla="*/ 645455 h 703913"/>
                <a:gd name="connsiteX5" fmla="*/ 70406 w 140167"/>
                <a:gd name="connsiteY5" fmla="*/ 322969 h 703913"/>
                <a:gd name="connsiteX6" fmla="*/ 22762 w 140167"/>
                <a:gd name="connsiteY6" fmla="*/ -2614 h 70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167" h="703913">
                  <a:moveTo>
                    <a:pt x="22762" y="-2614"/>
                  </a:moveTo>
                  <a:lnTo>
                    <a:pt x="-21615" y="-2614"/>
                  </a:lnTo>
                  <a:cubicBezTo>
                    <a:pt x="-25760" y="185206"/>
                    <a:pt x="-24955" y="389656"/>
                    <a:pt x="-23468" y="543632"/>
                  </a:cubicBezTo>
                  <a:cubicBezTo>
                    <a:pt x="-22931" y="598786"/>
                    <a:pt x="-21419" y="626680"/>
                    <a:pt x="-11422" y="659792"/>
                  </a:cubicBezTo>
                  <a:cubicBezTo>
                    <a:pt x="8791" y="726649"/>
                    <a:pt x="103762" y="706046"/>
                    <a:pt x="110491" y="645455"/>
                  </a:cubicBezTo>
                  <a:cubicBezTo>
                    <a:pt x="113295" y="611831"/>
                    <a:pt x="132558" y="545876"/>
                    <a:pt x="70406" y="322969"/>
                  </a:cubicBezTo>
                  <a:cubicBezTo>
                    <a:pt x="69748" y="175258"/>
                    <a:pt x="33149" y="107523"/>
                    <a:pt x="22762" y="-2614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22" name="Forma Livre: Forma 221">
              <a:extLst>
                <a:ext uri="{FF2B5EF4-FFF2-40B4-BE49-F238E27FC236}">
                  <a16:creationId xmlns:a16="http://schemas.microsoft.com/office/drawing/2014/main" id="{BAF4C803-BD5A-9333-F871-7DE8D9DA9CD7}"/>
                </a:ext>
              </a:extLst>
            </p:cNvPr>
            <p:cNvSpPr/>
            <p:nvPr/>
          </p:nvSpPr>
          <p:spPr>
            <a:xfrm flipV="1">
              <a:off x="6809117" y="5071697"/>
              <a:ext cx="128542" cy="50340"/>
            </a:xfrm>
            <a:custGeom>
              <a:avLst/>
              <a:gdLst>
                <a:gd name="connsiteX0" fmla="*/ 3756 w 128542"/>
                <a:gd name="connsiteY0" fmla="*/ 32345 h 50340"/>
                <a:gd name="connsiteX1" fmla="*/ 34869 w 128542"/>
                <a:gd name="connsiteY1" fmla="*/ 46195 h 50340"/>
                <a:gd name="connsiteX2" fmla="*/ 64786 w 128542"/>
                <a:gd name="connsiteY2" fmla="*/ 40562 h 50340"/>
                <a:gd name="connsiteX3" fmla="*/ 94143 w 128542"/>
                <a:gd name="connsiteY3" fmla="*/ 49340 h 50340"/>
                <a:gd name="connsiteX4" fmla="*/ 99361 w 128542"/>
                <a:gd name="connsiteY4" fmla="*/ -913 h 50340"/>
                <a:gd name="connsiteX5" fmla="*/ -18261 w 128542"/>
                <a:gd name="connsiteY5" fmla="*/ -913 h 50340"/>
                <a:gd name="connsiteX6" fmla="*/ 3756 w 128542"/>
                <a:gd name="connsiteY6" fmla="*/ 32345 h 5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542" h="50340">
                  <a:moveTo>
                    <a:pt x="3756" y="32345"/>
                  </a:moveTo>
                  <a:cubicBezTo>
                    <a:pt x="11998" y="32784"/>
                    <a:pt x="31236" y="40708"/>
                    <a:pt x="34869" y="46195"/>
                  </a:cubicBezTo>
                  <a:cubicBezTo>
                    <a:pt x="40208" y="40221"/>
                    <a:pt x="51327" y="38563"/>
                    <a:pt x="64786" y="40562"/>
                  </a:cubicBezTo>
                  <a:cubicBezTo>
                    <a:pt x="80659" y="42927"/>
                    <a:pt x="82756" y="50315"/>
                    <a:pt x="94143" y="49340"/>
                  </a:cubicBezTo>
                  <a:cubicBezTo>
                    <a:pt x="98947" y="35978"/>
                    <a:pt x="110626" y="6036"/>
                    <a:pt x="99361" y="-913"/>
                  </a:cubicBezTo>
                  <a:cubicBezTo>
                    <a:pt x="99361" y="-913"/>
                    <a:pt x="32626" y="-913"/>
                    <a:pt x="-18261" y="-913"/>
                  </a:cubicBezTo>
                  <a:cubicBezTo>
                    <a:pt x="-28770" y="8670"/>
                    <a:pt x="-28502" y="29127"/>
                    <a:pt x="3756" y="32345"/>
                  </a:cubicBezTo>
                </a:path>
              </a:pathLst>
            </a:custGeom>
            <a:solidFill>
              <a:schemeClr val="accent6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23" name="Forma Livre: Forma 222">
              <a:extLst>
                <a:ext uri="{FF2B5EF4-FFF2-40B4-BE49-F238E27FC236}">
                  <a16:creationId xmlns:a16="http://schemas.microsoft.com/office/drawing/2014/main" id="{BE2D1191-C898-A455-540F-514551BA3AC7}"/>
                </a:ext>
              </a:extLst>
            </p:cNvPr>
            <p:cNvSpPr/>
            <p:nvPr/>
          </p:nvSpPr>
          <p:spPr>
            <a:xfrm flipV="1">
              <a:off x="7072378" y="5057291"/>
              <a:ext cx="35924" cy="29438"/>
            </a:xfrm>
            <a:custGeom>
              <a:avLst/>
              <a:gdLst>
                <a:gd name="connsiteX0" fmla="*/ 8958 w 35924"/>
                <a:gd name="connsiteY0" fmla="*/ 25107 h 29438"/>
                <a:gd name="connsiteX1" fmla="*/ -18180 w 35924"/>
                <a:gd name="connsiteY1" fmla="*/ 22937 h 29438"/>
                <a:gd name="connsiteX2" fmla="*/ -25202 w 35924"/>
                <a:gd name="connsiteY2" fmla="*/ 115 h 29438"/>
                <a:gd name="connsiteX3" fmla="*/ 3277 w 35924"/>
                <a:gd name="connsiteY3" fmla="*/ 115 h 29438"/>
                <a:gd name="connsiteX4" fmla="*/ 8958 w 35924"/>
                <a:gd name="connsiteY4" fmla="*/ 25107 h 2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24" h="29438">
                  <a:moveTo>
                    <a:pt x="8958" y="25107"/>
                  </a:moveTo>
                  <a:cubicBezTo>
                    <a:pt x="4545" y="29789"/>
                    <a:pt x="-16278" y="29862"/>
                    <a:pt x="-18180" y="22937"/>
                  </a:cubicBezTo>
                  <a:cubicBezTo>
                    <a:pt x="-20082" y="16012"/>
                    <a:pt x="-16400" y="11087"/>
                    <a:pt x="-25202" y="115"/>
                  </a:cubicBezTo>
                  <a:cubicBezTo>
                    <a:pt x="-20130" y="-1348"/>
                    <a:pt x="-2209" y="-1470"/>
                    <a:pt x="3277" y="115"/>
                  </a:cubicBezTo>
                  <a:cubicBezTo>
                    <a:pt x="8763" y="1724"/>
                    <a:pt x="13372" y="20426"/>
                    <a:pt x="8958" y="25107"/>
                  </a:cubicBezTo>
                </a:path>
              </a:pathLst>
            </a:custGeom>
            <a:solidFill>
              <a:srgbClr val="E6F9F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24" name="Forma Livre: Forma 223">
              <a:extLst>
                <a:ext uri="{FF2B5EF4-FFF2-40B4-BE49-F238E27FC236}">
                  <a16:creationId xmlns:a16="http://schemas.microsoft.com/office/drawing/2014/main" id="{2BE7F206-FA79-3966-BA79-C2D71FE37D3B}"/>
                </a:ext>
              </a:extLst>
            </p:cNvPr>
            <p:cNvSpPr/>
            <p:nvPr/>
          </p:nvSpPr>
          <p:spPr>
            <a:xfrm flipV="1">
              <a:off x="6965443" y="4383656"/>
              <a:ext cx="181639" cy="706259"/>
            </a:xfrm>
            <a:custGeom>
              <a:avLst/>
              <a:gdLst>
                <a:gd name="connsiteX0" fmla="*/ -22383 w 181639"/>
                <a:gd name="connsiteY0" fmla="*/ 654177 h 706259"/>
                <a:gd name="connsiteX1" fmla="*/ 118062 w 181639"/>
                <a:gd name="connsiteY1" fmla="*/ 655859 h 706259"/>
                <a:gd name="connsiteX2" fmla="*/ 110698 w 181639"/>
                <a:gd name="connsiteY2" fmla="*/ 343370 h 706259"/>
                <a:gd name="connsiteX3" fmla="*/ 156514 w 181639"/>
                <a:gd name="connsiteY3" fmla="*/ 10765 h 706259"/>
                <a:gd name="connsiteX4" fmla="*/ 112893 w 181639"/>
                <a:gd name="connsiteY4" fmla="*/ 5596 h 706259"/>
                <a:gd name="connsiteX5" fmla="*/ -17603 w 181639"/>
                <a:gd name="connsiteY5" fmla="*/ 539407 h 706259"/>
                <a:gd name="connsiteX6" fmla="*/ -22383 w 181639"/>
                <a:gd name="connsiteY6" fmla="*/ 654177 h 70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39" h="706259">
                  <a:moveTo>
                    <a:pt x="-22383" y="654177"/>
                  </a:moveTo>
                  <a:cubicBezTo>
                    <a:pt x="-13312" y="723423"/>
                    <a:pt x="109869" y="716304"/>
                    <a:pt x="118062" y="655859"/>
                  </a:cubicBezTo>
                  <a:cubicBezTo>
                    <a:pt x="121012" y="623308"/>
                    <a:pt x="133838" y="585027"/>
                    <a:pt x="110698" y="343370"/>
                  </a:cubicBezTo>
                  <a:cubicBezTo>
                    <a:pt x="159537" y="251155"/>
                    <a:pt x="141933" y="108174"/>
                    <a:pt x="156514" y="10765"/>
                  </a:cubicBezTo>
                  <a:cubicBezTo>
                    <a:pt x="158123" y="-4059"/>
                    <a:pt x="116160" y="-7619"/>
                    <a:pt x="112893" y="5596"/>
                  </a:cubicBezTo>
                  <a:cubicBezTo>
                    <a:pt x="68151" y="186321"/>
                    <a:pt x="5633" y="389063"/>
                    <a:pt x="-17603" y="539407"/>
                  </a:cubicBezTo>
                  <a:cubicBezTo>
                    <a:pt x="-26040" y="593902"/>
                    <a:pt x="-26893" y="619894"/>
                    <a:pt x="-22383" y="65417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25" name="Forma Livre: Forma 224">
              <a:extLst>
                <a:ext uri="{FF2B5EF4-FFF2-40B4-BE49-F238E27FC236}">
                  <a16:creationId xmlns:a16="http://schemas.microsoft.com/office/drawing/2014/main" id="{99CA6A21-BE70-D9FB-BEDB-9923519F63B7}"/>
                </a:ext>
              </a:extLst>
            </p:cNvPr>
            <p:cNvSpPr/>
            <p:nvPr/>
          </p:nvSpPr>
          <p:spPr>
            <a:xfrm flipV="1">
              <a:off x="7027334" y="5064300"/>
              <a:ext cx="133931" cy="57738"/>
            </a:xfrm>
            <a:custGeom>
              <a:avLst/>
              <a:gdLst>
                <a:gd name="connsiteX0" fmla="*/ 9051 w 133931"/>
                <a:gd name="connsiteY0" fmla="*/ 38863 h 57738"/>
                <a:gd name="connsiteX1" fmla="*/ 34970 w 133931"/>
                <a:gd name="connsiteY1" fmla="*/ 56808 h 57738"/>
                <a:gd name="connsiteX2" fmla="*/ 66277 w 133931"/>
                <a:gd name="connsiteY2" fmla="*/ 43837 h 57738"/>
                <a:gd name="connsiteX3" fmla="*/ 97950 w 133931"/>
                <a:gd name="connsiteY3" fmla="*/ 53297 h 57738"/>
                <a:gd name="connsiteX4" fmla="*/ 103583 w 133931"/>
                <a:gd name="connsiteY4" fmla="*/ -930 h 57738"/>
                <a:gd name="connsiteX5" fmla="*/ -19891 w 133931"/>
                <a:gd name="connsiteY5" fmla="*/ -930 h 57738"/>
                <a:gd name="connsiteX6" fmla="*/ 9051 w 133931"/>
                <a:gd name="connsiteY6" fmla="*/ 38863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931" h="57738">
                  <a:moveTo>
                    <a:pt x="9051" y="38863"/>
                  </a:moveTo>
                  <a:cubicBezTo>
                    <a:pt x="17951" y="39326"/>
                    <a:pt x="31069" y="50908"/>
                    <a:pt x="34970" y="56808"/>
                  </a:cubicBezTo>
                  <a:cubicBezTo>
                    <a:pt x="40749" y="50371"/>
                    <a:pt x="51769" y="41667"/>
                    <a:pt x="66277" y="43837"/>
                  </a:cubicBezTo>
                  <a:cubicBezTo>
                    <a:pt x="83394" y="46397"/>
                    <a:pt x="85661" y="54346"/>
                    <a:pt x="97950" y="53297"/>
                  </a:cubicBezTo>
                  <a:cubicBezTo>
                    <a:pt x="103144" y="38887"/>
                    <a:pt x="115750" y="6555"/>
                    <a:pt x="103583" y="-930"/>
                  </a:cubicBezTo>
                  <a:cubicBezTo>
                    <a:pt x="103583" y="-930"/>
                    <a:pt x="35043" y="-930"/>
                    <a:pt x="-19891" y="-930"/>
                  </a:cubicBezTo>
                  <a:cubicBezTo>
                    <a:pt x="-31229" y="9408"/>
                    <a:pt x="-25743" y="35400"/>
                    <a:pt x="9051" y="38863"/>
                  </a:cubicBezTo>
                </a:path>
              </a:pathLst>
            </a:custGeom>
            <a:solidFill>
              <a:schemeClr val="accent6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26" name="Forma Livre: Forma 225">
              <a:extLst>
                <a:ext uri="{FF2B5EF4-FFF2-40B4-BE49-F238E27FC236}">
                  <a16:creationId xmlns:a16="http://schemas.microsoft.com/office/drawing/2014/main" id="{527A784B-77B3-D83B-0935-4D858BC1078B}"/>
                </a:ext>
              </a:extLst>
            </p:cNvPr>
            <p:cNvSpPr/>
            <p:nvPr/>
          </p:nvSpPr>
          <p:spPr>
            <a:xfrm flipV="1">
              <a:off x="6620908" y="4069899"/>
              <a:ext cx="62103" cy="54934"/>
            </a:xfrm>
            <a:custGeom>
              <a:avLst/>
              <a:gdLst>
                <a:gd name="connsiteX0" fmla="*/ -23644 w 62103"/>
                <a:gd name="connsiteY0" fmla="*/ 30601 h 54934"/>
                <a:gd name="connsiteX1" fmla="*/ -9478 w 62103"/>
                <a:gd name="connsiteY1" fmla="*/ 49376 h 54934"/>
                <a:gd name="connsiteX2" fmla="*/ 38459 w 62103"/>
                <a:gd name="connsiteY2" fmla="*/ 27456 h 54934"/>
                <a:gd name="connsiteX3" fmla="*/ 17782 w 62103"/>
                <a:gd name="connsiteY3" fmla="*/ -5559 h 54934"/>
                <a:gd name="connsiteX4" fmla="*/ -23644 w 62103"/>
                <a:gd name="connsiteY4" fmla="*/ 30601 h 54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3" h="54934">
                  <a:moveTo>
                    <a:pt x="-23644" y="30601"/>
                  </a:moveTo>
                  <a:lnTo>
                    <a:pt x="-9478" y="49376"/>
                  </a:lnTo>
                  <a:cubicBezTo>
                    <a:pt x="1300" y="43889"/>
                    <a:pt x="19465" y="37160"/>
                    <a:pt x="38459" y="27456"/>
                  </a:cubicBezTo>
                  <a:lnTo>
                    <a:pt x="17782" y="-5559"/>
                  </a:lnTo>
                  <a:cubicBezTo>
                    <a:pt x="690" y="8705"/>
                    <a:pt x="-14061" y="21701"/>
                    <a:pt x="-23644" y="30601"/>
                  </a:cubicBez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27" name="Forma Livre: Forma 226">
              <a:extLst>
                <a:ext uri="{FF2B5EF4-FFF2-40B4-BE49-F238E27FC236}">
                  <a16:creationId xmlns:a16="http://schemas.microsoft.com/office/drawing/2014/main" id="{4B7092EE-808B-19A1-1FAC-B28C751810D2}"/>
                </a:ext>
              </a:extLst>
            </p:cNvPr>
            <p:cNvSpPr/>
            <p:nvPr/>
          </p:nvSpPr>
          <p:spPr>
            <a:xfrm flipV="1">
              <a:off x="6662334" y="4088186"/>
              <a:ext cx="303651" cy="136770"/>
            </a:xfrm>
            <a:custGeom>
              <a:avLst/>
              <a:gdLst>
                <a:gd name="connsiteX0" fmla="*/ -11371 w 303651"/>
                <a:gd name="connsiteY0" fmla="*/ 131487 h 136770"/>
                <a:gd name="connsiteX1" fmla="*/ 106251 w 303651"/>
                <a:gd name="connsiteY1" fmla="*/ 98716 h 136770"/>
                <a:gd name="connsiteX2" fmla="*/ 248086 w 303651"/>
                <a:gd name="connsiteY2" fmla="*/ 105202 h 136770"/>
                <a:gd name="connsiteX3" fmla="*/ 224825 w 303651"/>
                <a:gd name="connsiteY3" fmla="*/ -3715 h 136770"/>
                <a:gd name="connsiteX4" fmla="*/ 121003 w 303651"/>
                <a:gd name="connsiteY4" fmla="*/ 28494 h 136770"/>
                <a:gd name="connsiteX5" fmla="*/ -24220 w 303651"/>
                <a:gd name="connsiteY5" fmla="*/ 94840 h 136770"/>
                <a:gd name="connsiteX6" fmla="*/ -11371 w 303651"/>
                <a:gd name="connsiteY6" fmla="*/ 131487 h 1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51" h="136770">
                  <a:moveTo>
                    <a:pt x="-11371" y="131487"/>
                  </a:moveTo>
                  <a:lnTo>
                    <a:pt x="106251" y="98716"/>
                  </a:lnTo>
                  <a:lnTo>
                    <a:pt x="248086" y="105202"/>
                  </a:lnTo>
                  <a:cubicBezTo>
                    <a:pt x="284538" y="107519"/>
                    <a:pt x="302922" y="-20808"/>
                    <a:pt x="224825" y="-3715"/>
                  </a:cubicBezTo>
                  <a:lnTo>
                    <a:pt x="121003" y="28494"/>
                  </a:lnTo>
                  <a:cubicBezTo>
                    <a:pt x="121003" y="28494"/>
                    <a:pt x="15450" y="61655"/>
                    <a:pt x="-24220" y="94840"/>
                  </a:cubicBezTo>
                  <a:lnTo>
                    <a:pt x="-11371" y="131487"/>
                  </a:lnTo>
                </a:path>
              </a:pathLst>
            </a:custGeom>
            <a:solidFill>
              <a:schemeClr val="accent5">
                <a:lumMod val="5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28" name="Forma Livre: Forma 227">
              <a:extLst>
                <a:ext uri="{FF2B5EF4-FFF2-40B4-BE49-F238E27FC236}">
                  <a16:creationId xmlns:a16="http://schemas.microsoft.com/office/drawing/2014/main" id="{A94CE578-1668-9102-1D39-D871ADB7AD52}"/>
                </a:ext>
              </a:extLst>
            </p:cNvPr>
            <p:cNvSpPr/>
            <p:nvPr/>
          </p:nvSpPr>
          <p:spPr>
            <a:xfrm flipV="1">
              <a:off x="6594196" y="4053075"/>
              <a:ext cx="48121" cy="45629"/>
            </a:xfrm>
            <a:custGeom>
              <a:avLst/>
              <a:gdLst>
                <a:gd name="connsiteX0" fmla="*/ -21585 w 48121"/>
                <a:gd name="connsiteY0" fmla="*/ 4274 h 45629"/>
                <a:gd name="connsiteX1" fmla="*/ -13807 w 48121"/>
                <a:gd name="connsiteY1" fmla="*/ 39971 h 45629"/>
                <a:gd name="connsiteX2" fmla="*/ 16574 w 48121"/>
                <a:gd name="connsiteY2" fmla="*/ 23610 h 45629"/>
                <a:gd name="connsiteX3" fmla="*/ 6675 w 48121"/>
                <a:gd name="connsiteY3" fmla="*/ -5064 h 45629"/>
                <a:gd name="connsiteX4" fmla="*/ -21585 w 48121"/>
                <a:gd name="connsiteY4" fmla="*/ 4274 h 4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21" h="45629">
                  <a:moveTo>
                    <a:pt x="-21585" y="4274"/>
                  </a:moveTo>
                  <a:cubicBezTo>
                    <a:pt x="-28485" y="19123"/>
                    <a:pt x="-14831" y="38508"/>
                    <a:pt x="-13807" y="39971"/>
                  </a:cubicBezTo>
                  <a:lnTo>
                    <a:pt x="16574" y="23610"/>
                  </a:lnTo>
                  <a:cubicBezTo>
                    <a:pt x="31813" y="16076"/>
                    <a:pt x="23572" y="-3357"/>
                    <a:pt x="6675" y="-5064"/>
                  </a:cubicBezTo>
                  <a:cubicBezTo>
                    <a:pt x="6675" y="-5064"/>
                    <a:pt x="-14270" y="-9185"/>
                    <a:pt x="-21585" y="4274"/>
                  </a:cubicBez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29" name="Forma Livre: Forma 228">
              <a:extLst>
                <a:ext uri="{FF2B5EF4-FFF2-40B4-BE49-F238E27FC236}">
                  <a16:creationId xmlns:a16="http://schemas.microsoft.com/office/drawing/2014/main" id="{28D63D25-E209-CDDC-3B94-C70333B644FA}"/>
                </a:ext>
              </a:extLst>
            </p:cNvPr>
            <p:cNvSpPr/>
            <p:nvPr/>
          </p:nvSpPr>
          <p:spPr>
            <a:xfrm flipV="1">
              <a:off x="6578230" y="4037031"/>
              <a:ext cx="36822" cy="29522"/>
            </a:xfrm>
            <a:custGeom>
              <a:avLst/>
              <a:gdLst>
                <a:gd name="connsiteX0" fmla="*/ 504 w 36822"/>
                <a:gd name="connsiteY0" fmla="*/ -3898 h 29522"/>
                <a:gd name="connsiteX1" fmla="*/ -22562 w 36822"/>
                <a:gd name="connsiteY1" fmla="*/ 23752 h 29522"/>
                <a:gd name="connsiteX2" fmla="*/ 8794 w 36822"/>
                <a:gd name="connsiteY2" fmla="*/ 4197 h 29522"/>
                <a:gd name="connsiteX3" fmla="*/ 504 w 36822"/>
                <a:gd name="connsiteY3" fmla="*/ -3898 h 2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22" h="29522">
                  <a:moveTo>
                    <a:pt x="504" y="-3898"/>
                  </a:moveTo>
                  <a:cubicBezTo>
                    <a:pt x="-30389" y="18729"/>
                    <a:pt x="-22562" y="23752"/>
                    <a:pt x="-22562" y="23752"/>
                  </a:cubicBezTo>
                  <a:cubicBezTo>
                    <a:pt x="-22562" y="23752"/>
                    <a:pt x="-11029" y="17095"/>
                    <a:pt x="8794" y="4197"/>
                  </a:cubicBezTo>
                  <a:cubicBezTo>
                    <a:pt x="19742" y="-3703"/>
                    <a:pt x="8673" y="-8677"/>
                    <a:pt x="504" y="-3898"/>
                  </a:cubicBez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30" name="Forma Livre: Forma 229">
              <a:extLst>
                <a:ext uri="{FF2B5EF4-FFF2-40B4-BE49-F238E27FC236}">
                  <a16:creationId xmlns:a16="http://schemas.microsoft.com/office/drawing/2014/main" id="{60C12F67-FACE-7D29-B67E-8F5EFCCB3B0C}"/>
                </a:ext>
              </a:extLst>
            </p:cNvPr>
            <p:cNvSpPr/>
            <p:nvPr/>
          </p:nvSpPr>
          <p:spPr>
            <a:xfrm flipV="1">
              <a:off x="6868101" y="4090049"/>
              <a:ext cx="240485" cy="380994"/>
            </a:xfrm>
            <a:custGeom>
              <a:avLst/>
              <a:gdLst>
                <a:gd name="connsiteX0" fmla="*/ -19672 w 240485"/>
                <a:gd name="connsiteY0" fmla="*/ 239608 h 380994"/>
                <a:gd name="connsiteX1" fmla="*/ 7393 w 240485"/>
                <a:gd name="connsiteY1" fmla="*/ 338406 h 380994"/>
                <a:gd name="connsiteX2" fmla="*/ 139767 w 240485"/>
                <a:gd name="connsiteY2" fmla="*/ 350817 h 380994"/>
                <a:gd name="connsiteX3" fmla="*/ 173830 w 240485"/>
                <a:gd name="connsiteY3" fmla="*/ 158877 h 380994"/>
                <a:gd name="connsiteX4" fmla="*/ 215646 w 240485"/>
                <a:gd name="connsiteY4" fmla="*/ 34866 h 380994"/>
                <a:gd name="connsiteX5" fmla="*/ 111654 w 240485"/>
                <a:gd name="connsiteY5" fmla="*/ -4707 h 380994"/>
                <a:gd name="connsiteX6" fmla="*/ -18306 w 240485"/>
                <a:gd name="connsiteY6" fmla="*/ 20017 h 380994"/>
                <a:gd name="connsiteX7" fmla="*/ 5662 w 240485"/>
                <a:gd name="connsiteY7" fmla="*/ 140906 h 380994"/>
                <a:gd name="connsiteX8" fmla="*/ -19672 w 240485"/>
                <a:gd name="connsiteY8" fmla="*/ 239608 h 38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485" h="380994">
                  <a:moveTo>
                    <a:pt x="-19672" y="239608"/>
                  </a:moveTo>
                  <a:cubicBezTo>
                    <a:pt x="-27474" y="277499"/>
                    <a:pt x="-31643" y="314902"/>
                    <a:pt x="7393" y="338406"/>
                  </a:cubicBezTo>
                  <a:cubicBezTo>
                    <a:pt x="18561" y="374712"/>
                    <a:pt x="118896" y="395682"/>
                    <a:pt x="139767" y="350817"/>
                  </a:cubicBezTo>
                  <a:cubicBezTo>
                    <a:pt x="174830" y="335139"/>
                    <a:pt x="167246" y="266795"/>
                    <a:pt x="173830" y="158877"/>
                  </a:cubicBezTo>
                  <a:cubicBezTo>
                    <a:pt x="197968" y="105015"/>
                    <a:pt x="208478" y="87313"/>
                    <a:pt x="215646" y="34866"/>
                  </a:cubicBezTo>
                  <a:cubicBezTo>
                    <a:pt x="215646" y="34866"/>
                    <a:pt x="202699" y="-4658"/>
                    <a:pt x="111654" y="-4707"/>
                  </a:cubicBezTo>
                  <a:cubicBezTo>
                    <a:pt x="70301" y="-4732"/>
                    <a:pt x="9393" y="-1074"/>
                    <a:pt x="-18306" y="20017"/>
                  </a:cubicBezTo>
                  <a:cubicBezTo>
                    <a:pt x="-15551" y="55811"/>
                    <a:pt x="-580" y="90264"/>
                    <a:pt x="5662" y="140906"/>
                  </a:cubicBezTo>
                  <a:cubicBezTo>
                    <a:pt x="5662" y="140906"/>
                    <a:pt x="-19111" y="235243"/>
                    <a:pt x="-19672" y="239608"/>
                  </a:cubicBezTo>
                </a:path>
              </a:pathLst>
            </a:custGeom>
            <a:solidFill>
              <a:schemeClr val="accent5">
                <a:lumMod val="50000"/>
              </a:schemeClr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31" name="Forma Livre: Forma 230">
              <a:extLst>
                <a:ext uri="{FF2B5EF4-FFF2-40B4-BE49-F238E27FC236}">
                  <a16:creationId xmlns:a16="http://schemas.microsoft.com/office/drawing/2014/main" id="{0188828E-A564-6B2C-4A23-AE6F239262B7}"/>
                </a:ext>
              </a:extLst>
            </p:cNvPr>
            <p:cNvSpPr/>
            <p:nvPr/>
          </p:nvSpPr>
          <p:spPr>
            <a:xfrm flipV="1">
              <a:off x="6851616" y="3998677"/>
              <a:ext cx="19726" cy="24408"/>
            </a:xfrm>
            <a:custGeom>
              <a:avLst/>
              <a:gdLst>
                <a:gd name="connsiteX0" fmla="*/ -13123 w 19726"/>
                <a:gd name="connsiteY0" fmla="*/ 18448 h 24408"/>
                <a:gd name="connsiteX1" fmla="*/ -21584 w 19726"/>
                <a:gd name="connsiteY1" fmla="*/ -1863 h 24408"/>
                <a:gd name="connsiteX2" fmla="*/ -4662 w 19726"/>
                <a:gd name="connsiteY2" fmla="*/ -3838 h 24408"/>
                <a:gd name="connsiteX3" fmla="*/ -13123 w 19726"/>
                <a:gd name="connsiteY3" fmla="*/ 18448 h 2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26" h="24408">
                  <a:moveTo>
                    <a:pt x="-13123" y="18448"/>
                  </a:moveTo>
                  <a:cubicBezTo>
                    <a:pt x="-13123" y="18448"/>
                    <a:pt x="-31166" y="6037"/>
                    <a:pt x="-21584" y="-1863"/>
                  </a:cubicBezTo>
                  <a:cubicBezTo>
                    <a:pt x="-12001" y="-9739"/>
                    <a:pt x="-4662" y="-3838"/>
                    <a:pt x="-4662" y="-3838"/>
                  </a:cubicBezTo>
                  <a:lnTo>
                    <a:pt x="-13123" y="18448"/>
                  </a:ln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32" name="Forma Livre: Forma 231">
              <a:extLst>
                <a:ext uri="{FF2B5EF4-FFF2-40B4-BE49-F238E27FC236}">
                  <a16:creationId xmlns:a16="http://schemas.microsoft.com/office/drawing/2014/main" id="{0AC3626E-152F-5E00-4CB9-1A9F057AAF18}"/>
                </a:ext>
              </a:extLst>
            </p:cNvPr>
            <p:cNvSpPr/>
            <p:nvPr/>
          </p:nvSpPr>
          <p:spPr>
            <a:xfrm flipV="1">
              <a:off x="6864672" y="3892648"/>
              <a:ext cx="152766" cy="173763"/>
            </a:xfrm>
            <a:custGeom>
              <a:avLst/>
              <a:gdLst>
                <a:gd name="connsiteX0" fmla="*/ -24657 w 152766"/>
                <a:gd name="connsiteY0" fmla="*/ 105956 h 173763"/>
                <a:gd name="connsiteX1" fmla="*/ 89844 w 152766"/>
                <a:gd name="connsiteY1" fmla="*/ -5961 h 173763"/>
                <a:gd name="connsiteX2" fmla="*/ 77799 w 152766"/>
                <a:gd name="connsiteY2" fmla="*/ 162695 h 173763"/>
                <a:gd name="connsiteX3" fmla="*/ -24657 w 152766"/>
                <a:gd name="connsiteY3" fmla="*/ 105956 h 17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766" h="173763">
                  <a:moveTo>
                    <a:pt x="-24657" y="105956"/>
                  </a:moveTo>
                  <a:cubicBezTo>
                    <a:pt x="-24657" y="105956"/>
                    <a:pt x="-494" y="-10789"/>
                    <a:pt x="89844" y="-5961"/>
                  </a:cubicBezTo>
                  <a:cubicBezTo>
                    <a:pt x="136219" y="43439"/>
                    <a:pt x="149484" y="141774"/>
                    <a:pt x="77799" y="162695"/>
                  </a:cubicBezTo>
                  <a:cubicBezTo>
                    <a:pt x="-1250" y="185785"/>
                    <a:pt x="-25340" y="121683"/>
                    <a:pt x="-24657" y="105956"/>
                  </a:cubicBezTo>
                </a:path>
              </a:pathLst>
            </a:custGeom>
            <a:solidFill>
              <a:srgbClr val="0D192B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33" name="Forma Livre: Forma 232">
              <a:extLst>
                <a:ext uri="{FF2B5EF4-FFF2-40B4-BE49-F238E27FC236}">
                  <a16:creationId xmlns:a16="http://schemas.microsoft.com/office/drawing/2014/main" id="{C44DDECA-2E68-5907-3B19-F5A8F0747A81}"/>
                </a:ext>
              </a:extLst>
            </p:cNvPr>
            <p:cNvSpPr/>
            <p:nvPr/>
          </p:nvSpPr>
          <p:spPr>
            <a:xfrm flipV="1">
              <a:off x="6851056" y="3963371"/>
              <a:ext cx="9363" cy="39719"/>
            </a:xfrm>
            <a:custGeom>
              <a:avLst/>
              <a:gdLst>
                <a:gd name="connsiteX0" fmla="*/ -18077 w 9363"/>
                <a:gd name="connsiteY0" fmla="*/ 33630 h 39719"/>
                <a:gd name="connsiteX1" fmla="*/ -24368 w 9363"/>
                <a:gd name="connsiteY1" fmla="*/ -5163 h 39719"/>
                <a:gd name="connsiteX2" fmla="*/ -21125 w 9363"/>
                <a:gd name="connsiteY2" fmla="*/ -6089 h 39719"/>
                <a:gd name="connsiteX3" fmla="*/ -15005 w 9363"/>
                <a:gd name="connsiteY3" fmla="*/ 32826 h 39719"/>
                <a:gd name="connsiteX4" fmla="*/ -18077 w 9363"/>
                <a:gd name="connsiteY4" fmla="*/ 33630 h 3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63" h="39719">
                  <a:moveTo>
                    <a:pt x="-18077" y="33630"/>
                  </a:moveTo>
                  <a:lnTo>
                    <a:pt x="-24368" y="-5163"/>
                  </a:lnTo>
                  <a:lnTo>
                    <a:pt x="-21125" y="-6089"/>
                  </a:lnTo>
                  <a:lnTo>
                    <a:pt x="-15005" y="32826"/>
                  </a:lnTo>
                  <a:lnTo>
                    <a:pt x="-18077" y="33630"/>
                  </a:lnTo>
                </a:path>
              </a:pathLst>
            </a:custGeom>
            <a:solidFill>
              <a:srgbClr val="0D192B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34" name="Forma Livre: Forma 233">
              <a:extLst>
                <a:ext uri="{FF2B5EF4-FFF2-40B4-BE49-F238E27FC236}">
                  <a16:creationId xmlns:a16="http://schemas.microsoft.com/office/drawing/2014/main" id="{0804D8C5-F987-3178-0FD8-7CA606F9DEFA}"/>
                </a:ext>
              </a:extLst>
            </p:cNvPr>
            <p:cNvSpPr/>
            <p:nvPr/>
          </p:nvSpPr>
          <p:spPr>
            <a:xfrm flipV="1">
              <a:off x="6855251" y="3983577"/>
              <a:ext cx="56100" cy="42214"/>
            </a:xfrm>
            <a:custGeom>
              <a:avLst/>
              <a:gdLst>
                <a:gd name="connsiteX0" fmla="*/ 20421 w 56100"/>
                <a:gd name="connsiteY0" fmla="*/ -5989 h 42214"/>
                <a:gd name="connsiteX1" fmla="*/ 19348 w 56100"/>
                <a:gd name="connsiteY1" fmla="*/ -5039 h 42214"/>
                <a:gd name="connsiteX2" fmla="*/ 20275 w 56100"/>
                <a:gd name="connsiteY2" fmla="*/ -3795 h 42214"/>
                <a:gd name="connsiteX3" fmla="*/ 29150 w 56100"/>
                <a:gd name="connsiteY3" fmla="*/ 6641 h 42214"/>
                <a:gd name="connsiteX4" fmla="*/ 23615 w 56100"/>
                <a:gd name="connsiteY4" fmla="*/ 20612 h 42214"/>
                <a:gd name="connsiteX5" fmla="*/ -23614 w 56100"/>
                <a:gd name="connsiteY5" fmla="*/ 34071 h 42214"/>
                <a:gd name="connsiteX6" fmla="*/ -24443 w 56100"/>
                <a:gd name="connsiteY6" fmla="*/ 35388 h 42214"/>
                <a:gd name="connsiteX7" fmla="*/ -23127 w 56100"/>
                <a:gd name="connsiteY7" fmla="*/ 36193 h 42214"/>
                <a:gd name="connsiteX8" fmla="*/ 24713 w 56100"/>
                <a:gd name="connsiteY8" fmla="*/ 22490 h 42214"/>
                <a:gd name="connsiteX9" fmla="*/ 31296 w 56100"/>
                <a:gd name="connsiteY9" fmla="*/ 6226 h 42214"/>
                <a:gd name="connsiteX10" fmla="*/ 20592 w 56100"/>
                <a:gd name="connsiteY10" fmla="*/ -5965 h 42214"/>
                <a:gd name="connsiteX11" fmla="*/ 20421 w 56100"/>
                <a:gd name="connsiteY11" fmla="*/ -5989 h 4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100" h="42214">
                  <a:moveTo>
                    <a:pt x="20421" y="-5989"/>
                  </a:moveTo>
                  <a:cubicBezTo>
                    <a:pt x="19909" y="-5989"/>
                    <a:pt x="19421" y="-5575"/>
                    <a:pt x="19348" y="-5039"/>
                  </a:cubicBezTo>
                  <a:cubicBezTo>
                    <a:pt x="19275" y="-4453"/>
                    <a:pt x="19665" y="-3893"/>
                    <a:pt x="20275" y="-3795"/>
                  </a:cubicBezTo>
                  <a:cubicBezTo>
                    <a:pt x="24420" y="-3185"/>
                    <a:pt x="28077" y="1106"/>
                    <a:pt x="29150" y="6641"/>
                  </a:cubicBezTo>
                  <a:cubicBezTo>
                    <a:pt x="30053" y="11298"/>
                    <a:pt x="29077" y="17394"/>
                    <a:pt x="23615" y="20612"/>
                  </a:cubicBezTo>
                  <a:cubicBezTo>
                    <a:pt x="17252" y="24367"/>
                    <a:pt x="-23224" y="33974"/>
                    <a:pt x="-23614" y="34071"/>
                  </a:cubicBezTo>
                  <a:cubicBezTo>
                    <a:pt x="-24199" y="34193"/>
                    <a:pt x="-24565" y="34803"/>
                    <a:pt x="-24443" y="35388"/>
                  </a:cubicBezTo>
                  <a:cubicBezTo>
                    <a:pt x="-24297" y="35973"/>
                    <a:pt x="-23711" y="36339"/>
                    <a:pt x="-23127" y="36193"/>
                  </a:cubicBezTo>
                  <a:cubicBezTo>
                    <a:pt x="-21444" y="35802"/>
                    <a:pt x="18080" y="26415"/>
                    <a:pt x="24713" y="22490"/>
                  </a:cubicBezTo>
                  <a:cubicBezTo>
                    <a:pt x="31174" y="18710"/>
                    <a:pt x="32344" y="11590"/>
                    <a:pt x="31296" y="6226"/>
                  </a:cubicBezTo>
                  <a:cubicBezTo>
                    <a:pt x="30028" y="-308"/>
                    <a:pt x="25737" y="-5209"/>
                    <a:pt x="20592" y="-5965"/>
                  </a:cubicBezTo>
                  <a:lnTo>
                    <a:pt x="20421" y="-5989"/>
                  </a:lnTo>
                </a:path>
              </a:pathLst>
            </a:custGeom>
            <a:solidFill>
              <a:srgbClr val="0D192B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35" name="Forma Livre: Forma 234">
              <a:extLst>
                <a:ext uri="{FF2B5EF4-FFF2-40B4-BE49-F238E27FC236}">
                  <a16:creationId xmlns:a16="http://schemas.microsoft.com/office/drawing/2014/main" id="{077000AD-A64C-0A59-6FC3-17EDC029C52D}"/>
                </a:ext>
              </a:extLst>
            </p:cNvPr>
            <p:cNvSpPr/>
            <p:nvPr/>
          </p:nvSpPr>
          <p:spPr>
            <a:xfrm flipV="1">
              <a:off x="6880161" y="3993103"/>
              <a:ext cx="23948" cy="29289"/>
            </a:xfrm>
            <a:custGeom>
              <a:avLst/>
              <a:gdLst>
                <a:gd name="connsiteX0" fmla="*/ -21929 w 23948"/>
                <a:gd name="connsiteY0" fmla="*/ 14546 h 29289"/>
                <a:gd name="connsiteX1" fmla="*/ -19930 w 23948"/>
                <a:gd name="connsiteY1" fmla="*/ -4741 h 29289"/>
                <a:gd name="connsiteX2" fmla="*/ -3106 w 23948"/>
                <a:gd name="connsiteY2" fmla="*/ 2794 h 29289"/>
                <a:gd name="connsiteX3" fmla="*/ -5129 w 23948"/>
                <a:gd name="connsiteY3" fmla="*/ 22080 h 29289"/>
                <a:gd name="connsiteX4" fmla="*/ -21929 w 23948"/>
                <a:gd name="connsiteY4" fmla="*/ 14546 h 29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48" h="29289">
                  <a:moveTo>
                    <a:pt x="-21929" y="14546"/>
                  </a:moveTo>
                  <a:cubicBezTo>
                    <a:pt x="-26025" y="7134"/>
                    <a:pt x="-25123" y="-1498"/>
                    <a:pt x="-19930" y="-4741"/>
                  </a:cubicBezTo>
                  <a:cubicBezTo>
                    <a:pt x="-14736" y="-7984"/>
                    <a:pt x="-7202" y="-4619"/>
                    <a:pt x="-3106" y="2794"/>
                  </a:cubicBezTo>
                  <a:cubicBezTo>
                    <a:pt x="967" y="10206"/>
                    <a:pt x="88" y="18837"/>
                    <a:pt x="-5129" y="22080"/>
                  </a:cubicBezTo>
                  <a:cubicBezTo>
                    <a:pt x="-10323" y="25323"/>
                    <a:pt x="-17833" y="21958"/>
                    <a:pt x="-21929" y="14546"/>
                  </a:cubicBezTo>
                </a:path>
              </a:pathLst>
            </a:custGeom>
            <a:solidFill>
              <a:srgbClr val="CF6D53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36" name="Forma Livre: Forma 235">
              <a:extLst>
                <a:ext uri="{FF2B5EF4-FFF2-40B4-BE49-F238E27FC236}">
                  <a16:creationId xmlns:a16="http://schemas.microsoft.com/office/drawing/2014/main" id="{D28808F2-05EF-4352-2C8D-757A32666E8F}"/>
                </a:ext>
              </a:extLst>
            </p:cNvPr>
            <p:cNvSpPr/>
            <p:nvPr/>
          </p:nvSpPr>
          <p:spPr>
            <a:xfrm flipV="1">
              <a:off x="6977791" y="3915647"/>
              <a:ext cx="39340" cy="32022"/>
            </a:xfrm>
            <a:custGeom>
              <a:avLst/>
              <a:gdLst>
                <a:gd name="connsiteX0" fmla="*/ -16771 w 39340"/>
                <a:gd name="connsiteY0" fmla="*/ -6329 h 32022"/>
                <a:gd name="connsiteX1" fmla="*/ -23281 w 39340"/>
                <a:gd name="connsiteY1" fmla="*/ 15225 h 32022"/>
                <a:gd name="connsiteX2" fmla="*/ 13951 w 39340"/>
                <a:gd name="connsiteY2" fmla="*/ 12275 h 32022"/>
                <a:gd name="connsiteX3" fmla="*/ 9806 w 39340"/>
                <a:gd name="connsiteY3" fmla="*/ -2501 h 32022"/>
                <a:gd name="connsiteX4" fmla="*/ -16771 w 39340"/>
                <a:gd name="connsiteY4" fmla="*/ -6329 h 3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40" h="32022">
                  <a:moveTo>
                    <a:pt x="-16771" y="-6329"/>
                  </a:moveTo>
                  <a:cubicBezTo>
                    <a:pt x="-16771" y="-6329"/>
                    <a:pt x="-29182" y="-428"/>
                    <a:pt x="-23281" y="15225"/>
                  </a:cubicBezTo>
                  <a:cubicBezTo>
                    <a:pt x="-17380" y="30879"/>
                    <a:pt x="11587" y="28221"/>
                    <a:pt x="13951" y="12275"/>
                  </a:cubicBezTo>
                  <a:cubicBezTo>
                    <a:pt x="16316" y="-3671"/>
                    <a:pt x="9806" y="-2501"/>
                    <a:pt x="9806" y="-2501"/>
                  </a:cubicBezTo>
                  <a:lnTo>
                    <a:pt x="-16771" y="-6329"/>
                  </a:lnTo>
                </a:path>
              </a:pathLst>
            </a:custGeom>
            <a:solidFill>
              <a:srgbClr val="ED5A2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37" name="Forma Livre: Forma 236">
              <a:extLst>
                <a:ext uri="{FF2B5EF4-FFF2-40B4-BE49-F238E27FC236}">
                  <a16:creationId xmlns:a16="http://schemas.microsoft.com/office/drawing/2014/main" id="{DAC9470C-46CF-7E5C-29FD-15A0C8077CB3}"/>
                </a:ext>
              </a:extLst>
            </p:cNvPr>
            <p:cNvSpPr/>
            <p:nvPr/>
          </p:nvSpPr>
          <p:spPr>
            <a:xfrm flipV="1">
              <a:off x="6984137" y="3925371"/>
              <a:ext cx="117491" cy="404010"/>
            </a:xfrm>
            <a:custGeom>
              <a:avLst/>
              <a:gdLst>
                <a:gd name="connsiteX0" fmla="*/ -25033 w 117491"/>
                <a:gd name="connsiteY0" fmla="*/ 387242 h 404010"/>
                <a:gd name="connsiteX1" fmla="*/ -3820 w 117491"/>
                <a:gd name="connsiteY1" fmla="*/ 23695 h 404010"/>
                <a:gd name="connsiteX2" fmla="*/ 92442 w 117491"/>
                <a:gd name="connsiteY2" fmla="*/ 27011 h 404010"/>
                <a:gd name="connsiteX3" fmla="*/ -2211 w 117491"/>
                <a:gd name="connsiteY3" fmla="*/ 396702 h 404010"/>
                <a:gd name="connsiteX4" fmla="*/ -25033 w 117491"/>
                <a:gd name="connsiteY4" fmla="*/ 387242 h 40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491" h="404010">
                  <a:moveTo>
                    <a:pt x="-25033" y="387242"/>
                  </a:moveTo>
                  <a:cubicBezTo>
                    <a:pt x="-25033" y="387242"/>
                    <a:pt x="8395" y="228437"/>
                    <a:pt x="-3820" y="23695"/>
                  </a:cubicBezTo>
                  <a:cubicBezTo>
                    <a:pt x="-2407" y="-17268"/>
                    <a:pt x="93857" y="-13952"/>
                    <a:pt x="92442" y="27011"/>
                  </a:cubicBezTo>
                  <a:cubicBezTo>
                    <a:pt x="92442" y="27011"/>
                    <a:pt x="84445" y="286931"/>
                    <a:pt x="-2211" y="396702"/>
                  </a:cubicBezTo>
                  <a:cubicBezTo>
                    <a:pt x="-2211" y="396702"/>
                    <a:pt x="-16963" y="404870"/>
                    <a:pt x="-25033" y="387242"/>
                  </a:cubicBezTo>
                </a:path>
              </a:pathLst>
            </a:custGeom>
            <a:solidFill>
              <a:srgbClr val="0D192B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274" name="mulher celular">
            <a:extLst>
              <a:ext uri="{FF2B5EF4-FFF2-40B4-BE49-F238E27FC236}">
                <a16:creationId xmlns:a16="http://schemas.microsoft.com/office/drawing/2014/main" id="{27381995-B225-B3F2-9736-83A04C958163}"/>
              </a:ext>
            </a:extLst>
          </p:cNvPr>
          <p:cNvGrpSpPr/>
          <p:nvPr/>
        </p:nvGrpSpPr>
        <p:grpSpPr>
          <a:xfrm>
            <a:off x="10506638" y="5185296"/>
            <a:ext cx="539368" cy="1439733"/>
            <a:chOff x="4673929" y="3696300"/>
            <a:chExt cx="539368" cy="1439733"/>
          </a:xfrm>
        </p:grpSpPr>
        <p:sp>
          <p:nvSpPr>
            <p:cNvPr id="275" name="Forma Livre: Forma 274">
              <a:extLst>
                <a:ext uri="{FF2B5EF4-FFF2-40B4-BE49-F238E27FC236}">
                  <a16:creationId xmlns:a16="http://schemas.microsoft.com/office/drawing/2014/main" id="{2E3AE093-32FD-B5DB-26D2-8257F18C94E9}"/>
                </a:ext>
              </a:extLst>
            </p:cNvPr>
            <p:cNvSpPr/>
            <p:nvPr/>
          </p:nvSpPr>
          <p:spPr>
            <a:xfrm flipV="1">
              <a:off x="5181785" y="3886422"/>
              <a:ext cx="31512" cy="23745"/>
            </a:xfrm>
            <a:custGeom>
              <a:avLst/>
              <a:gdLst>
                <a:gd name="connsiteX0" fmla="*/ -17737 w 31512"/>
                <a:gd name="connsiteY0" fmla="*/ -3096 h 23745"/>
                <a:gd name="connsiteX1" fmla="*/ -17201 w 31512"/>
                <a:gd name="connsiteY1" fmla="*/ -3973 h 23745"/>
                <a:gd name="connsiteX2" fmla="*/ -10130 w 31512"/>
                <a:gd name="connsiteY2" fmla="*/ -5753 h 23745"/>
                <a:gd name="connsiteX3" fmla="*/ 6085 w 31512"/>
                <a:gd name="connsiteY3" fmla="*/ 6828 h 23745"/>
                <a:gd name="connsiteX4" fmla="*/ 1160 w 31512"/>
                <a:gd name="connsiteY4" fmla="*/ 14265 h 23745"/>
                <a:gd name="connsiteX5" fmla="*/ -15982 w 31512"/>
                <a:gd name="connsiteY5" fmla="*/ 4000 h 23745"/>
                <a:gd name="connsiteX6" fmla="*/ -17737 w 31512"/>
                <a:gd name="connsiteY6" fmla="*/ -3096 h 2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512" h="23745">
                  <a:moveTo>
                    <a:pt x="-17737" y="-3096"/>
                  </a:moveTo>
                  <a:lnTo>
                    <a:pt x="-17201" y="-3973"/>
                  </a:lnTo>
                  <a:cubicBezTo>
                    <a:pt x="-15738" y="-6412"/>
                    <a:pt x="-12568" y="-7216"/>
                    <a:pt x="-10130" y="-5753"/>
                  </a:cubicBezTo>
                  <a:lnTo>
                    <a:pt x="6085" y="6828"/>
                  </a:lnTo>
                  <a:cubicBezTo>
                    <a:pt x="18032" y="16045"/>
                    <a:pt x="13400" y="20726"/>
                    <a:pt x="1160" y="14265"/>
                  </a:cubicBezTo>
                  <a:lnTo>
                    <a:pt x="-15982" y="4000"/>
                  </a:lnTo>
                  <a:cubicBezTo>
                    <a:pt x="-18420" y="2537"/>
                    <a:pt x="-19200" y="-657"/>
                    <a:pt x="-17737" y="-3096"/>
                  </a:cubicBezTo>
                </a:path>
              </a:pathLst>
            </a:custGeom>
            <a:solidFill>
              <a:srgbClr val="FFA88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76" name="Forma Livre: Forma 275">
              <a:extLst>
                <a:ext uri="{FF2B5EF4-FFF2-40B4-BE49-F238E27FC236}">
                  <a16:creationId xmlns:a16="http://schemas.microsoft.com/office/drawing/2014/main" id="{0C1E0C1E-FE1D-B417-6DF3-3FC4191F1C44}"/>
                </a:ext>
              </a:extLst>
            </p:cNvPr>
            <p:cNvSpPr/>
            <p:nvPr/>
          </p:nvSpPr>
          <p:spPr>
            <a:xfrm flipV="1">
              <a:off x="5110956" y="3877131"/>
              <a:ext cx="82708" cy="82542"/>
            </a:xfrm>
            <a:custGeom>
              <a:avLst/>
              <a:gdLst>
                <a:gd name="connsiteX0" fmla="*/ 18483 w 82708"/>
                <a:gd name="connsiteY0" fmla="*/ -4309 h 82542"/>
                <a:gd name="connsiteX1" fmla="*/ 63688 w 82708"/>
                <a:gd name="connsiteY1" fmla="*/ 50504 h 82542"/>
                <a:gd name="connsiteX2" fmla="*/ 2073 w 82708"/>
                <a:gd name="connsiteY2" fmla="*/ 44993 h 82542"/>
                <a:gd name="connsiteX3" fmla="*/ -2950 w 82708"/>
                <a:gd name="connsiteY3" fmla="*/ 75959 h 82542"/>
                <a:gd name="connsiteX4" fmla="*/ -18311 w 82708"/>
                <a:gd name="connsiteY4" fmla="*/ 8712 h 82542"/>
                <a:gd name="connsiteX5" fmla="*/ 18483 w 82708"/>
                <a:gd name="connsiteY5" fmla="*/ -4309 h 8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08" h="82542">
                  <a:moveTo>
                    <a:pt x="18483" y="-4309"/>
                  </a:moveTo>
                  <a:cubicBezTo>
                    <a:pt x="18483" y="-4309"/>
                    <a:pt x="71052" y="-700"/>
                    <a:pt x="63688" y="50504"/>
                  </a:cubicBezTo>
                  <a:cubicBezTo>
                    <a:pt x="60592" y="72034"/>
                    <a:pt x="2073" y="44993"/>
                    <a:pt x="2073" y="44993"/>
                  </a:cubicBezTo>
                  <a:cubicBezTo>
                    <a:pt x="2073" y="44993"/>
                    <a:pt x="9632" y="79007"/>
                    <a:pt x="-2950" y="75959"/>
                  </a:cubicBezTo>
                  <a:cubicBezTo>
                    <a:pt x="-8485" y="52186"/>
                    <a:pt x="-13702" y="29559"/>
                    <a:pt x="-18311" y="8712"/>
                  </a:cubicBezTo>
                  <a:cubicBezTo>
                    <a:pt x="-18604" y="397"/>
                    <a:pt x="3292" y="-11160"/>
                    <a:pt x="18483" y="-4309"/>
                  </a:cubicBezTo>
                </a:path>
              </a:pathLst>
            </a:custGeom>
            <a:solidFill>
              <a:srgbClr val="FFA88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77" name="Forma Livre: Forma 276">
              <a:extLst>
                <a:ext uri="{FF2B5EF4-FFF2-40B4-BE49-F238E27FC236}">
                  <a16:creationId xmlns:a16="http://schemas.microsoft.com/office/drawing/2014/main" id="{22634D33-2E02-8091-09FB-90883156995F}"/>
                </a:ext>
              </a:extLst>
            </p:cNvPr>
            <p:cNvSpPr/>
            <p:nvPr/>
          </p:nvSpPr>
          <p:spPr>
            <a:xfrm flipV="1">
              <a:off x="5122551" y="3846511"/>
              <a:ext cx="80696" cy="127229"/>
            </a:xfrm>
            <a:custGeom>
              <a:avLst/>
              <a:gdLst>
                <a:gd name="connsiteX0" fmla="*/ 62321 w 80696"/>
                <a:gd name="connsiteY0" fmla="*/ 103909 h 127229"/>
                <a:gd name="connsiteX1" fmla="*/ 54153 w 80696"/>
                <a:gd name="connsiteY1" fmla="*/ 110760 h 127229"/>
                <a:gd name="connsiteX2" fmla="*/ 14897 w 80696"/>
                <a:gd name="connsiteY2" fmla="*/ 120660 h 127229"/>
                <a:gd name="connsiteX3" fmla="*/ 8582 w 80696"/>
                <a:gd name="connsiteY3" fmla="*/ 116466 h 127229"/>
                <a:gd name="connsiteX4" fmla="*/ -18142 w 80696"/>
                <a:gd name="connsiteY4" fmla="*/ 13425 h 127229"/>
                <a:gd name="connsiteX5" fmla="*/ -14606 w 80696"/>
                <a:gd name="connsiteY5" fmla="*/ 6451 h 127229"/>
                <a:gd name="connsiteX6" fmla="*/ 25308 w 80696"/>
                <a:gd name="connsiteY6" fmla="*/ -4228 h 127229"/>
                <a:gd name="connsiteX7" fmla="*/ 26405 w 80696"/>
                <a:gd name="connsiteY7" fmla="*/ -5984 h 127229"/>
                <a:gd name="connsiteX8" fmla="*/ 35207 w 80696"/>
                <a:gd name="connsiteY8" fmla="*/ -3229 h 127229"/>
                <a:gd name="connsiteX9" fmla="*/ 36183 w 80696"/>
                <a:gd name="connsiteY9" fmla="*/ -1083 h 127229"/>
                <a:gd name="connsiteX10" fmla="*/ 62321 w 80696"/>
                <a:gd name="connsiteY10" fmla="*/ 103909 h 12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696" h="127229">
                  <a:moveTo>
                    <a:pt x="62321" y="103909"/>
                  </a:moveTo>
                  <a:cubicBezTo>
                    <a:pt x="62833" y="109712"/>
                    <a:pt x="54933" y="114418"/>
                    <a:pt x="54153" y="110760"/>
                  </a:cubicBezTo>
                  <a:lnTo>
                    <a:pt x="14897" y="120660"/>
                  </a:lnTo>
                  <a:cubicBezTo>
                    <a:pt x="12190" y="121343"/>
                    <a:pt x="9362" y="119465"/>
                    <a:pt x="8582" y="116466"/>
                  </a:cubicBezTo>
                  <a:lnTo>
                    <a:pt x="-18142" y="13425"/>
                  </a:lnTo>
                  <a:cubicBezTo>
                    <a:pt x="-18946" y="10304"/>
                    <a:pt x="-17362" y="7207"/>
                    <a:pt x="-14606" y="6451"/>
                  </a:cubicBezTo>
                  <a:lnTo>
                    <a:pt x="25308" y="-4228"/>
                  </a:lnTo>
                  <a:cubicBezTo>
                    <a:pt x="25430" y="-4814"/>
                    <a:pt x="25772" y="-5399"/>
                    <a:pt x="26405" y="-5984"/>
                  </a:cubicBezTo>
                  <a:cubicBezTo>
                    <a:pt x="30965" y="-7276"/>
                    <a:pt x="33744" y="-5570"/>
                    <a:pt x="35207" y="-3229"/>
                  </a:cubicBezTo>
                  <a:cubicBezTo>
                    <a:pt x="35647" y="-2595"/>
                    <a:pt x="35988" y="-1888"/>
                    <a:pt x="36183" y="-1083"/>
                  </a:cubicBezTo>
                  <a:cubicBezTo>
                    <a:pt x="36378" y="307"/>
                    <a:pt x="62272" y="102543"/>
                    <a:pt x="62321" y="103909"/>
                  </a:cubicBezTo>
                </a:path>
              </a:pathLst>
            </a:custGeom>
            <a:solidFill>
              <a:srgbClr val="000000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78" name="Forma Livre: Forma 277">
              <a:extLst>
                <a:ext uri="{FF2B5EF4-FFF2-40B4-BE49-F238E27FC236}">
                  <a16:creationId xmlns:a16="http://schemas.microsoft.com/office/drawing/2014/main" id="{CA00DE89-7680-FF29-D9AA-DB81F0A51D8D}"/>
                </a:ext>
              </a:extLst>
            </p:cNvPr>
            <p:cNvSpPr/>
            <p:nvPr/>
          </p:nvSpPr>
          <p:spPr>
            <a:xfrm flipV="1">
              <a:off x="5117133" y="3843497"/>
              <a:ext cx="83307" cy="129869"/>
            </a:xfrm>
            <a:custGeom>
              <a:avLst/>
              <a:gdLst>
                <a:gd name="connsiteX0" fmla="*/ 31398 w 83307"/>
                <a:gd name="connsiteY0" fmla="*/ -6268 h 129869"/>
                <a:gd name="connsiteX1" fmla="*/ -14441 w 83307"/>
                <a:gd name="connsiteY1" fmla="*/ 5875 h 129869"/>
                <a:gd name="connsiteX2" fmla="*/ -18123 w 83307"/>
                <a:gd name="connsiteY2" fmla="*/ 13043 h 129869"/>
                <a:gd name="connsiteX3" fmla="*/ 9454 w 83307"/>
                <a:gd name="connsiteY3" fmla="*/ 119010 h 129869"/>
                <a:gd name="connsiteX4" fmla="*/ 15989 w 83307"/>
                <a:gd name="connsiteY4" fmla="*/ 123277 h 129869"/>
                <a:gd name="connsiteX5" fmla="*/ 61048 w 83307"/>
                <a:gd name="connsiteY5" fmla="*/ 111793 h 129869"/>
                <a:gd name="connsiteX6" fmla="*/ 64778 w 83307"/>
                <a:gd name="connsiteY6" fmla="*/ 104868 h 129869"/>
                <a:gd name="connsiteX7" fmla="*/ 38079 w 83307"/>
                <a:gd name="connsiteY7" fmla="*/ -1830 h 129869"/>
                <a:gd name="connsiteX8" fmla="*/ 31398 w 83307"/>
                <a:gd name="connsiteY8" fmla="*/ -6268 h 129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07" h="129869">
                  <a:moveTo>
                    <a:pt x="31398" y="-6268"/>
                  </a:moveTo>
                  <a:lnTo>
                    <a:pt x="-14441" y="5875"/>
                  </a:lnTo>
                  <a:cubicBezTo>
                    <a:pt x="-17294" y="6655"/>
                    <a:pt x="-18952" y="9849"/>
                    <a:pt x="-18123" y="13043"/>
                  </a:cubicBezTo>
                  <a:lnTo>
                    <a:pt x="9454" y="119010"/>
                  </a:lnTo>
                  <a:cubicBezTo>
                    <a:pt x="10259" y="122083"/>
                    <a:pt x="13185" y="124009"/>
                    <a:pt x="15989" y="123277"/>
                  </a:cubicBezTo>
                  <a:lnTo>
                    <a:pt x="61048" y="111793"/>
                  </a:lnTo>
                  <a:cubicBezTo>
                    <a:pt x="63901" y="111062"/>
                    <a:pt x="65559" y="107965"/>
                    <a:pt x="64778" y="104868"/>
                  </a:cubicBezTo>
                  <a:lnTo>
                    <a:pt x="38079" y="-1830"/>
                  </a:lnTo>
                  <a:cubicBezTo>
                    <a:pt x="37275" y="-5049"/>
                    <a:pt x="34276" y="-7048"/>
                    <a:pt x="31398" y="-6268"/>
                  </a:cubicBezTo>
                </a:path>
              </a:pathLst>
            </a:custGeom>
            <a:solidFill>
              <a:srgbClr val="000000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79" name="Forma Livre: Forma 278">
              <a:extLst>
                <a:ext uri="{FF2B5EF4-FFF2-40B4-BE49-F238E27FC236}">
                  <a16:creationId xmlns:a16="http://schemas.microsoft.com/office/drawing/2014/main" id="{29D55FE5-CDD0-CC10-8477-708A7714DF6B}"/>
                </a:ext>
              </a:extLst>
            </p:cNvPr>
            <p:cNvSpPr/>
            <p:nvPr/>
          </p:nvSpPr>
          <p:spPr>
            <a:xfrm flipV="1">
              <a:off x="5117959" y="3844307"/>
              <a:ext cx="81826" cy="128332"/>
            </a:xfrm>
            <a:custGeom>
              <a:avLst/>
              <a:gdLst>
                <a:gd name="connsiteX0" fmla="*/ 31402 w 81826"/>
                <a:gd name="connsiteY0" fmla="*/ -6409 h 128332"/>
                <a:gd name="connsiteX1" fmla="*/ 30816 w 81826"/>
                <a:gd name="connsiteY1" fmla="*/ -6287 h 128332"/>
                <a:gd name="connsiteX2" fmla="*/ -14999 w 81826"/>
                <a:gd name="connsiteY2" fmla="*/ 5929 h 128332"/>
                <a:gd name="connsiteX3" fmla="*/ -18144 w 81826"/>
                <a:gd name="connsiteY3" fmla="*/ 12171 h 128332"/>
                <a:gd name="connsiteX4" fmla="*/ 9359 w 81826"/>
                <a:gd name="connsiteY4" fmla="*/ 118016 h 128332"/>
                <a:gd name="connsiteX5" fmla="*/ 15041 w 81826"/>
                <a:gd name="connsiteY5" fmla="*/ 121771 h 128332"/>
                <a:gd name="connsiteX6" fmla="*/ 60100 w 81826"/>
                <a:gd name="connsiteY6" fmla="*/ 110335 h 128332"/>
                <a:gd name="connsiteX7" fmla="*/ 60319 w 81826"/>
                <a:gd name="connsiteY7" fmla="*/ 110287 h 128332"/>
                <a:gd name="connsiteX8" fmla="*/ 62929 w 81826"/>
                <a:gd name="connsiteY8" fmla="*/ 108068 h 128332"/>
                <a:gd name="connsiteX9" fmla="*/ 63319 w 81826"/>
                <a:gd name="connsiteY9" fmla="*/ 104362 h 128332"/>
                <a:gd name="connsiteX10" fmla="*/ 36595 w 81826"/>
                <a:gd name="connsiteY10" fmla="*/ -2435 h 128332"/>
                <a:gd name="connsiteX11" fmla="*/ 31402 w 81826"/>
                <a:gd name="connsiteY11" fmla="*/ -6409 h 128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826" h="128332">
                  <a:moveTo>
                    <a:pt x="31402" y="-6409"/>
                  </a:moveTo>
                  <a:lnTo>
                    <a:pt x="30816" y="-6287"/>
                  </a:lnTo>
                  <a:lnTo>
                    <a:pt x="-14999" y="5929"/>
                  </a:lnTo>
                  <a:cubicBezTo>
                    <a:pt x="-17462" y="6587"/>
                    <a:pt x="-18875" y="9391"/>
                    <a:pt x="-18144" y="12171"/>
                  </a:cubicBezTo>
                  <a:lnTo>
                    <a:pt x="9359" y="118016"/>
                  </a:lnTo>
                  <a:cubicBezTo>
                    <a:pt x="10067" y="120698"/>
                    <a:pt x="12627" y="122381"/>
                    <a:pt x="15041" y="121771"/>
                  </a:cubicBezTo>
                  <a:lnTo>
                    <a:pt x="60100" y="110335"/>
                  </a:lnTo>
                  <a:lnTo>
                    <a:pt x="60319" y="110287"/>
                  </a:lnTo>
                  <a:cubicBezTo>
                    <a:pt x="61441" y="109945"/>
                    <a:pt x="62368" y="109141"/>
                    <a:pt x="62929" y="108068"/>
                  </a:cubicBezTo>
                  <a:cubicBezTo>
                    <a:pt x="63514" y="106946"/>
                    <a:pt x="63636" y="105630"/>
                    <a:pt x="63319" y="104362"/>
                  </a:cubicBezTo>
                  <a:lnTo>
                    <a:pt x="36595" y="-2435"/>
                  </a:lnTo>
                  <a:cubicBezTo>
                    <a:pt x="35961" y="-4970"/>
                    <a:pt x="33742" y="-6677"/>
                    <a:pt x="31402" y="-6409"/>
                  </a:cubicBezTo>
                </a:path>
              </a:pathLst>
            </a:custGeom>
            <a:solidFill>
              <a:srgbClr val="000000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0" name="Forma Livre: Forma 279">
              <a:extLst>
                <a:ext uri="{FF2B5EF4-FFF2-40B4-BE49-F238E27FC236}">
                  <a16:creationId xmlns:a16="http://schemas.microsoft.com/office/drawing/2014/main" id="{BA703A3E-7DB2-078A-EBC8-1161E3AC8CD1}"/>
                </a:ext>
              </a:extLst>
            </p:cNvPr>
            <p:cNvSpPr/>
            <p:nvPr/>
          </p:nvSpPr>
          <p:spPr>
            <a:xfrm flipV="1">
              <a:off x="5171086" y="3904437"/>
              <a:ext cx="33894" cy="24872"/>
            </a:xfrm>
            <a:custGeom>
              <a:avLst/>
              <a:gdLst>
                <a:gd name="connsiteX0" fmla="*/ -17635 w 33894"/>
                <a:gd name="connsiteY0" fmla="*/ -3641 h 24872"/>
                <a:gd name="connsiteX1" fmla="*/ -17635 w 33894"/>
                <a:gd name="connsiteY1" fmla="*/ -3641 h 24872"/>
                <a:gd name="connsiteX2" fmla="*/ -9832 w 33894"/>
                <a:gd name="connsiteY2" fmla="*/ -5592 h 24872"/>
                <a:gd name="connsiteX3" fmla="*/ 12697 w 33894"/>
                <a:gd name="connsiteY3" fmla="*/ 7916 h 24872"/>
                <a:gd name="connsiteX4" fmla="*/ 14648 w 33894"/>
                <a:gd name="connsiteY4" fmla="*/ 15719 h 24872"/>
                <a:gd name="connsiteX5" fmla="*/ 6845 w 33894"/>
                <a:gd name="connsiteY5" fmla="*/ 17669 h 24872"/>
                <a:gd name="connsiteX6" fmla="*/ -15684 w 33894"/>
                <a:gd name="connsiteY6" fmla="*/ 4186 h 24872"/>
                <a:gd name="connsiteX7" fmla="*/ -17635 w 33894"/>
                <a:gd name="connsiteY7" fmla="*/ -3641 h 2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94" h="24872">
                  <a:moveTo>
                    <a:pt x="-17635" y="-3641"/>
                  </a:moveTo>
                  <a:lnTo>
                    <a:pt x="-17635" y="-3641"/>
                  </a:lnTo>
                  <a:cubicBezTo>
                    <a:pt x="-16025" y="-6323"/>
                    <a:pt x="-12514" y="-7201"/>
                    <a:pt x="-9832" y="-5592"/>
                  </a:cubicBezTo>
                  <a:lnTo>
                    <a:pt x="12697" y="7916"/>
                  </a:lnTo>
                  <a:cubicBezTo>
                    <a:pt x="15379" y="9525"/>
                    <a:pt x="16257" y="13037"/>
                    <a:pt x="14648" y="15719"/>
                  </a:cubicBezTo>
                  <a:cubicBezTo>
                    <a:pt x="13039" y="18401"/>
                    <a:pt x="9527" y="19279"/>
                    <a:pt x="6845" y="17669"/>
                  </a:cubicBezTo>
                  <a:lnTo>
                    <a:pt x="-15684" y="4186"/>
                  </a:lnTo>
                  <a:cubicBezTo>
                    <a:pt x="-18366" y="2576"/>
                    <a:pt x="-19244" y="-959"/>
                    <a:pt x="-17635" y="-3641"/>
                  </a:cubicBezTo>
                </a:path>
              </a:pathLst>
            </a:custGeom>
            <a:solidFill>
              <a:srgbClr val="FFA88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1" name="Forma Livre: Forma 280">
              <a:extLst>
                <a:ext uri="{FF2B5EF4-FFF2-40B4-BE49-F238E27FC236}">
                  <a16:creationId xmlns:a16="http://schemas.microsoft.com/office/drawing/2014/main" id="{06C32758-6A79-94E8-9501-BDB39798C24C}"/>
                </a:ext>
              </a:extLst>
            </p:cNvPr>
            <p:cNvSpPr/>
            <p:nvPr/>
          </p:nvSpPr>
          <p:spPr>
            <a:xfrm flipV="1">
              <a:off x="5166344" y="3918384"/>
              <a:ext cx="33880" cy="24872"/>
            </a:xfrm>
            <a:custGeom>
              <a:avLst/>
              <a:gdLst>
                <a:gd name="connsiteX0" fmla="*/ -17607 w 33880"/>
                <a:gd name="connsiteY0" fmla="*/ -3576 h 24872"/>
                <a:gd name="connsiteX1" fmla="*/ -17607 w 33880"/>
                <a:gd name="connsiteY1" fmla="*/ -3576 h 24872"/>
                <a:gd name="connsiteX2" fmla="*/ -9804 w 33880"/>
                <a:gd name="connsiteY2" fmla="*/ -5527 h 24872"/>
                <a:gd name="connsiteX3" fmla="*/ 12701 w 33880"/>
                <a:gd name="connsiteY3" fmla="*/ 7981 h 24872"/>
                <a:gd name="connsiteX4" fmla="*/ 14651 w 33880"/>
                <a:gd name="connsiteY4" fmla="*/ 15783 h 24872"/>
                <a:gd name="connsiteX5" fmla="*/ 6849 w 33880"/>
                <a:gd name="connsiteY5" fmla="*/ 17734 h 24872"/>
                <a:gd name="connsiteX6" fmla="*/ -15656 w 33880"/>
                <a:gd name="connsiteY6" fmla="*/ 4250 h 24872"/>
                <a:gd name="connsiteX7" fmla="*/ -17607 w 33880"/>
                <a:gd name="connsiteY7" fmla="*/ -3576 h 2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880" h="24872">
                  <a:moveTo>
                    <a:pt x="-17607" y="-3576"/>
                  </a:moveTo>
                  <a:lnTo>
                    <a:pt x="-17607" y="-3576"/>
                  </a:lnTo>
                  <a:cubicBezTo>
                    <a:pt x="-15998" y="-6258"/>
                    <a:pt x="-12487" y="-7136"/>
                    <a:pt x="-9804" y="-5527"/>
                  </a:cubicBezTo>
                  <a:lnTo>
                    <a:pt x="12701" y="7981"/>
                  </a:lnTo>
                  <a:cubicBezTo>
                    <a:pt x="15383" y="9590"/>
                    <a:pt x="16261" y="13101"/>
                    <a:pt x="14651" y="15783"/>
                  </a:cubicBezTo>
                  <a:cubicBezTo>
                    <a:pt x="13042" y="18466"/>
                    <a:pt x="9531" y="19343"/>
                    <a:pt x="6849" y="17734"/>
                  </a:cubicBezTo>
                  <a:lnTo>
                    <a:pt x="-15656" y="4250"/>
                  </a:lnTo>
                  <a:cubicBezTo>
                    <a:pt x="-18338" y="2641"/>
                    <a:pt x="-19241" y="-870"/>
                    <a:pt x="-17607" y="-3576"/>
                  </a:cubicBezTo>
                </a:path>
              </a:pathLst>
            </a:custGeom>
            <a:solidFill>
              <a:srgbClr val="FFA88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282" name="Forma Livre: Forma 281">
              <a:extLst>
                <a:ext uri="{FF2B5EF4-FFF2-40B4-BE49-F238E27FC236}">
                  <a16:creationId xmlns:a16="http://schemas.microsoft.com/office/drawing/2014/main" id="{9FBD1D29-E167-878D-E710-8CE391532966}"/>
                </a:ext>
              </a:extLst>
            </p:cNvPr>
            <p:cNvSpPr/>
            <p:nvPr/>
          </p:nvSpPr>
          <p:spPr>
            <a:xfrm flipV="1">
              <a:off x="5171499" y="3930549"/>
              <a:ext cx="26825" cy="19682"/>
            </a:xfrm>
            <a:custGeom>
              <a:avLst/>
              <a:gdLst>
                <a:gd name="connsiteX0" fmla="*/ -17793 w 26825"/>
                <a:gd name="connsiteY0" fmla="*/ -4115 h 19682"/>
                <a:gd name="connsiteX1" fmla="*/ -17793 w 26825"/>
                <a:gd name="connsiteY1" fmla="*/ -4115 h 19682"/>
                <a:gd name="connsiteX2" fmla="*/ -11600 w 26825"/>
                <a:gd name="connsiteY2" fmla="*/ -5651 h 19682"/>
                <a:gd name="connsiteX3" fmla="*/ 6199 w 26825"/>
                <a:gd name="connsiteY3" fmla="*/ 5028 h 19682"/>
                <a:gd name="connsiteX4" fmla="*/ 7760 w 26825"/>
                <a:gd name="connsiteY4" fmla="*/ 11221 h 19682"/>
                <a:gd name="connsiteX5" fmla="*/ 1566 w 26825"/>
                <a:gd name="connsiteY5" fmla="*/ 12758 h 19682"/>
                <a:gd name="connsiteX6" fmla="*/ -16233 w 26825"/>
                <a:gd name="connsiteY6" fmla="*/ 2078 h 19682"/>
                <a:gd name="connsiteX7" fmla="*/ -17793 w 26825"/>
                <a:gd name="connsiteY7" fmla="*/ -4115 h 19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25" h="19682">
                  <a:moveTo>
                    <a:pt x="-17793" y="-4115"/>
                  </a:moveTo>
                  <a:lnTo>
                    <a:pt x="-17793" y="-4115"/>
                  </a:lnTo>
                  <a:cubicBezTo>
                    <a:pt x="-16526" y="-6237"/>
                    <a:pt x="-13746" y="-6919"/>
                    <a:pt x="-11600" y="-5651"/>
                  </a:cubicBezTo>
                  <a:lnTo>
                    <a:pt x="6199" y="5028"/>
                  </a:lnTo>
                  <a:cubicBezTo>
                    <a:pt x="8345" y="6296"/>
                    <a:pt x="9028" y="9076"/>
                    <a:pt x="7760" y="11221"/>
                  </a:cubicBezTo>
                  <a:cubicBezTo>
                    <a:pt x="6492" y="13343"/>
                    <a:pt x="3712" y="14025"/>
                    <a:pt x="1566" y="12758"/>
                  </a:cubicBezTo>
                  <a:lnTo>
                    <a:pt x="-16233" y="2078"/>
                  </a:lnTo>
                  <a:cubicBezTo>
                    <a:pt x="-18379" y="810"/>
                    <a:pt x="-19061" y="-1994"/>
                    <a:pt x="-17793" y="-4115"/>
                  </a:cubicBezTo>
                </a:path>
              </a:pathLst>
            </a:custGeom>
            <a:solidFill>
              <a:srgbClr val="FFA88F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283" name="Agrupar 282">
              <a:extLst>
                <a:ext uri="{FF2B5EF4-FFF2-40B4-BE49-F238E27FC236}">
                  <a16:creationId xmlns:a16="http://schemas.microsoft.com/office/drawing/2014/main" id="{C33C43FA-228E-20FB-7825-4477588A3AAD}"/>
                </a:ext>
              </a:extLst>
            </p:cNvPr>
            <p:cNvGrpSpPr/>
            <p:nvPr/>
          </p:nvGrpSpPr>
          <p:grpSpPr>
            <a:xfrm>
              <a:off x="4673929" y="3696300"/>
              <a:ext cx="523979" cy="1439733"/>
              <a:chOff x="4673929" y="3696300"/>
              <a:chExt cx="523979" cy="1439733"/>
            </a:xfrm>
          </p:grpSpPr>
          <p:sp>
            <p:nvSpPr>
              <p:cNvPr id="284" name="Forma Livre: Forma 283">
                <a:extLst>
                  <a:ext uri="{FF2B5EF4-FFF2-40B4-BE49-F238E27FC236}">
                    <a16:creationId xmlns:a16="http://schemas.microsoft.com/office/drawing/2014/main" id="{106B34F0-0BF1-4840-DCE6-BB74981F81BD}"/>
                  </a:ext>
                </a:extLst>
              </p:cNvPr>
              <p:cNvSpPr/>
              <p:nvPr/>
            </p:nvSpPr>
            <p:spPr>
              <a:xfrm flipV="1">
                <a:off x="5119591" y="3848845"/>
                <a:ext cx="78317" cy="119548"/>
              </a:xfrm>
              <a:custGeom>
                <a:avLst/>
                <a:gdLst>
                  <a:gd name="connsiteX0" fmla="*/ 59981 w 78317"/>
                  <a:gd name="connsiteY0" fmla="*/ 99994 h 119548"/>
                  <a:gd name="connsiteX1" fmla="*/ 33306 w 78317"/>
                  <a:gd name="connsiteY1" fmla="*/ -6436 h 119548"/>
                  <a:gd name="connsiteX2" fmla="*/ -18336 w 78317"/>
                  <a:gd name="connsiteY2" fmla="*/ 7243 h 119548"/>
                  <a:gd name="connsiteX3" fmla="*/ 9167 w 78317"/>
                  <a:gd name="connsiteY3" fmla="*/ 113113 h 119548"/>
                  <a:gd name="connsiteX4" fmla="*/ 59981 w 78317"/>
                  <a:gd name="connsiteY4" fmla="*/ 99994 h 119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317" h="119548">
                    <a:moveTo>
                      <a:pt x="59981" y="99994"/>
                    </a:moveTo>
                    <a:lnTo>
                      <a:pt x="33306" y="-6436"/>
                    </a:lnTo>
                    <a:lnTo>
                      <a:pt x="-18336" y="7243"/>
                    </a:lnTo>
                    <a:lnTo>
                      <a:pt x="9167" y="113113"/>
                    </a:lnTo>
                    <a:lnTo>
                      <a:pt x="59981" y="99994"/>
                    </a:lnTo>
                  </a:path>
                </a:pathLst>
              </a:custGeom>
              <a:solidFill>
                <a:srgbClr val="AAE0FF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grpSp>
            <p:nvGrpSpPr>
              <p:cNvPr id="285" name="Agrupar 284">
                <a:extLst>
                  <a:ext uri="{FF2B5EF4-FFF2-40B4-BE49-F238E27FC236}">
                    <a16:creationId xmlns:a16="http://schemas.microsoft.com/office/drawing/2014/main" id="{3A4FCCEA-6432-1290-2CF0-C6294D95C5F9}"/>
                  </a:ext>
                </a:extLst>
              </p:cNvPr>
              <p:cNvGrpSpPr/>
              <p:nvPr/>
            </p:nvGrpSpPr>
            <p:grpSpPr>
              <a:xfrm>
                <a:off x="4673929" y="3696300"/>
                <a:ext cx="466094" cy="1439733"/>
                <a:chOff x="4673929" y="3696300"/>
                <a:chExt cx="466094" cy="1439733"/>
              </a:xfrm>
            </p:grpSpPr>
            <p:sp>
              <p:nvSpPr>
                <p:cNvPr id="286" name="Forma Livre: Forma 285">
                  <a:extLst>
                    <a:ext uri="{FF2B5EF4-FFF2-40B4-BE49-F238E27FC236}">
                      <a16:creationId xmlns:a16="http://schemas.microsoft.com/office/drawing/2014/main" id="{10D0F92C-EB21-9E75-4390-8FAB6B5CE2F8}"/>
                    </a:ext>
                  </a:extLst>
                </p:cNvPr>
                <p:cNvSpPr/>
                <p:nvPr/>
              </p:nvSpPr>
              <p:spPr>
                <a:xfrm flipV="1">
                  <a:off x="4733978" y="3817636"/>
                  <a:ext cx="97530" cy="97531"/>
                </a:xfrm>
                <a:custGeom>
                  <a:avLst/>
                  <a:gdLst>
                    <a:gd name="connsiteX0" fmla="*/ 80531 w 97530"/>
                    <a:gd name="connsiteY0" fmla="*/ 42133 h 97531"/>
                    <a:gd name="connsiteX1" fmla="*/ 31766 w 97530"/>
                    <a:gd name="connsiteY1" fmla="*/ -6632 h 97531"/>
                    <a:gd name="connsiteX2" fmla="*/ -17000 w 97530"/>
                    <a:gd name="connsiteY2" fmla="*/ 42133 h 97531"/>
                    <a:gd name="connsiteX3" fmla="*/ 31766 w 97530"/>
                    <a:gd name="connsiteY3" fmla="*/ 90899 h 97531"/>
                    <a:gd name="connsiteX4" fmla="*/ 80531 w 97530"/>
                    <a:gd name="connsiteY4" fmla="*/ 42133 h 97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30" h="97531">
                      <a:moveTo>
                        <a:pt x="80531" y="42133"/>
                      </a:moveTo>
                      <a:cubicBezTo>
                        <a:pt x="80531" y="15190"/>
                        <a:pt x="58684" y="-6632"/>
                        <a:pt x="31766" y="-6632"/>
                      </a:cubicBezTo>
                      <a:cubicBezTo>
                        <a:pt x="4823" y="-6632"/>
                        <a:pt x="-17000" y="15190"/>
                        <a:pt x="-17000" y="42133"/>
                      </a:cubicBezTo>
                      <a:cubicBezTo>
                        <a:pt x="-17000" y="69052"/>
                        <a:pt x="4823" y="90899"/>
                        <a:pt x="31766" y="90899"/>
                      </a:cubicBezTo>
                      <a:cubicBezTo>
                        <a:pt x="58684" y="90899"/>
                        <a:pt x="80531" y="69052"/>
                        <a:pt x="80531" y="42133"/>
                      </a:cubicBezTo>
                    </a:path>
                  </a:pathLst>
                </a:custGeom>
                <a:solidFill>
                  <a:srgbClr val="0E0E0E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87" name="Forma Livre: Forma 286">
                  <a:extLst>
                    <a:ext uri="{FF2B5EF4-FFF2-40B4-BE49-F238E27FC236}">
                      <a16:creationId xmlns:a16="http://schemas.microsoft.com/office/drawing/2014/main" id="{5D11DD7A-0FD7-19BA-1A1B-2F84815358CE}"/>
                    </a:ext>
                  </a:extLst>
                </p:cNvPr>
                <p:cNvSpPr/>
                <p:nvPr/>
              </p:nvSpPr>
              <p:spPr>
                <a:xfrm flipV="1">
                  <a:off x="4881698" y="3921994"/>
                  <a:ext cx="258325" cy="183848"/>
                </a:xfrm>
                <a:custGeom>
                  <a:avLst/>
                  <a:gdLst>
                    <a:gd name="connsiteX0" fmla="*/ -12066 w 258325"/>
                    <a:gd name="connsiteY0" fmla="*/ 114312 h 183848"/>
                    <a:gd name="connsiteX1" fmla="*/ 51524 w 258325"/>
                    <a:gd name="connsiteY1" fmla="*/ 162932 h 183848"/>
                    <a:gd name="connsiteX2" fmla="*/ 140765 w 258325"/>
                    <a:gd name="connsiteY2" fmla="*/ 61207 h 183848"/>
                    <a:gd name="connsiteX3" fmla="*/ 213206 w 258325"/>
                    <a:gd name="connsiteY3" fmla="*/ 159542 h 183848"/>
                    <a:gd name="connsiteX4" fmla="*/ 240515 w 258325"/>
                    <a:gd name="connsiteY4" fmla="*/ 141865 h 183848"/>
                    <a:gd name="connsiteX5" fmla="*/ 153907 w 258325"/>
                    <a:gd name="connsiteY5" fmla="*/ -5187 h 183848"/>
                    <a:gd name="connsiteX6" fmla="*/ -12066 w 258325"/>
                    <a:gd name="connsiteY6" fmla="*/ 114312 h 183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8325" h="183848">
                      <a:moveTo>
                        <a:pt x="-12066" y="114312"/>
                      </a:moveTo>
                      <a:cubicBezTo>
                        <a:pt x="-33279" y="154544"/>
                        <a:pt x="7928" y="202919"/>
                        <a:pt x="51524" y="162932"/>
                      </a:cubicBezTo>
                      <a:lnTo>
                        <a:pt x="140765" y="61207"/>
                      </a:lnTo>
                      <a:lnTo>
                        <a:pt x="213206" y="159542"/>
                      </a:lnTo>
                      <a:cubicBezTo>
                        <a:pt x="221960" y="147205"/>
                        <a:pt x="227714" y="141328"/>
                        <a:pt x="240515" y="141865"/>
                      </a:cubicBezTo>
                      <a:cubicBezTo>
                        <a:pt x="240515" y="141865"/>
                        <a:pt x="191749" y="3737"/>
                        <a:pt x="153907" y="-5187"/>
                      </a:cubicBezTo>
                      <a:cubicBezTo>
                        <a:pt x="108994" y="-15769"/>
                        <a:pt x="4563" y="87321"/>
                        <a:pt x="-12066" y="114312"/>
                      </a:cubicBezTo>
                    </a:path>
                  </a:pathLst>
                </a:custGeom>
                <a:solidFill>
                  <a:srgbClr val="FFA88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88" name="Forma Livre: Forma 287">
                  <a:extLst>
                    <a:ext uri="{FF2B5EF4-FFF2-40B4-BE49-F238E27FC236}">
                      <a16:creationId xmlns:a16="http://schemas.microsoft.com/office/drawing/2014/main" id="{8F657FB7-6737-FFCE-C190-31FBCE2ED84F}"/>
                    </a:ext>
                  </a:extLst>
                </p:cNvPr>
                <p:cNvSpPr/>
                <p:nvPr/>
              </p:nvSpPr>
              <p:spPr>
                <a:xfrm flipV="1">
                  <a:off x="4741101" y="3918938"/>
                  <a:ext cx="247038" cy="332124"/>
                </a:xfrm>
                <a:custGeom>
                  <a:avLst/>
                  <a:gdLst>
                    <a:gd name="connsiteX0" fmla="*/ -4420 w 247038"/>
                    <a:gd name="connsiteY0" fmla="*/ 160723 h 332124"/>
                    <a:gd name="connsiteX1" fmla="*/ 18256 w 247038"/>
                    <a:gd name="connsiteY1" fmla="*/ 93329 h 332124"/>
                    <a:gd name="connsiteX2" fmla="*/ 44101 w 247038"/>
                    <a:gd name="connsiteY2" fmla="*/ -1398 h 332124"/>
                    <a:gd name="connsiteX3" fmla="*/ 221998 w 247038"/>
                    <a:gd name="connsiteY3" fmla="*/ -5616 h 332124"/>
                    <a:gd name="connsiteX4" fmla="*/ 226459 w 247038"/>
                    <a:gd name="connsiteY4" fmla="*/ 113859 h 332124"/>
                    <a:gd name="connsiteX5" fmla="*/ 229312 w 247038"/>
                    <a:gd name="connsiteY5" fmla="*/ 172817 h 332124"/>
                    <a:gd name="connsiteX6" fmla="*/ 226557 w 247038"/>
                    <a:gd name="connsiteY6" fmla="*/ 237382 h 332124"/>
                    <a:gd name="connsiteX7" fmla="*/ 161114 w 247038"/>
                    <a:gd name="connsiteY7" fmla="*/ 318967 h 332124"/>
                    <a:gd name="connsiteX8" fmla="*/ -14539 w 247038"/>
                    <a:gd name="connsiteY8" fmla="*/ 260594 h 332124"/>
                    <a:gd name="connsiteX9" fmla="*/ -4420 w 247038"/>
                    <a:gd name="connsiteY9" fmla="*/ 160723 h 332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7038" h="332124">
                      <a:moveTo>
                        <a:pt x="-4420" y="160723"/>
                      </a:moveTo>
                      <a:cubicBezTo>
                        <a:pt x="2163" y="137559"/>
                        <a:pt x="10404" y="114249"/>
                        <a:pt x="18256" y="93329"/>
                      </a:cubicBezTo>
                      <a:cubicBezTo>
                        <a:pt x="30178" y="61558"/>
                        <a:pt x="41224" y="10550"/>
                        <a:pt x="44101" y="-1398"/>
                      </a:cubicBezTo>
                      <a:lnTo>
                        <a:pt x="221998" y="-5616"/>
                      </a:lnTo>
                      <a:cubicBezTo>
                        <a:pt x="224387" y="84527"/>
                        <a:pt x="224631" y="84551"/>
                        <a:pt x="226459" y="113859"/>
                      </a:cubicBezTo>
                      <a:cubicBezTo>
                        <a:pt x="227654" y="132902"/>
                        <a:pt x="228727" y="153701"/>
                        <a:pt x="229312" y="172817"/>
                      </a:cubicBezTo>
                      <a:cubicBezTo>
                        <a:pt x="230239" y="202929"/>
                        <a:pt x="229849" y="228897"/>
                        <a:pt x="226557" y="237382"/>
                      </a:cubicBezTo>
                      <a:cubicBezTo>
                        <a:pt x="217145" y="261570"/>
                        <a:pt x="186911" y="294633"/>
                        <a:pt x="161114" y="318967"/>
                      </a:cubicBezTo>
                      <a:cubicBezTo>
                        <a:pt x="135317" y="343301"/>
                        <a:pt x="-20440" y="304727"/>
                        <a:pt x="-14539" y="260594"/>
                      </a:cubicBezTo>
                      <a:cubicBezTo>
                        <a:pt x="-21196" y="234676"/>
                        <a:pt x="-14978" y="197906"/>
                        <a:pt x="-4420" y="160723"/>
                      </a:cubicBezTo>
                    </a:path>
                  </a:pathLst>
                </a:custGeom>
                <a:solidFill>
                  <a:schemeClr val="accent2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89" name="Forma Livre: Forma 288">
                  <a:extLst>
                    <a:ext uri="{FF2B5EF4-FFF2-40B4-BE49-F238E27FC236}">
                      <a16:creationId xmlns:a16="http://schemas.microsoft.com/office/drawing/2014/main" id="{E1DB1295-12D3-E187-4157-6E0CE3F5FBAF}"/>
                    </a:ext>
                  </a:extLst>
                </p:cNvPr>
                <p:cNvSpPr/>
                <p:nvPr/>
              </p:nvSpPr>
              <p:spPr>
                <a:xfrm flipV="1">
                  <a:off x="4793862" y="3913765"/>
                  <a:ext cx="110282" cy="79694"/>
                </a:xfrm>
                <a:custGeom>
                  <a:avLst/>
                  <a:gdLst>
                    <a:gd name="connsiteX0" fmla="*/ 73053 w 110282"/>
                    <a:gd name="connsiteY0" fmla="*/ 68726 h 79694"/>
                    <a:gd name="connsiteX1" fmla="*/ 83319 w 110282"/>
                    <a:gd name="connsiteY1" fmla="*/ -6227 h 79694"/>
                    <a:gd name="connsiteX2" fmla="*/ -17235 w 110282"/>
                    <a:gd name="connsiteY2" fmla="*/ 48269 h 79694"/>
                    <a:gd name="connsiteX3" fmla="*/ 73053 w 110282"/>
                    <a:gd name="connsiteY3" fmla="*/ 68726 h 79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282" h="79694">
                      <a:moveTo>
                        <a:pt x="73053" y="68726"/>
                      </a:moveTo>
                      <a:cubicBezTo>
                        <a:pt x="73053" y="68726"/>
                        <a:pt x="110115" y="30079"/>
                        <a:pt x="83319" y="-6227"/>
                      </a:cubicBezTo>
                      <a:cubicBezTo>
                        <a:pt x="15120" y="2332"/>
                        <a:pt x="-15943" y="46513"/>
                        <a:pt x="-17235" y="48269"/>
                      </a:cubicBezTo>
                      <a:cubicBezTo>
                        <a:pt x="21460" y="88183"/>
                        <a:pt x="73053" y="68726"/>
                        <a:pt x="73053" y="68726"/>
                      </a:cubicBezTo>
                    </a:path>
                  </a:pathLst>
                </a:custGeom>
                <a:solidFill>
                  <a:srgbClr val="FFA88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90" name="Forma Livre: Forma 289">
                  <a:extLst>
                    <a:ext uri="{FF2B5EF4-FFF2-40B4-BE49-F238E27FC236}">
                      <a16:creationId xmlns:a16="http://schemas.microsoft.com/office/drawing/2014/main" id="{84AFA0A3-F0B7-DBE1-76FD-FEBFA2979B0B}"/>
                    </a:ext>
                  </a:extLst>
                </p:cNvPr>
                <p:cNvSpPr/>
                <p:nvPr/>
              </p:nvSpPr>
              <p:spPr>
                <a:xfrm flipV="1">
                  <a:off x="4710497" y="4254479"/>
                  <a:ext cx="177049" cy="765029"/>
                </a:xfrm>
                <a:custGeom>
                  <a:avLst/>
                  <a:gdLst>
                    <a:gd name="connsiteX0" fmla="*/ 159985 w 177049"/>
                    <a:gd name="connsiteY0" fmla="*/ 679398 h 765029"/>
                    <a:gd name="connsiteX1" fmla="*/ 42387 w 177049"/>
                    <a:gd name="connsiteY1" fmla="*/ -3050 h 765029"/>
                    <a:gd name="connsiteX2" fmla="*/ -17058 w 177049"/>
                    <a:gd name="connsiteY2" fmla="*/ 290 h 765029"/>
                    <a:gd name="connsiteX3" fmla="*/ 11860 w 177049"/>
                    <a:gd name="connsiteY3" fmla="*/ 666402 h 765029"/>
                    <a:gd name="connsiteX4" fmla="*/ 159985 w 177049"/>
                    <a:gd name="connsiteY4" fmla="*/ 679398 h 76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049" h="765029">
                      <a:moveTo>
                        <a:pt x="159985" y="679398"/>
                      </a:moveTo>
                      <a:cubicBezTo>
                        <a:pt x="123313" y="449200"/>
                        <a:pt x="42387" y="-3050"/>
                        <a:pt x="42387" y="-3050"/>
                      </a:cubicBezTo>
                      <a:lnTo>
                        <a:pt x="-17058" y="290"/>
                      </a:lnTo>
                      <a:lnTo>
                        <a:pt x="11860" y="666402"/>
                      </a:lnTo>
                      <a:cubicBezTo>
                        <a:pt x="22588" y="761592"/>
                        <a:pt x="161058" y="816892"/>
                        <a:pt x="159985" y="679398"/>
                      </a:cubicBezTo>
                    </a:path>
                  </a:pathLst>
                </a:custGeom>
                <a:solidFill>
                  <a:schemeClr val="accent5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91" name="Forma Livre: Forma 290">
                  <a:extLst>
                    <a:ext uri="{FF2B5EF4-FFF2-40B4-BE49-F238E27FC236}">
                      <a16:creationId xmlns:a16="http://schemas.microsoft.com/office/drawing/2014/main" id="{E8DBE039-5EE9-9CAB-1744-0793C460D4C7}"/>
                    </a:ext>
                  </a:extLst>
                </p:cNvPr>
                <p:cNvSpPr/>
                <p:nvPr/>
              </p:nvSpPr>
              <p:spPr>
                <a:xfrm flipV="1">
                  <a:off x="4673929" y="5005830"/>
                  <a:ext cx="99524" cy="124766"/>
                </a:xfrm>
                <a:custGeom>
                  <a:avLst/>
                  <a:gdLst>
                    <a:gd name="connsiteX0" fmla="*/ -13187 w 99524"/>
                    <a:gd name="connsiteY0" fmla="*/ -1046 h 124766"/>
                    <a:gd name="connsiteX1" fmla="*/ 2711 w 99524"/>
                    <a:gd name="connsiteY1" fmla="*/ 23044 h 124766"/>
                    <a:gd name="connsiteX2" fmla="*/ 15560 w 99524"/>
                    <a:gd name="connsiteY2" fmla="*/ 121063 h 124766"/>
                    <a:gd name="connsiteX3" fmla="*/ 15707 w 99524"/>
                    <a:gd name="connsiteY3" fmla="*/ 123696 h 124766"/>
                    <a:gd name="connsiteX4" fmla="*/ 78370 w 99524"/>
                    <a:gd name="connsiteY4" fmla="*/ 123720 h 124766"/>
                    <a:gd name="connsiteX5" fmla="*/ 82734 w 99524"/>
                    <a:gd name="connsiteY5" fmla="*/ 84415 h 124766"/>
                    <a:gd name="connsiteX6" fmla="*/ 45673 w 99524"/>
                    <a:gd name="connsiteY6" fmla="*/ -1046 h 124766"/>
                    <a:gd name="connsiteX7" fmla="*/ -13187 w 99524"/>
                    <a:gd name="connsiteY7" fmla="*/ -1046 h 1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9524" h="124766">
                      <a:moveTo>
                        <a:pt x="-13187" y="-1046"/>
                      </a:moveTo>
                      <a:cubicBezTo>
                        <a:pt x="-26841" y="9658"/>
                        <a:pt x="2711" y="23044"/>
                        <a:pt x="2711" y="23044"/>
                      </a:cubicBezTo>
                      <a:lnTo>
                        <a:pt x="15560" y="121063"/>
                      </a:lnTo>
                      <a:lnTo>
                        <a:pt x="15707" y="123696"/>
                      </a:lnTo>
                      <a:lnTo>
                        <a:pt x="78370" y="123720"/>
                      </a:lnTo>
                      <a:lnTo>
                        <a:pt x="82734" y="84415"/>
                      </a:lnTo>
                      <a:lnTo>
                        <a:pt x="45673" y="-1046"/>
                      </a:lnTo>
                      <a:lnTo>
                        <a:pt x="-13187" y="-1046"/>
                      </a:ln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92" name="Forma Livre: Forma 291">
                  <a:extLst>
                    <a:ext uri="{FF2B5EF4-FFF2-40B4-BE49-F238E27FC236}">
                      <a16:creationId xmlns:a16="http://schemas.microsoft.com/office/drawing/2014/main" id="{0AD574B4-9E50-D426-CB8D-01149640FDEB}"/>
                    </a:ext>
                  </a:extLst>
                </p:cNvPr>
                <p:cNvSpPr/>
                <p:nvPr/>
              </p:nvSpPr>
              <p:spPr>
                <a:xfrm flipV="1">
                  <a:off x="4734392" y="5039942"/>
                  <a:ext cx="39158" cy="90654"/>
                </a:xfrm>
                <a:custGeom>
                  <a:avLst/>
                  <a:gdLst>
                    <a:gd name="connsiteX0" fmla="*/ 8704 w 39158"/>
                    <a:gd name="connsiteY0" fmla="*/ -967 h 90654"/>
                    <a:gd name="connsiteX1" fmla="*/ -16898 w 39158"/>
                    <a:gd name="connsiteY1" fmla="*/ 89688 h 90654"/>
                    <a:gd name="connsiteX2" fmla="*/ 22261 w 39158"/>
                    <a:gd name="connsiteY2" fmla="*/ 84763 h 90654"/>
                    <a:gd name="connsiteX3" fmla="*/ 17702 w 39158"/>
                    <a:gd name="connsiteY3" fmla="*/ -967 h 90654"/>
                    <a:gd name="connsiteX4" fmla="*/ 8704 w 39158"/>
                    <a:gd name="connsiteY4" fmla="*/ -967 h 90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58" h="90654">
                      <a:moveTo>
                        <a:pt x="8704" y="-967"/>
                      </a:moveTo>
                      <a:lnTo>
                        <a:pt x="-16898" y="89688"/>
                      </a:lnTo>
                      <a:lnTo>
                        <a:pt x="22261" y="84763"/>
                      </a:lnTo>
                      <a:lnTo>
                        <a:pt x="17702" y="-967"/>
                      </a:lnTo>
                      <a:lnTo>
                        <a:pt x="8704" y="-967"/>
                      </a:lnTo>
                    </a:path>
                  </a:pathLst>
                </a:custGeom>
                <a:solidFill>
                  <a:srgbClr val="0D0D0D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93" name="Forma Livre: Forma 292">
                  <a:extLst>
                    <a:ext uri="{FF2B5EF4-FFF2-40B4-BE49-F238E27FC236}">
                      <a16:creationId xmlns:a16="http://schemas.microsoft.com/office/drawing/2014/main" id="{F4099294-799C-CA9C-8930-1A16A5A0AEA3}"/>
                    </a:ext>
                  </a:extLst>
                </p:cNvPr>
                <p:cNvSpPr/>
                <p:nvPr/>
              </p:nvSpPr>
              <p:spPr>
                <a:xfrm flipV="1">
                  <a:off x="4865279" y="4252443"/>
                  <a:ext cx="149538" cy="775209"/>
                </a:xfrm>
                <a:custGeom>
                  <a:avLst/>
                  <a:gdLst>
                    <a:gd name="connsiteX0" fmla="*/ -17559 w 149538"/>
                    <a:gd name="connsiteY0" fmla="*/ 689555 h 775209"/>
                    <a:gd name="connsiteX1" fmla="*/ 47152 w 149538"/>
                    <a:gd name="connsiteY1" fmla="*/ -3036 h 775209"/>
                    <a:gd name="connsiteX2" fmla="*/ 106622 w 149538"/>
                    <a:gd name="connsiteY2" fmla="*/ 182 h 775209"/>
                    <a:gd name="connsiteX3" fmla="*/ 131980 w 149538"/>
                    <a:gd name="connsiteY3" fmla="*/ 656248 h 775209"/>
                    <a:gd name="connsiteX4" fmla="*/ -17559 w 149538"/>
                    <a:gd name="connsiteY4" fmla="*/ 689555 h 775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538" h="775209">
                      <a:moveTo>
                        <a:pt x="-17559" y="689555"/>
                      </a:moveTo>
                      <a:cubicBezTo>
                        <a:pt x="-6099" y="456749"/>
                        <a:pt x="47152" y="-3036"/>
                        <a:pt x="47152" y="-3036"/>
                      </a:cubicBezTo>
                      <a:lnTo>
                        <a:pt x="106622" y="182"/>
                      </a:lnTo>
                      <a:lnTo>
                        <a:pt x="131980" y="656248"/>
                      </a:lnTo>
                      <a:cubicBezTo>
                        <a:pt x="130907" y="777820"/>
                        <a:pt x="-3734" y="826366"/>
                        <a:pt x="-17559" y="689555"/>
                      </a:cubicBezTo>
                    </a:path>
                  </a:pathLst>
                </a:custGeom>
                <a:solidFill>
                  <a:schemeClr val="accent5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94" name="Forma Livre: Forma 293">
                  <a:extLst>
                    <a:ext uri="{FF2B5EF4-FFF2-40B4-BE49-F238E27FC236}">
                      <a16:creationId xmlns:a16="http://schemas.microsoft.com/office/drawing/2014/main" id="{7F0414D4-1BC3-6D74-61A1-6BC921D69D36}"/>
                    </a:ext>
                  </a:extLst>
                </p:cNvPr>
                <p:cNvSpPr/>
                <p:nvPr/>
              </p:nvSpPr>
              <p:spPr>
                <a:xfrm flipV="1">
                  <a:off x="4926699" y="5011048"/>
                  <a:ext cx="99343" cy="124985"/>
                </a:xfrm>
                <a:custGeom>
                  <a:avLst/>
                  <a:gdLst>
                    <a:gd name="connsiteX0" fmla="*/ 78039 w 99343"/>
                    <a:gd name="connsiteY0" fmla="*/ -1021 h 124985"/>
                    <a:gd name="connsiteX1" fmla="*/ 62190 w 99343"/>
                    <a:gd name="connsiteY1" fmla="*/ 23118 h 124985"/>
                    <a:gd name="connsiteX2" fmla="*/ 49584 w 99343"/>
                    <a:gd name="connsiteY2" fmla="*/ 121160 h 124985"/>
                    <a:gd name="connsiteX3" fmla="*/ 49438 w 99343"/>
                    <a:gd name="connsiteY3" fmla="*/ 123818 h 124985"/>
                    <a:gd name="connsiteX4" fmla="*/ -13202 w 99343"/>
                    <a:gd name="connsiteY4" fmla="*/ 123964 h 124985"/>
                    <a:gd name="connsiteX5" fmla="*/ -17688 w 99343"/>
                    <a:gd name="connsiteY5" fmla="*/ 84684 h 124985"/>
                    <a:gd name="connsiteX6" fmla="*/ 19155 w 99343"/>
                    <a:gd name="connsiteY6" fmla="*/ -875 h 124985"/>
                    <a:gd name="connsiteX7" fmla="*/ 78039 w 99343"/>
                    <a:gd name="connsiteY7" fmla="*/ -1021 h 124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9343" h="124985">
                      <a:moveTo>
                        <a:pt x="78039" y="-1021"/>
                      </a:moveTo>
                      <a:cubicBezTo>
                        <a:pt x="91717" y="9634"/>
                        <a:pt x="62190" y="23118"/>
                        <a:pt x="62190" y="23118"/>
                      </a:cubicBezTo>
                      <a:lnTo>
                        <a:pt x="49584" y="121160"/>
                      </a:lnTo>
                      <a:lnTo>
                        <a:pt x="49438" y="123818"/>
                      </a:lnTo>
                      <a:lnTo>
                        <a:pt x="-13202" y="123964"/>
                      </a:lnTo>
                      <a:lnTo>
                        <a:pt x="-17688" y="84684"/>
                      </a:lnTo>
                      <a:lnTo>
                        <a:pt x="19155" y="-875"/>
                      </a:lnTo>
                      <a:lnTo>
                        <a:pt x="78039" y="-1021"/>
                      </a:ln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95" name="Forma Livre: Forma 294">
                  <a:extLst>
                    <a:ext uri="{FF2B5EF4-FFF2-40B4-BE49-F238E27FC236}">
                      <a16:creationId xmlns:a16="http://schemas.microsoft.com/office/drawing/2014/main" id="{FEF1177E-9A57-C35E-0EF1-B1B925CB052E}"/>
                    </a:ext>
                  </a:extLst>
                </p:cNvPr>
                <p:cNvSpPr/>
                <p:nvPr/>
              </p:nvSpPr>
              <p:spPr>
                <a:xfrm flipV="1">
                  <a:off x="4926601" y="5045233"/>
                  <a:ext cx="39182" cy="90581"/>
                </a:xfrm>
                <a:custGeom>
                  <a:avLst/>
                  <a:gdLst>
                    <a:gd name="connsiteX0" fmla="*/ -4219 w 39182"/>
                    <a:gd name="connsiteY0" fmla="*/ -942 h 90581"/>
                    <a:gd name="connsiteX1" fmla="*/ 21602 w 39182"/>
                    <a:gd name="connsiteY1" fmla="*/ 89639 h 90581"/>
                    <a:gd name="connsiteX2" fmla="*/ -17581 w 39182"/>
                    <a:gd name="connsiteY2" fmla="*/ 84812 h 90581"/>
                    <a:gd name="connsiteX3" fmla="*/ -13241 w 39182"/>
                    <a:gd name="connsiteY3" fmla="*/ -942 h 90581"/>
                    <a:gd name="connsiteX4" fmla="*/ -4219 w 39182"/>
                    <a:gd name="connsiteY4" fmla="*/ -942 h 90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82" h="90581">
                      <a:moveTo>
                        <a:pt x="-4219" y="-942"/>
                      </a:moveTo>
                      <a:lnTo>
                        <a:pt x="21602" y="89639"/>
                      </a:lnTo>
                      <a:lnTo>
                        <a:pt x="-17581" y="84812"/>
                      </a:lnTo>
                      <a:lnTo>
                        <a:pt x="-13241" y="-942"/>
                      </a:lnTo>
                      <a:lnTo>
                        <a:pt x="-4219" y="-942"/>
                      </a:lnTo>
                    </a:path>
                  </a:pathLst>
                </a:custGeom>
                <a:solidFill>
                  <a:srgbClr val="0D0D0D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96" name="Forma Livre: Forma 295">
                  <a:extLst>
                    <a:ext uri="{FF2B5EF4-FFF2-40B4-BE49-F238E27FC236}">
                      <a16:creationId xmlns:a16="http://schemas.microsoft.com/office/drawing/2014/main" id="{E4A88B68-200F-ADE2-23BD-52DB55943793}"/>
                    </a:ext>
                  </a:extLst>
                </p:cNvPr>
                <p:cNvSpPr/>
                <p:nvPr/>
              </p:nvSpPr>
              <p:spPr>
                <a:xfrm flipV="1">
                  <a:off x="4738733" y="4217513"/>
                  <a:ext cx="274745" cy="172165"/>
                </a:xfrm>
                <a:custGeom>
                  <a:avLst/>
                  <a:gdLst>
                    <a:gd name="connsiteX0" fmla="*/ 42381 w 274745"/>
                    <a:gd name="connsiteY0" fmla="*/ 165665 h 172165"/>
                    <a:gd name="connsiteX1" fmla="*/ -17332 w 274745"/>
                    <a:gd name="connsiteY1" fmla="*/ 16564 h 172165"/>
                    <a:gd name="connsiteX2" fmla="*/ 256437 w 274745"/>
                    <a:gd name="connsiteY2" fmla="*/ -4600 h 172165"/>
                    <a:gd name="connsiteX3" fmla="*/ 223009 w 274745"/>
                    <a:gd name="connsiteY3" fmla="*/ 163836 h 172165"/>
                    <a:gd name="connsiteX4" fmla="*/ 42381 w 274745"/>
                    <a:gd name="connsiteY4" fmla="*/ 165665 h 172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5" h="172165">
                      <a:moveTo>
                        <a:pt x="42381" y="165665"/>
                      </a:moveTo>
                      <a:cubicBezTo>
                        <a:pt x="42381" y="165665"/>
                        <a:pt x="-14796" y="127286"/>
                        <a:pt x="-17332" y="16564"/>
                      </a:cubicBezTo>
                      <a:cubicBezTo>
                        <a:pt x="55816" y="3519"/>
                        <a:pt x="256437" y="-4600"/>
                        <a:pt x="256437" y="-4600"/>
                      </a:cubicBezTo>
                      <a:cubicBezTo>
                        <a:pt x="260899" y="62989"/>
                        <a:pt x="250122" y="124872"/>
                        <a:pt x="223009" y="163836"/>
                      </a:cubicBezTo>
                      <a:cubicBezTo>
                        <a:pt x="75079" y="170980"/>
                        <a:pt x="42381" y="165665"/>
                        <a:pt x="42381" y="165665"/>
                      </a:cubicBezTo>
                    </a:path>
                  </a:pathLst>
                </a:custGeom>
                <a:solidFill>
                  <a:schemeClr val="accent5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97" name="Forma Livre: Forma 296">
                  <a:extLst>
                    <a:ext uri="{FF2B5EF4-FFF2-40B4-BE49-F238E27FC236}">
                      <a16:creationId xmlns:a16="http://schemas.microsoft.com/office/drawing/2014/main" id="{C777EA1C-2711-2DCE-2BF1-9BC081AA905F}"/>
                    </a:ext>
                  </a:extLst>
                </p:cNvPr>
                <p:cNvSpPr/>
                <p:nvPr/>
              </p:nvSpPr>
              <p:spPr>
                <a:xfrm flipV="1">
                  <a:off x="4796471" y="3841799"/>
                  <a:ext cx="78219" cy="113227"/>
                </a:xfrm>
                <a:custGeom>
                  <a:avLst/>
                  <a:gdLst>
                    <a:gd name="connsiteX0" fmla="*/ 43891 w 78219"/>
                    <a:gd name="connsiteY0" fmla="*/ 106744 h 113227"/>
                    <a:gd name="connsiteX1" fmla="*/ 46841 w 78219"/>
                    <a:gd name="connsiteY1" fmla="*/ 90505 h 113227"/>
                    <a:gd name="connsiteX2" fmla="*/ 57423 w 78219"/>
                    <a:gd name="connsiteY2" fmla="*/ 32206 h 113227"/>
                    <a:gd name="connsiteX3" fmla="*/ 61032 w 78219"/>
                    <a:gd name="connsiteY3" fmla="*/ 12334 h 113227"/>
                    <a:gd name="connsiteX4" fmla="*/ -11994 w 78219"/>
                    <a:gd name="connsiteY4" fmla="*/ 2752 h 113227"/>
                    <a:gd name="connsiteX5" fmla="*/ -13433 w 78219"/>
                    <a:gd name="connsiteY5" fmla="*/ 26525 h 113227"/>
                    <a:gd name="connsiteX6" fmla="*/ -17017 w 78219"/>
                    <a:gd name="connsiteY6" fmla="*/ 84971 h 113227"/>
                    <a:gd name="connsiteX7" fmla="*/ -17188 w 78219"/>
                    <a:gd name="connsiteY7" fmla="*/ 87945 h 113227"/>
                    <a:gd name="connsiteX8" fmla="*/ 6829 w 78219"/>
                    <a:gd name="connsiteY8" fmla="*/ 95333 h 113227"/>
                    <a:gd name="connsiteX9" fmla="*/ 43891 w 78219"/>
                    <a:gd name="connsiteY9" fmla="*/ 106744 h 113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8219" h="113227">
                      <a:moveTo>
                        <a:pt x="43891" y="106744"/>
                      </a:moveTo>
                      <a:lnTo>
                        <a:pt x="46841" y="90505"/>
                      </a:lnTo>
                      <a:lnTo>
                        <a:pt x="57423" y="32206"/>
                      </a:lnTo>
                      <a:lnTo>
                        <a:pt x="61032" y="12334"/>
                      </a:lnTo>
                      <a:cubicBezTo>
                        <a:pt x="59789" y="-9171"/>
                        <a:pt x="3903" y="-12073"/>
                        <a:pt x="-11994" y="2752"/>
                      </a:cubicBezTo>
                      <a:cubicBezTo>
                        <a:pt x="-12189" y="6604"/>
                        <a:pt x="-12750" y="15650"/>
                        <a:pt x="-13433" y="26525"/>
                      </a:cubicBezTo>
                      <a:cubicBezTo>
                        <a:pt x="-14676" y="46885"/>
                        <a:pt x="-16359" y="73657"/>
                        <a:pt x="-17017" y="84971"/>
                      </a:cubicBezTo>
                      <a:lnTo>
                        <a:pt x="-17188" y="87945"/>
                      </a:lnTo>
                      <a:lnTo>
                        <a:pt x="6829" y="95333"/>
                      </a:lnTo>
                      <a:cubicBezTo>
                        <a:pt x="20459" y="99527"/>
                        <a:pt x="35259" y="104087"/>
                        <a:pt x="43891" y="106744"/>
                      </a:cubicBezTo>
                    </a:path>
                  </a:pathLst>
                </a:custGeom>
                <a:solidFill>
                  <a:srgbClr val="FFA88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98" name="Forma Livre: Forma 297">
                  <a:extLst>
                    <a:ext uri="{FF2B5EF4-FFF2-40B4-BE49-F238E27FC236}">
                      <a16:creationId xmlns:a16="http://schemas.microsoft.com/office/drawing/2014/main" id="{D4F2FF23-D309-7F2D-5A1D-35F51EFFB810}"/>
                    </a:ext>
                  </a:extLst>
                </p:cNvPr>
                <p:cNvSpPr/>
                <p:nvPr/>
              </p:nvSpPr>
              <p:spPr>
                <a:xfrm flipV="1">
                  <a:off x="4798153" y="3857227"/>
                  <a:ext cx="73391" cy="61846"/>
                </a:xfrm>
                <a:custGeom>
                  <a:avLst/>
                  <a:gdLst>
                    <a:gd name="connsiteX0" fmla="*/ 45161 w 73391"/>
                    <a:gd name="connsiteY0" fmla="*/ 54505 h 61846"/>
                    <a:gd name="connsiteX1" fmla="*/ 56207 w 73391"/>
                    <a:gd name="connsiteY1" fmla="*/ -6354 h 61846"/>
                    <a:gd name="connsiteX2" fmla="*/ -17185 w 73391"/>
                    <a:gd name="connsiteY2" fmla="*/ 36047 h 61846"/>
                    <a:gd name="connsiteX3" fmla="*/ -16819 w 73391"/>
                    <a:gd name="connsiteY3" fmla="*/ 40607 h 61846"/>
                    <a:gd name="connsiteX4" fmla="*/ 31605 w 73391"/>
                    <a:gd name="connsiteY4" fmla="*/ 54724 h 61846"/>
                    <a:gd name="connsiteX5" fmla="*/ 45161 w 73391"/>
                    <a:gd name="connsiteY5" fmla="*/ 54505 h 61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3391" h="61846">
                      <a:moveTo>
                        <a:pt x="45161" y="54505"/>
                      </a:moveTo>
                      <a:lnTo>
                        <a:pt x="56207" y="-6354"/>
                      </a:lnTo>
                      <a:cubicBezTo>
                        <a:pt x="3272" y="-9719"/>
                        <a:pt x="-17185" y="36047"/>
                        <a:pt x="-17185" y="36047"/>
                      </a:cubicBezTo>
                      <a:lnTo>
                        <a:pt x="-16819" y="40607"/>
                      </a:lnTo>
                      <a:cubicBezTo>
                        <a:pt x="-16819" y="40607"/>
                        <a:pt x="8782" y="50043"/>
                        <a:pt x="31605" y="54724"/>
                      </a:cubicBezTo>
                      <a:cubicBezTo>
                        <a:pt x="35896" y="55602"/>
                        <a:pt x="40529" y="55480"/>
                        <a:pt x="45161" y="54505"/>
                      </a:cubicBezTo>
                    </a:path>
                  </a:pathLst>
                </a:custGeom>
                <a:solidFill>
                  <a:srgbClr val="FC8968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299" name="Forma Livre: Forma 298">
                  <a:extLst>
                    <a:ext uri="{FF2B5EF4-FFF2-40B4-BE49-F238E27FC236}">
                      <a16:creationId xmlns:a16="http://schemas.microsoft.com/office/drawing/2014/main" id="{CA93AD3A-6C86-76D4-222D-542283819464}"/>
                    </a:ext>
                  </a:extLst>
                </p:cNvPr>
                <p:cNvSpPr/>
                <p:nvPr/>
              </p:nvSpPr>
              <p:spPr>
                <a:xfrm flipV="1">
                  <a:off x="4768023" y="3725726"/>
                  <a:ext cx="151055" cy="169317"/>
                </a:xfrm>
                <a:custGeom>
                  <a:avLst/>
                  <a:gdLst>
                    <a:gd name="connsiteX0" fmla="*/ 126342 w 151055"/>
                    <a:gd name="connsiteY0" fmla="*/ 102189 h 169317"/>
                    <a:gd name="connsiteX1" fmla="*/ 103910 w 151055"/>
                    <a:gd name="connsiteY1" fmla="*/ -1097 h 169317"/>
                    <a:gd name="connsiteX2" fmla="*/ -9567 w 151055"/>
                    <a:gd name="connsiteY2" fmla="*/ 48035 h 169317"/>
                    <a:gd name="connsiteX3" fmla="*/ 25300 w 151055"/>
                    <a:gd name="connsiteY3" fmla="*/ 158098 h 169317"/>
                    <a:gd name="connsiteX4" fmla="*/ 126342 w 151055"/>
                    <a:gd name="connsiteY4" fmla="*/ 102189 h 169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055" h="169317">
                      <a:moveTo>
                        <a:pt x="126342" y="102189"/>
                      </a:moveTo>
                      <a:cubicBezTo>
                        <a:pt x="144605" y="56349"/>
                        <a:pt x="126537" y="9095"/>
                        <a:pt x="103910" y="-1097"/>
                      </a:cubicBezTo>
                      <a:cubicBezTo>
                        <a:pt x="67068" y="-17701"/>
                        <a:pt x="8695" y="2195"/>
                        <a:pt x="-9567" y="48035"/>
                      </a:cubicBezTo>
                      <a:cubicBezTo>
                        <a:pt x="-27854" y="93850"/>
                        <a:pt x="-12225" y="143127"/>
                        <a:pt x="25300" y="158098"/>
                      </a:cubicBezTo>
                      <a:cubicBezTo>
                        <a:pt x="62825" y="173045"/>
                        <a:pt x="108080" y="148028"/>
                        <a:pt x="126342" y="102189"/>
                      </a:cubicBezTo>
                    </a:path>
                  </a:pathLst>
                </a:custGeom>
                <a:solidFill>
                  <a:srgbClr val="FFA88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00" name="Forma Livre: Forma 299">
                  <a:extLst>
                    <a:ext uri="{FF2B5EF4-FFF2-40B4-BE49-F238E27FC236}">
                      <a16:creationId xmlns:a16="http://schemas.microsoft.com/office/drawing/2014/main" id="{721B6DF8-C8D2-191E-133E-06BC8626C64F}"/>
                    </a:ext>
                  </a:extLst>
                </p:cNvPr>
                <p:cNvSpPr/>
                <p:nvPr/>
              </p:nvSpPr>
              <p:spPr>
                <a:xfrm flipV="1">
                  <a:off x="4739654" y="3716684"/>
                  <a:ext cx="131403" cy="170027"/>
                </a:xfrm>
                <a:custGeom>
                  <a:avLst/>
                  <a:gdLst>
                    <a:gd name="connsiteX0" fmla="*/ 114323 w 131403"/>
                    <a:gd name="connsiteY0" fmla="*/ 146532 h 170027"/>
                    <a:gd name="connsiteX1" fmla="*/ 40273 w 131403"/>
                    <a:gd name="connsiteY1" fmla="*/ -6933 h 170027"/>
                    <a:gd name="connsiteX2" fmla="*/ -1958 w 131403"/>
                    <a:gd name="connsiteY2" fmla="*/ 130464 h 170027"/>
                    <a:gd name="connsiteX3" fmla="*/ 114323 w 131403"/>
                    <a:gd name="connsiteY3" fmla="*/ 146532 h 170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03" h="170027">
                      <a:moveTo>
                        <a:pt x="114323" y="146532"/>
                      </a:moveTo>
                      <a:cubicBezTo>
                        <a:pt x="114323" y="146532"/>
                        <a:pt x="44613" y="105106"/>
                        <a:pt x="40273" y="-6933"/>
                      </a:cubicBezTo>
                      <a:cubicBezTo>
                        <a:pt x="-17392" y="39150"/>
                        <a:pt x="-31778" y="87160"/>
                        <a:pt x="-1958" y="130464"/>
                      </a:cubicBezTo>
                      <a:cubicBezTo>
                        <a:pt x="24741" y="169208"/>
                        <a:pt x="80212" y="171988"/>
                        <a:pt x="114323" y="146532"/>
                      </a:cubicBezTo>
                    </a:path>
                  </a:pathLst>
                </a:custGeom>
                <a:solidFill>
                  <a:srgbClr val="0E0E0E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01" name="Forma Livre: Forma 300">
                  <a:extLst>
                    <a:ext uri="{FF2B5EF4-FFF2-40B4-BE49-F238E27FC236}">
                      <a16:creationId xmlns:a16="http://schemas.microsoft.com/office/drawing/2014/main" id="{3AE480BA-F66B-A6D2-86D3-F70E02FC8CBB}"/>
                    </a:ext>
                  </a:extLst>
                </p:cNvPr>
                <p:cNvSpPr/>
                <p:nvPr/>
              </p:nvSpPr>
              <p:spPr>
                <a:xfrm flipV="1">
                  <a:off x="4761044" y="3709769"/>
                  <a:ext cx="150001" cy="74901"/>
                </a:xfrm>
                <a:custGeom>
                  <a:avLst/>
                  <a:gdLst>
                    <a:gd name="connsiteX0" fmla="*/ 87704 w 150001"/>
                    <a:gd name="connsiteY0" fmla="*/ 40702 h 74901"/>
                    <a:gd name="connsiteX1" fmla="*/ 132812 w 150001"/>
                    <a:gd name="connsiteY1" fmla="*/ -7186 h 74901"/>
                    <a:gd name="connsiteX2" fmla="*/ 2852 w 150001"/>
                    <a:gd name="connsiteY2" fmla="*/ 51845 h 74901"/>
                    <a:gd name="connsiteX3" fmla="*/ 87704 w 150001"/>
                    <a:gd name="connsiteY3" fmla="*/ 40702 h 7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0001" h="74901">
                      <a:moveTo>
                        <a:pt x="87704" y="40702"/>
                      </a:moveTo>
                      <a:cubicBezTo>
                        <a:pt x="87704" y="40702"/>
                        <a:pt x="112721" y="36118"/>
                        <a:pt x="132812" y="-7186"/>
                      </a:cubicBezTo>
                      <a:cubicBezTo>
                        <a:pt x="122401" y="31582"/>
                        <a:pt x="77878" y="98367"/>
                        <a:pt x="2852" y="51845"/>
                      </a:cubicBezTo>
                      <a:cubicBezTo>
                        <a:pt x="-72198" y="5322"/>
                        <a:pt x="87704" y="40702"/>
                        <a:pt x="87704" y="40702"/>
                      </a:cubicBezTo>
                    </a:path>
                  </a:pathLst>
                </a:custGeom>
                <a:solidFill>
                  <a:srgbClr val="0E0E0E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02" name="Forma Livre: Forma 301">
                  <a:extLst>
                    <a:ext uri="{FF2B5EF4-FFF2-40B4-BE49-F238E27FC236}">
                      <a16:creationId xmlns:a16="http://schemas.microsoft.com/office/drawing/2014/main" id="{5486390E-C58D-16F8-BEDB-E276C24D8032}"/>
                    </a:ext>
                  </a:extLst>
                </p:cNvPr>
                <p:cNvSpPr/>
                <p:nvPr/>
              </p:nvSpPr>
              <p:spPr>
                <a:xfrm flipV="1">
                  <a:off x="4784614" y="3822895"/>
                  <a:ext cx="34564" cy="34564"/>
                </a:xfrm>
                <a:custGeom>
                  <a:avLst/>
                  <a:gdLst>
                    <a:gd name="connsiteX0" fmla="*/ 15392 w 34564"/>
                    <a:gd name="connsiteY0" fmla="*/ 18781 h 34564"/>
                    <a:gd name="connsiteX1" fmla="*/ 8467 w 34564"/>
                    <a:gd name="connsiteY1" fmla="*/ -4650 h 34564"/>
                    <a:gd name="connsiteX2" fmla="*/ -14964 w 34564"/>
                    <a:gd name="connsiteY2" fmla="*/ 2274 h 34564"/>
                    <a:gd name="connsiteX3" fmla="*/ -8040 w 34564"/>
                    <a:gd name="connsiteY3" fmla="*/ 25706 h 34564"/>
                    <a:gd name="connsiteX4" fmla="*/ 15392 w 34564"/>
                    <a:gd name="connsiteY4" fmla="*/ 18781 h 34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564" h="34564">
                      <a:moveTo>
                        <a:pt x="15392" y="18781"/>
                      </a:moveTo>
                      <a:cubicBezTo>
                        <a:pt x="19952" y="10394"/>
                        <a:pt x="16855" y="-91"/>
                        <a:pt x="8467" y="-4650"/>
                      </a:cubicBezTo>
                      <a:cubicBezTo>
                        <a:pt x="80" y="-9210"/>
                        <a:pt x="-10404" y="-6113"/>
                        <a:pt x="-14964" y="2274"/>
                      </a:cubicBezTo>
                      <a:cubicBezTo>
                        <a:pt x="-19524" y="10638"/>
                        <a:pt x="-16427" y="21147"/>
                        <a:pt x="-8040" y="25706"/>
                      </a:cubicBezTo>
                      <a:cubicBezTo>
                        <a:pt x="348" y="30266"/>
                        <a:pt x="10833" y="27169"/>
                        <a:pt x="15392" y="18781"/>
                      </a:cubicBezTo>
                    </a:path>
                  </a:pathLst>
                </a:custGeom>
                <a:solidFill>
                  <a:srgbClr val="FFA88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03" name="Forma Livre: Forma 302">
                  <a:extLst>
                    <a:ext uri="{FF2B5EF4-FFF2-40B4-BE49-F238E27FC236}">
                      <a16:creationId xmlns:a16="http://schemas.microsoft.com/office/drawing/2014/main" id="{60B87C94-1487-F2FE-8977-4EB3D4EFCA94}"/>
                    </a:ext>
                  </a:extLst>
                </p:cNvPr>
                <p:cNvSpPr/>
                <p:nvPr/>
              </p:nvSpPr>
              <p:spPr>
                <a:xfrm flipV="1">
                  <a:off x="4728595" y="3696300"/>
                  <a:ext cx="191511" cy="153315"/>
                </a:xfrm>
                <a:custGeom>
                  <a:avLst/>
                  <a:gdLst>
                    <a:gd name="connsiteX0" fmla="*/ -8595 w 191511"/>
                    <a:gd name="connsiteY0" fmla="*/ 14477 h 153315"/>
                    <a:gd name="connsiteX1" fmla="*/ 24273 w 191511"/>
                    <a:gd name="connsiteY1" fmla="*/ 135830 h 153315"/>
                    <a:gd name="connsiteX2" fmla="*/ 141139 w 191511"/>
                    <a:gd name="connsiteY2" fmla="*/ 117323 h 153315"/>
                    <a:gd name="connsiteX3" fmla="*/ 173861 w 191511"/>
                    <a:gd name="connsiteY3" fmla="*/ 123224 h 153315"/>
                    <a:gd name="connsiteX4" fmla="*/ 155232 w 191511"/>
                    <a:gd name="connsiteY4" fmla="*/ 103254 h 153315"/>
                    <a:gd name="connsiteX5" fmla="*/ 155379 w 191511"/>
                    <a:gd name="connsiteY5" fmla="*/ 103059 h 153315"/>
                    <a:gd name="connsiteX6" fmla="*/ -3524 w 191511"/>
                    <a:gd name="connsiteY6" fmla="*/ -3347 h 153315"/>
                    <a:gd name="connsiteX7" fmla="*/ -11107 w 191511"/>
                    <a:gd name="connsiteY7" fmla="*/ -7053 h 153315"/>
                    <a:gd name="connsiteX8" fmla="*/ -8595 w 191511"/>
                    <a:gd name="connsiteY8" fmla="*/ 14477 h 153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1511" h="153315">
                      <a:moveTo>
                        <a:pt x="-8595" y="14477"/>
                      </a:moveTo>
                      <a:cubicBezTo>
                        <a:pt x="-16861" y="40371"/>
                        <a:pt x="-32953" y="107741"/>
                        <a:pt x="24273" y="135830"/>
                      </a:cubicBezTo>
                      <a:cubicBezTo>
                        <a:pt x="75135" y="160798"/>
                        <a:pt x="119243" y="135342"/>
                        <a:pt x="141139" y="117323"/>
                      </a:cubicBezTo>
                      <a:cubicBezTo>
                        <a:pt x="149210" y="117494"/>
                        <a:pt x="169374" y="126955"/>
                        <a:pt x="173861" y="123224"/>
                      </a:cubicBezTo>
                      <a:cubicBezTo>
                        <a:pt x="175202" y="120761"/>
                        <a:pt x="175275" y="115568"/>
                        <a:pt x="155232" y="103254"/>
                      </a:cubicBezTo>
                      <a:lnTo>
                        <a:pt x="155379" y="103059"/>
                      </a:lnTo>
                      <a:cubicBezTo>
                        <a:pt x="80548" y="72313"/>
                        <a:pt x="17982" y="38908"/>
                        <a:pt x="-3524" y="-3347"/>
                      </a:cubicBezTo>
                      <a:cubicBezTo>
                        <a:pt x="-3524" y="-3347"/>
                        <a:pt x="-8156" y="-6541"/>
                        <a:pt x="-11107" y="-7053"/>
                      </a:cubicBezTo>
                      <a:cubicBezTo>
                        <a:pt x="-13691" y="-7516"/>
                        <a:pt x="-9083" y="4017"/>
                        <a:pt x="-8595" y="14477"/>
                      </a:cubicBezTo>
                    </a:path>
                  </a:pathLst>
                </a:custGeom>
                <a:solidFill>
                  <a:srgbClr val="FFEE73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04" name="Forma Livre: Forma 303">
                  <a:extLst>
                    <a:ext uri="{FF2B5EF4-FFF2-40B4-BE49-F238E27FC236}">
                      <a16:creationId xmlns:a16="http://schemas.microsoft.com/office/drawing/2014/main" id="{3714C016-A7D4-9050-7410-9D5F2300673A}"/>
                    </a:ext>
                  </a:extLst>
                </p:cNvPr>
                <p:cNvSpPr/>
                <p:nvPr/>
              </p:nvSpPr>
              <p:spPr>
                <a:xfrm flipV="1">
                  <a:off x="4742731" y="3699766"/>
                  <a:ext cx="122620" cy="52792"/>
                </a:xfrm>
                <a:custGeom>
                  <a:avLst/>
                  <a:gdLst>
                    <a:gd name="connsiteX0" fmla="*/ 74481 w 122620"/>
                    <a:gd name="connsiteY0" fmla="*/ -7284 h 52792"/>
                    <a:gd name="connsiteX1" fmla="*/ -15515 w 122620"/>
                    <a:gd name="connsiteY1" fmla="*/ 20561 h 52792"/>
                    <a:gd name="connsiteX2" fmla="*/ -17076 w 122620"/>
                    <a:gd name="connsiteY2" fmla="*/ 22829 h 52792"/>
                    <a:gd name="connsiteX3" fmla="*/ 11672 w 122620"/>
                    <a:gd name="connsiteY3" fmla="*/ 42481 h 52792"/>
                    <a:gd name="connsiteX4" fmla="*/ 105545 w 122620"/>
                    <a:gd name="connsiteY4" fmla="*/ 8687 h 52792"/>
                    <a:gd name="connsiteX5" fmla="*/ 74481 w 122620"/>
                    <a:gd name="connsiteY5" fmla="*/ -7284 h 52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620" h="52792">
                      <a:moveTo>
                        <a:pt x="74481" y="-7284"/>
                      </a:moveTo>
                      <a:cubicBezTo>
                        <a:pt x="74481" y="-7284"/>
                        <a:pt x="39834" y="46187"/>
                        <a:pt x="-15515" y="20561"/>
                      </a:cubicBezTo>
                      <a:lnTo>
                        <a:pt x="-17076" y="22829"/>
                      </a:lnTo>
                      <a:cubicBezTo>
                        <a:pt x="-17076" y="22829"/>
                        <a:pt x="-4055" y="34581"/>
                        <a:pt x="11672" y="42481"/>
                      </a:cubicBezTo>
                      <a:cubicBezTo>
                        <a:pt x="29495" y="48601"/>
                        <a:pt x="73238" y="48991"/>
                        <a:pt x="105545" y="8687"/>
                      </a:cubicBezTo>
                      <a:cubicBezTo>
                        <a:pt x="94110" y="55"/>
                        <a:pt x="74481" y="-7284"/>
                        <a:pt x="74481" y="-7284"/>
                      </a:cubicBezTo>
                    </a:path>
                  </a:pathLst>
                </a:custGeom>
                <a:solidFill>
                  <a:srgbClr val="FFDD59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05" name="Forma Livre: Forma 304">
                  <a:extLst>
                    <a:ext uri="{FF2B5EF4-FFF2-40B4-BE49-F238E27FC236}">
                      <a16:creationId xmlns:a16="http://schemas.microsoft.com/office/drawing/2014/main" id="{91277C74-E037-5140-1C4A-0737627CED27}"/>
                    </a:ext>
                  </a:extLst>
                </p:cNvPr>
                <p:cNvSpPr/>
                <p:nvPr/>
              </p:nvSpPr>
              <p:spPr>
                <a:xfrm flipV="1">
                  <a:off x="4750338" y="3938201"/>
                  <a:ext cx="269058" cy="193733"/>
                </a:xfrm>
                <a:custGeom>
                  <a:avLst/>
                  <a:gdLst>
                    <a:gd name="connsiteX0" fmla="*/ 108550 w 269058"/>
                    <a:gd name="connsiteY0" fmla="*/ -5233 h 193733"/>
                    <a:gd name="connsiteX1" fmla="*/ 250311 w 269058"/>
                    <a:gd name="connsiteY1" fmla="*/ 179564 h 193733"/>
                    <a:gd name="connsiteX2" fmla="*/ 118376 w 269058"/>
                    <a:gd name="connsiteY2" fmla="*/ 75718 h 193733"/>
                    <a:gd name="connsiteX3" fmla="*/ 37231 w 269058"/>
                    <a:gd name="connsiteY3" fmla="*/ 150085 h 193733"/>
                    <a:gd name="connsiteX4" fmla="*/ -14997 w 269058"/>
                    <a:gd name="connsiteY4" fmla="*/ 120314 h 193733"/>
                    <a:gd name="connsiteX5" fmla="*/ 108550 w 269058"/>
                    <a:gd name="connsiteY5" fmla="*/ -5233 h 193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9058" h="193733">
                      <a:moveTo>
                        <a:pt x="108550" y="-5233"/>
                      </a:moveTo>
                      <a:cubicBezTo>
                        <a:pt x="140126" y="-17180"/>
                        <a:pt x="234365" y="148403"/>
                        <a:pt x="250311" y="179564"/>
                      </a:cubicBezTo>
                      <a:cubicBezTo>
                        <a:pt x="267355" y="224574"/>
                        <a:pt x="121498" y="72158"/>
                        <a:pt x="118376" y="75718"/>
                      </a:cubicBezTo>
                      <a:cubicBezTo>
                        <a:pt x="104210" y="95736"/>
                        <a:pt x="51348" y="136236"/>
                        <a:pt x="37231" y="150085"/>
                      </a:cubicBezTo>
                      <a:cubicBezTo>
                        <a:pt x="10385" y="176443"/>
                        <a:pt x="-27188" y="146184"/>
                        <a:pt x="-14997" y="120314"/>
                      </a:cubicBezTo>
                      <a:cubicBezTo>
                        <a:pt x="-14997" y="120314"/>
                        <a:pt x="57785" y="8105"/>
                        <a:pt x="108550" y="-5233"/>
                      </a:cubicBezTo>
                    </a:path>
                  </a:pathLst>
                </a:custGeom>
                <a:solidFill>
                  <a:srgbClr val="FFA88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06" name="Forma Livre: Forma 305">
                  <a:extLst>
                    <a:ext uri="{FF2B5EF4-FFF2-40B4-BE49-F238E27FC236}">
                      <a16:creationId xmlns:a16="http://schemas.microsoft.com/office/drawing/2014/main" id="{F207E839-E90B-CC5A-84DE-D00C00CF026A}"/>
                    </a:ext>
                  </a:extLst>
                </p:cNvPr>
                <p:cNvSpPr/>
                <p:nvPr/>
              </p:nvSpPr>
              <p:spPr>
                <a:xfrm flipV="1">
                  <a:off x="4985022" y="3914362"/>
                  <a:ext cx="51428" cy="55690"/>
                </a:xfrm>
                <a:custGeom>
                  <a:avLst/>
                  <a:gdLst>
                    <a:gd name="connsiteX0" fmla="*/ -11 w 51428"/>
                    <a:gd name="connsiteY0" fmla="*/ -6280 h 55690"/>
                    <a:gd name="connsiteX1" fmla="*/ -17810 w 51428"/>
                    <a:gd name="connsiteY1" fmla="*/ -2183 h 55690"/>
                    <a:gd name="connsiteX2" fmla="*/ -2401 w 51428"/>
                    <a:gd name="connsiteY2" fmla="*/ 47070 h 55690"/>
                    <a:gd name="connsiteX3" fmla="*/ 11547 w 51428"/>
                    <a:gd name="connsiteY3" fmla="*/ 49410 h 55690"/>
                    <a:gd name="connsiteX4" fmla="*/ 27420 w 51428"/>
                    <a:gd name="connsiteY4" fmla="*/ 45387 h 55690"/>
                    <a:gd name="connsiteX5" fmla="*/ 33466 w 51428"/>
                    <a:gd name="connsiteY5" fmla="*/ 24491 h 55690"/>
                    <a:gd name="connsiteX6" fmla="*/ -11 w 51428"/>
                    <a:gd name="connsiteY6" fmla="*/ -6280 h 5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28" h="55690">
                      <a:moveTo>
                        <a:pt x="-11" y="-6280"/>
                      </a:moveTo>
                      <a:lnTo>
                        <a:pt x="-17810" y="-2183"/>
                      </a:lnTo>
                      <a:lnTo>
                        <a:pt x="-2401" y="47070"/>
                      </a:lnTo>
                      <a:cubicBezTo>
                        <a:pt x="-2401" y="47070"/>
                        <a:pt x="3451" y="49435"/>
                        <a:pt x="11547" y="49410"/>
                      </a:cubicBezTo>
                      <a:cubicBezTo>
                        <a:pt x="19715" y="49386"/>
                        <a:pt x="27420" y="45387"/>
                        <a:pt x="27420" y="45387"/>
                      </a:cubicBezTo>
                      <a:cubicBezTo>
                        <a:pt x="27420" y="45387"/>
                        <a:pt x="33101" y="27393"/>
                        <a:pt x="33466" y="24491"/>
                      </a:cubicBezTo>
                      <a:cubicBezTo>
                        <a:pt x="36246" y="2791"/>
                        <a:pt x="-11" y="-6280"/>
                        <a:pt x="-11" y="-6280"/>
                      </a:cubicBezTo>
                    </a:path>
                  </a:pathLst>
                </a:custGeom>
                <a:solidFill>
                  <a:srgbClr val="FFA88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07" name="Forma Livre: Forma 306">
                  <a:extLst>
                    <a:ext uri="{FF2B5EF4-FFF2-40B4-BE49-F238E27FC236}">
                      <a16:creationId xmlns:a16="http://schemas.microsoft.com/office/drawing/2014/main" id="{4653F2AD-AAA1-5AAF-45B7-7EEB97158F00}"/>
                    </a:ext>
                  </a:extLst>
                </p:cNvPr>
                <p:cNvSpPr/>
                <p:nvPr/>
              </p:nvSpPr>
              <p:spPr>
                <a:xfrm flipV="1">
                  <a:off x="4995141" y="3877081"/>
                  <a:ext cx="22132" cy="56543"/>
                </a:xfrm>
                <a:custGeom>
                  <a:avLst/>
                  <a:gdLst>
                    <a:gd name="connsiteX0" fmla="*/ -17794 w 22132"/>
                    <a:gd name="connsiteY0" fmla="*/ -6427 h 56543"/>
                    <a:gd name="connsiteX1" fmla="*/ -800 w 22132"/>
                    <a:gd name="connsiteY1" fmla="*/ 50093 h 56543"/>
                    <a:gd name="connsiteX2" fmla="*/ 4321 w 22132"/>
                    <a:gd name="connsiteY2" fmla="*/ 39023 h 56543"/>
                    <a:gd name="connsiteX3" fmla="*/ -92 w 22132"/>
                    <a:gd name="connsiteY3" fmla="*/ -6451 h 56543"/>
                    <a:gd name="connsiteX4" fmla="*/ -17794 w 22132"/>
                    <a:gd name="connsiteY4" fmla="*/ -6427 h 5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132" h="56543">
                      <a:moveTo>
                        <a:pt x="-17794" y="-6427"/>
                      </a:moveTo>
                      <a:cubicBezTo>
                        <a:pt x="-17721" y="-5427"/>
                        <a:pt x="-800" y="50093"/>
                        <a:pt x="-800" y="50093"/>
                      </a:cubicBezTo>
                      <a:cubicBezTo>
                        <a:pt x="-800" y="50093"/>
                        <a:pt x="3955" y="47825"/>
                        <a:pt x="4321" y="39023"/>
                      </a:cubicBezTo>
                      <a:cubicBezTo>
                        <a:pt x="4662" y="30123"/>
                        <a:pt x="-117" y="-6549"/>
                        <a:pt x="-92" y="-6451"/>
                      </a:cubicBezTo>
                      <a:lnTo>
                        <a:pt x="-17794" y="-6427"/>
                      </a:lnTo>
                    </a:path>
                  </a:pathLst>
                </a:custGeom>
                <a:solidFill>
                  <a:srgbClr val="FFA88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08" name="Forma Livre: Forma 307">
                  <a:extLst>
                    <a:ext uri="{FF2B5EF4-FFF2-40B4-BE49-F238E27FC236}">
                      <a16:creationId xmlns:a16="http://schemas.microsoft.com/office/drawing/2014/main" id="{00CEF8B5-9188-4048-F0C2-C084E9F5ABE5}"/>
                    </a:ext>
                  </a:extLst>
                </p:cNvPr>
                <p:cNvSpPr/>
                <p:nvPr/>
              </p:nvSpPr>
              <p:spPr>
                <a:xfrm flipV="1">
                  <a:off x="5018475" y="3921160"/>
                  <a:ext cx="13556" cy="3613"/>
                </a:xfrm>
                <a:custGeom>
                  <a:avLst/>
                  <a:gdLst>
                    <a:gd name="connsiteX0" fmla="*/ -4720 w 13556"/>
                    <a:gd name="connsiteY0" fmla="*/ -6369 h 3613"/>
                    <a:gd name="connsiteX1" fmla="*/ -17716 w 13556"/>
                    <a:gd name="connsiteY1" fmla="*/ -3858 h 3613"/>
                    <a:gd name="connsiteX2" fmla="*/ -17862 w 13556"/>
                    <a:gd name="connsiteY2" fmla="*/ -2883 h 3613"/>
                    <a:gd name="connsiteX3" fmla="*/ -4305 w 13556"/>
                    <a:gd name="connsiteY3" fmla="*/ -5467 h 3613"/>
                    <a:gd name="connsiteX4" fmla="*/ -4720 w 13556"/>
                    <a:gd name="connsiteY4" fmla="*/ -6369 h 3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56" h="3613">
                      <a:moveTo>
                        <a:pt x="-4720" y="-6369"/>
                      </a:moveTo>
                      <a:cubicBezTo>
                        <a:pt x="-12108" y="-3029"/>
                        <a:pt x="-17667" y="-3858"/>
                        <a:pt x="-17716" y="-3858"/>
                      </a:cubicBezTo>
                      <a:lnTo>
                        <a:pt x="-17862" y="-2883"/>
                      </a:lnTo>
                      <a:cubicBezTo>
                        <a:pt x="-17618" y="-2834"/>
                        <a:pt x="-12010" y="-1980"/>
                        <a:pt x="-4305" y="-5467"/>
                      </a:cubicBezTo>
                      <a:lnTo>
                        <a:pt x="-4720" y="-6369"/>
                      </a:lnTo>
                    </a:path>
                  </a:pathLst>
                </a:custGeom>
                <a:solidFill>
                  <a:srgbClr val="E6836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09" name="Forma Livre: Forma 308">
                  <a:extLst>
                    <a:ext uri="{FF2B5EF4-FFF2-40B4-BE49-F238E27FC236}">
                      <a16:creationId xmlns:a16="http://schemas.microsoft.com/office/drawing/2014/main" id="{10DC3A81-7C97-53FB-54BA-3770D240E52B}"/>
                    </a:ext>
                  </a:extLst>
                </p:cNvPr>
                <p:cNvSpPr/>
                <p:nvPr/>
              </p:nvSpPr>
              <p:spPr>
                <a:xfrm flipV="1">
                  <a:off x="5020475" y="3927890"/>
                  <a:ext cx="13556" cy="3613"/>
                </a:xfrm>
                <a:custGeom>
                  <a:avLst/>
                  <a:gdLst>
                    <a:gd name="connsiteX0" fmla="*/ -4727 w 13556"/>
                    <a:gd name="connsiteY0" fmla="*/ -6338 h 3613"/>
                    <a:gd name="connsiteX1" fmla="*/ -17723 w 13556"/>
                    <a:gd name="connsiteY1" fmla="*/ -3827 h 3613"/>
                    <a:gd name="connsiteX2" fmla="*/ -17869 w 13556"/>
                    <a:gd name="connsiteY2" fmla="*/ -2851 h 3613"/>
                    <a:gd name="connsiteX3" fmla="*/ -4312 w 13556"/>
                    <a:gd name="connsiteY3" fmla="*/ -5436 h 3613"/>
                    <a:gd name="connsiteX4" fmla="*/ -4727 w 13556"/>
                    <a:gd name="connsiteY4" fmla="*/ -6338 h 3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56" h="3613">
                      <a:moveTo>
                        <a:pt x="-4727" y="-6338"/>
                      </a:moveTo>
                      <a:cubicBezTo>
                        <a:pt x="-12115" y="-2998"/>
                        <a:pt x="-17674" y="-3827"/>
                        <a:pt x="-17723" y="-3827"/>
                      </a:cubicBezTo>
                      <a:lnTo>
                        <a:pt x="-17869" y="-2851"/>
                      </a:lnTo>
                      <a:cubicBezTo>
                        <a:pt x="-17650" y="-2803"/>
                        <a:pt x="-11993" y="-1949"/>
                        <a:pt x="-4312" y="-5436"/>
                      </a:cubicBezTo>
                      <a:lnTo>
                        <a:pt x="-4727" y="-6338"/>
                      </a:lnTo>
                    </a:path>
                  </a:pathLst>
                </a:custGeom>
                <a:solidFill>
                  <a:srgbClr val="E6836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10" name="Forma Livre: Forma 309">
                  <a:extLst>
                    <a:ext uri="{FF2B5EF4-FFF2-40B4-BE49-F238E27FC236}">
                      <a16:creationId xmlns:a16="http://schemas.microsoft.com/office/drawing/2014/main" id="{A25A595A-BE44-3090-E6B6-1B6F699AABB1}"/>
                    </a:ext>
                  </a:extLst>
                </p:cNvPr>
                <p:cNvSpPr/>
                <p:nvPr/>
              </p:nvSpPr>
              <p:spPr>
                <a:xfrm flipV="1">
                  <a:off x="5022474" y="3936440"/>
                  <a:ext cx="13556" cy="3596"/>
                </a:xfrm>
                <a:custGeom>
                  <a:avLst/>
                  <a:gdLst>
                    <a:gd name="connsiteX0" fmla="*/ -4734 w 13556"/>
                    <a:gd name="connsiteY0" fmla="*/ -6298 h 3596"/>
                    <a:gd name="connsiteX1" fmla="*/ -17730 w 13556"/>
                    <a:gd name="connsiteY1" fmla="*/ -3787 h 3596"/>
                    <a:gd name="connsiteX2" fmla="*/ -17876 w 13556"/>
                    <a:gd name="connsiteY2" fmla="*/ -2812 h 3596"/>
                    <a:gd name="connsiteX3" fmla="*/ -4319 w 13556"/>
                    <a:gd name="connsiteY3" fmla="*/ -5396 h 3596"/>
                    <a:gd name="connsiteX4" fmla="*/ -4734 w 13556"/>
                    <a:gd name="connsiteY4" fmla="*/ -6298 h 3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556" h="3596">
                      <a:moveTo>
                        <a:pt x="-4734" y="-6298"/>
                      </a:moveTo>
                      <a:cubicBezTo>
                        <a:pt x="-12122" y="-2958"/>
                        <a:pt x="-17681" y="-3787"/>
                        <a:pt x="-17730" y="-3787"/>
                      </a:cubicBezTo>
                      <a:lnTo>
                        <a:pt x="-17876" y="-2812"/>
                      </a:lnTo>
                      <a:cubicBezTo>
                        <a:pt x="-17632" y="-2787"/>
                        <a:pt x="-12024" y="-1934"/>
                        <a:pt x="-4319" y="-5396"/>
                      </a:cubicBezTo>
                      <a:lnTo>
                        <a:pt x="-4734" y="-6298"/>
                      </a:lnTo>
                    </a:path>
                  </a:pathLst>
                </a:custGeom>
                <a:solidFill>
                  <a:srgbClr val="E6836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</p:grpSp>
      </p:grpSp>
      <p:grpSp>
        <p:nvGrpSpPr>
          <p:cNvPr id="319" name="wifi">
            <a:extLst>
              <a:ext uri="{FF2B5EF4-FFF2-40B4-BE49-F238E27FC236}">
                <a16:creationId xmlns:a16="http://schemas.microsoft.com/office/drawing/2014/main" id="{341C0CC6-4BB9-37CB-91D1-C2EEF83878E0}"/>
              </a:ext>
            </a:extLst>
          </p:cNvPr>
          <p:cNvGrpSpPr/>
          <p:nvPr/>
        </p:nvGrpSpPr>
        <p:grpSpPr>
          <a:xfrm>
            <a:off x="10871627" y="5029337"/>
            <a:ext cx="278800" cy="216180"/>
            <a:chOff x="3283771" y="2545221"/>
            <a:chExt cx="278800" cy="216180"/>
          </a:xfrm>
          <a:solidFill>
            <a:schemeClr val="bg1"/>
          </a:solidFill>
          <a:effectLst>
            <a:outerShdw blurRad="508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312" name="Forma Livre: Forma 311">
              <a:extLst>
                <a:ext uri="{FF2B5EF4-FFF2-40B4-BE49-F238E27FC236}">
                  <a16:creationId xmlns:a16="http://schemas.microsoft.com/office/drawing/2014/main" id="{9A146831-59F2-1CA1-5F97-62982D76326B}"/>
                </a:ext>
              </a:extLst>
            </p:cNvPr>
            <p:cNvSpPr/>
            <p:nvPr/>
          </p:nvSpPr>
          <p:spPr>
            <a:xfrm flipV="1">
              <a:off x="3390588" y="2693420"/>
              <a:ext cx="68768" cy="67981"/>
            </a:xfrm>
            <a:custGeom>
              <a:avLst/>
              <a:gdLst>
                <a:gd name="connsiteX0" fmla="*/ 45369 w 68768"/>
                <a:gd name="connsiteY0" fmla="*/ -3074 h 67981"/>
                <a:gd name="connsiteX1" fmla="*/ -3201 w 68768"/>
                <a:gd name="connsiteY1" fmla="*/ -807 h 67981"/>
                <a:gd name="connsiteX2" fmla="*/ -958 w 68768"/>
                <a:gd name="connsiteY2" fmla="*/ 47203 h 67981"/>
                <a:gd name="connsiteX3" fmla="*/ 47612 w 68768"/>
                <a:gd name="connsiteY3" fmla="*/ 44935 h 67981"/>
                <a:gd name="connsiteX4" fmla="*/ 45369 w 68768"/>
                <a:gd name="connsiteY4" fmla="*/ -3074 h 67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68" h="67981">
                  <a:moveTo>
                    <a:pt x="45369" y="-3074"/>
                  </a:moveTo>
                  <a:cubicBezTo>
                    <a:pt x="31349" y="-15705"/>
                    <a:pt x="9600" y="-14705"/>
                    <a:pt x="-3201" y="-807"/>
                  </a:cubicBezTo>
                  <a:cubicBezTo>
                    <a:pt x="-15978" y="13067"/>
                    <a:pt x="-15003" y="34573"/>
                    <a:pt x="-958" y="47203"/>
                  </a:cubicBezTo>
                  <a:cubicBezTo>
                    <a:pt x="13062" y="59833"/>
                    <a:pt x="34811" y="58833"/>
                    <a:pt x="47612" y="44935"/>
                  </a:cubicBezTo>
                  <a:cubicBezTo>
                    <a:pt x="60413" y="31061"/>
                    <a:pt x="59413" y="9556"/>
                    <a:pt x="45369" y="-3074"/>
                  </a:cubicBezTo>
                </a:path>
              </a:pathLst>
            </a:custGeom>
            <a:grpFill/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14" name="Forma Livre: Forma 313">
              <a:extLst>
                <a:ext uri="{FF2B5EF4-FFF2-40B4-BE49-F238E27FC236}">
                  <a16:creationId xmlns:a16="http://schemas.microsoft.com/office/drawing/2014/main" id="{514FDCCB-F01F-C062-BE61-876BD4ECBD2A}"/>
                </a:ext>
              </a:extLst>
            </p:cNvPr>
            <p:cNvSpPr/>
            <p:nvPr/>
          </p:nvSpPr>
          <p:spPr>
            <a:xfrm flipV="1">
              <a:off x="3283771" y="2545221"/>
              <a:ext cx="278800" cy="76607"/>
            </a:xfrm>
            <a:custGeom>
              <a:avLst/>
              <a:gdLst>
                <a:gd name="connsiteX0" fmla="*/ 263500 w 278800"/>
                <a:gd name="connsiteY0" fmla="*/ -9212 h 76607"/>
                <a:gd name="connsiteX1" fmla="*/ 263524 w 278800"/>
                <a:gd name="connsiteY1" fmla="*/ -9212 h 76607"/>
                <a:gd name="connsiteX2" fmla="*/ 263451 w 278800"/>
                <a:gd name="connsiteY2" fmla="*/ 6027 h 76607"/>
                <a:gd name="connsiteX3" fmla="*/ -8636 w 278800"/>
                <a:gd name="connsiteY3" fmla="*/ 12318 h 76607"/>
                <a:gd name="connsiteX4" fmla="*/ -9368 w 278800"/>
                <a:gd name="connsiteY4" fmla="*/ -2921 h 76607"/>
                <a:gd name="connsiteX5" fmla="*/ 6237 w 278800"/>
                <a:gd name="connsiteY5" fmla="*/ -3945 h 76607"/>
                <a:gd name="connsiteX6" fmla="*/ 247870 w 278800"/>
                <a:gd name="connsiteY6" fmla="*/ -9553 h 76607"/>
                <a:gd name="connsiteX7" fmla="*/ 263500 w 278800"/>
                <a:gd name="connsiteY7" fmla="*/ -9212 h 7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800" h="76607">
                  <a:moveTo>
                    <a:pt x="263500" y="-9212"/>
                  </a:moveTo>
                  <a:lnTo>
                    <a:pt x="263524" y="-9212"/>
                  </a:lnTo>
                  <a:cubicBezTo>
                    <a:pt x="267669" y="-4969"/>
                    <a:pt x="267693" y="1834"/>
                    <a:pt x="263451" y="6027"/>
                  </a:cubicBezTo>
                  <a:cubicBezTo>
                    <a:pt x="187499" y="80882"/>
                    <a:pt x="70559" y="83564"/>
                    <a:pt x="-8636" y="12318"/>
                  </a:cubicBezTo>
                  <a:cubicBezTo>
                    <a:pt x="-13074" y="8344"/>
                    <a:pt x="-13342" y="1517"/>
                    <a:pt x="-9368" y="-2921"/>
                  </a:cubicBezTo>
                  <a:cubicBezTo>
                    <a:pt x="-5344" y="-7432"/>
                    <a:pt x="1702" y="-7968"/>
                    <a:pt x="6237" y="-3945"/>
                  </a:cubicBezTo>
                  <a:cubicBezTo>
                    <a:pt x="76850" y="58450"/>
                    <a:pt x="180111" y="56061"/>
                    <a:pt x="247870" y="-9553"/>
                  </a:cubicBezTo>
                  <a:cubicBezTo>
                    <a:pt x="252235" y="-13771"/>
                    <a:pt x="259281" y="-13552"/>
                    <a:pt x="263500" y="-9212"/>
                  </a:cubicBezTo>
                </a:path>
              </a:pathLst>
            </a:custGeom>
            <a:grpFill/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16" name="Forma Livre: Forma 315">
              <a:extLst>
                <a:ext uri="{FF2B5EF4-FFF2-40B4-BE49-F238E27FC236}">
                  <a16:creationId xmlns:a16="http://schemas.microsoft.com/office/drawing/2014/main" id="{AA415FD8-FBAA-B249-3454-68DED77F235C}"/>
                </a:ext>
              </a:extLst>
            </p:cNvPr>
            <p:cNvSpPr/>
            <p:nvPr/>
          </p:nvSpPr>
          <p:spPr>
            <a:xfrm flipV="1">
              <a:off x="3314308" y="2592381"/>
              <a:ext cx="216284" cy="62225"/>
            </a:xfrm>
            <a:custGeom>
              <a:avLst/>
              <a:gdLst>
                <a:gd name="connsiteX0" fmla="*/ 200975 w 216284"/>
                <a:gd name="connsiteY0" fmla="*/ -9067 h 62225"/>
                <a:gd name="connsiteX1" fmla="*/ 201023 w 216284"/>
                <a:gd name="connsiteY1" fmla="*/ -9018 h 62225"/>
                <a:gd name="connsiteX2" fmla="*/ 200682 w 216284"/>
                <a:gd name="connsiteY2" fmla="*/ 6538 h 62225"/>
                <a:gd name="connsiteX3" fmla="*/ -8351 w 216284"/>
                <a:gd name="connsiteY3" fmla="*/ 11414 h 62225"/>
                <a:gd name="connsiteX4" fmla="*/ -9399 w 216284"/>
                <a:gd name="connsiteY4" fmla="*/ -4093 h 62225"/>
                <a:gd name="connsiteX5" fmla="*/ -9351 w 216284"/>
                <a:gd name="connsiteY5" fmla="*/ -4166 h 62225"/>
                <a:gd name="connsiteX6" fmla="*/ 6059 w 216284"/>
                <a:gd name="connsiteY6" fmla="*/ -5288 h 62225"/>
                <a:gd name="connsiteX7" fmla="*/ 185540 w 216284"/>
                <a:gd name="connsiteY7" fmla="*/ -9506 h 62225"/>
                <a:gd name="connsiteX8" fmla="*/ 200975 w 216284"/>
                <a:gd name="connsiteY8" fmla="*/ -9067 h 6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284" h="62225">
                  <a:moveTo>
                    <a:pt x="200975" y="-9067"/>
                  </a:moveTo>
                  <a:lnTo>
                    <a:pt x="201023" y="-9018"/>
                  </a:lnTo>
                  <a:cubicBezTo>
                    <a:pt x="205290" y="-4629"/>
                    <a:pt x="205120" y="2320"/>
                    <a:pt x="200682" y="6538"/>
                  </a:cubicBezTo>
                  <a:cubicBezTo>
                    <a:pt x="141725" y="62350"/>
                    <a:pt x="53045" y="64398"/>
                    <a:pt x="-8351" y="11414"/>
                  </a:cubicBezTo>
                  <a:cubicBezTo>
                    <a:pt x="-12984" y="7416"/>
                    <a:pt x="-13471" y="466"/>
                    <a:pt x="-9399" y="-4093"/>
                  </a:cubicBezTo>
                  <a:lnTo>
                    <a:pt x="-9351" y="-4166"/>
                  </a:lnTo>
                  <a:cubicBezTo>
                    <a:pt x="-5376" y="-8604"/>
                    <a:pt x="1500" y="-9140"/>
                    <a:pt x="6059" y="-5288"/>
                  </a:cubicBezTo>
                  <a:cubicBezTo>
                    <a:pt x="58994" y="39430"/>
                    <a:pt x="134654" y="37699"/>
                    <a:pt x="185540" y="-9506"/>
                  </a:cubicBezTo>
                  <a:cubicBezTo>
                    <a:pt x="189929" y="-13554"/>
                    <a:pt x="196805" y="-13334"/>
                    <a:pt x="200975" y="-9067"/>
                  </a:cubicBezTo>
                </a:path>
              </a:pathLst>
            </a:custGeom>
            <a:grpFill/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sp>
          <p:nvSpPr>
            <p:cNvPr id="318" name="Forma Livre: Forma 317">
              <a:extLst>
                <a:ext uri="{FF2B5EF4-FFF2-40B4-BE49-F238E27FC236}">
                  <a16:creationId xmlns:a16="http://schemas.microsoft.com/office/drawing/2014/main" id="{E3D74C7D-8C35-5067-FDCD-CACB2FBA3E19}"/>
                </a:ext>
              </a:extLst>
            </p:cNvPr>
            <p:cNvSpPr/>
            <p:nvPr/>
          </p:nvSpPr>
          <p:spPr>
            <a:xfrm flipV="1">
              <a:off x="3343870" y="2638023"/>
              <a:ext cx="155765" cy="48368"/>
            </a:xfrm>
            <a:custGeom>
              <a:avLst/>
              <a:gdLst>
                <a:gd name="connsiteX0" fmla="*/ 140400 w 155765"/>
                <a:gd name="connsiteY0" fmla="*/ -8921 h 48368"/>
                <a:gd name="connsiteX1" fmla="*/ 140498 w 155765"/>
                <a:gd name="connsiteY1" fmla="*/ -8823 h 48368"/>
                <a:gd name="connsiteX2" fmla="*/ 139986 w 155765"/>
                <a:gd name="connsiteY2" fmla="*/ 6855 h 48368"/>
                <a:gd name="connsiteX3" fmla="*/ -8188 w 155765"/>
                <a:gd name="connsiteY3" fmla="*/ 10390 h 48368"/>
                <a:gd name="connsiteX4" fmla="*/ -9383 w 155765"/>
                <a:gd name="connsiteY4" fmla="*/ -5264 h 48368"/>
                <a:gd name="connsiteX5" fmla="*/ -9285 w 155765"/>
                <a:gd name="connsiteY5" fmla="*/ -5361 h 48368"/>
                <a:gd name="connsiteX6" fmla="*/ 5905 w 155765"/>
                <a:gd name="connsiteY6" fmla="*/ -6678 h 48368"/>
                <a:gd name="connsiteX7" fmla="*/ 125137 w 155765"/>
                <a:gd name="connsiteY7" fmla="*/ -9506 h 48368"/>
                <a:gd name="connsiteX8" fmla="*/ 140400 w 155765"/>
                <a:gd name="connsiteY8" fmla="*/ -8921 h 48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765" h="48368">
                  <a:moveTo>
                    <a:pt x="140400" y="-8921"/>
                  </a:moveTo>
                  <a:lnTo>
                    <a:pt x="140498" y="-8823"/>
                  </a:lnTo>
                  <a:cubicBezTo>
                    <a:pt x="144814" y="-4386"/>
                    <a:pt x="144619" y="2734"/>
                    <a:pt x="139986" y="6855"/>
                  </a:cubicBezTo>
                  <a:cubicBezTo>
                    <a:pt x="97560" y="44550"/>
                    <a:pt x="35945" y="45989"/>
                    <a:pt x="-8188" y="10390"/>
                  </a:cubicBezTo>
                  <a:cubicBezTo>
                    <a:pt x="-12991" y="6489"/>
                    <a:pt x="-13503" y="-631"/>
                    <a:pt x="-9383" y="-5264"/>
                  </a:cubicBezTo>
                  <a:lnTo>
                    <a:pt x="-9285" y="-5361"/>
                  </a:lnTo>
                  <a:cubicBezTo>
                    <a:pt x="-5384" y="-9726"/>
                    <a:pt x="1273" y="-10286"/>
                    <a:pt x="5905" y="-6678"/>
                  </a:cubicBezTo>
                  <a:cubicBezTo>
                    <a:pt x="41626" y="21167"/>
                    <a:pt x="90708" y="19997"/>
                    <a:pt x="125137" y="-9506"/>
                  </a:cubicBezTo>
                  <a:cubicBezTo>
                    <a:pt x="129623" y="-13334"/>
                    <a:pt x="136304" y="-13115"/>
                    <a:pt x="140400" y="-8921"/>
                  </a:cubicBezTo>
                </a:path>
              </a:pathLst>
            </a:custGeom>
            <a:grpFill/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320" name="Escada">
            <a:extLst>
              <a:ext uri="{FF2B5EF4-FFF2-40B4-BE49-F238E27FC236}">
                <a16:creationId xmlns:a16="http://schemas.microsoft.com/office/drawing/2014/main" id="{319F3568-051D-2550-BA06-BD7706A5C8A2}"/>
              </a:ext>
            </a:extLst>
          </p:cNvPr>
          <p:cNvGrpSpPr/>
          <p:nvPr/>
        </p:nvGrpSpPr>
        <p:grpSpPr>
          <a:xfrm>
            <a:off x="8200926" y="4829398"/>
            <a:ext cx="755303" cy="1779865"/>
            <a:chOff x="5559893" y="3287702"/>
            <a:chExt cx="755303" cy="1779865"/>
          </a:xfrm>
        </p:grpSpPr>
        <p:grpSp>
          <p:nvGrpSpPr>
            <p:cNvPr id="321" name="Escada">
              <a:extLst>
                <a:ext uri="{FF2B5EF4-FFF2-40B4-BE49-F238E27FC236}">
                  <a16:creationId xmlns:a16="http://schemas.microsoft.com/office/drawing/2014/main" id="{B0E5F42A-41C7-F928-0D69-6C9EE340C711}"/>
                </a:ext>
              </a:extLst>
            </p:cNvPr>
            <p:cNvGrpSpPr/>
            <p:nvPr/>
          </p:nvGrpSpPr>
          <p:grpSpPr>
            <a:xfrm>
              <a:off x="5559893" y="3287702"/>
              <a:ext cx="755303" cy="1779865"/>
              <a:chOff x="5559893" y="3287702"/>
              <a:chExt cx="755303" cy="1779865"/>
            </a:xfrm>
            <a:solidFill>
              <a:schemeClr val="accent4"/>
            </a:solidFill>
          </p:grpSpPr>
          <p:sp>
            <p:nvSpPr>
              <p:cNvPr id="323" name="Forma Livre: Forma 322">
                <a:extLst>
                  <a:ext uri="{FF2B5EF4-FFF2-40B4-BE49-F238E27FC236}">
                    <a16:creationId xmlns:a16="http://schemas.microsoft.com/office/drawing/2014/main" id="{AAEB6FE2-AAE7-ECE7-951B-01B6F9A0DA06}"/>
                  </a:ext>
                </a:extLst>
              </p:cNvPr>
              <p:cNvSpPr/>
              <p:nvPr/>
            </p:nvSpPr>
            <p:spPr>
              <a:xfrm flipV="1">
                <a:off x="5964110" y="3287702"/>
                <a:ext cx="351086" cy="1779865"/>
              </a:xfrm>
              <a:custGeom>
                <a:avLst/>
                <a:gdLst>
                  <a:gd name="connsiteX0" fmla="*/ -21823 w 351086"/>
                  <a:gd name="connsiteY0" fmla="*/ -5186 h 1779865"/>
                  <a:gd name="connsiteX1" fmla="*/ 5339 w 351086"/>
                  <a:gd name="connsiteY1" fmla="*/ -5186 h 1779865"/>
                  <a:gd name="connsiteX2" fmla="*/ 329264 w 351086"/>
                  <a:gd name="connsiteY2" fmla="*/ 1774680 h 1779865"/>
                  <a:gd name="connsiteX3" fmla="*/ 302101 w 351086"/>
                  <a:gd name="connsiteY3" fmla="*/ 1774680 h 1779865"/>
                  <a:gd name="connsiteX4" fmla="*/ -21823 w 351086"/>
                  <a:gd name="connsiteY4" fmla="*/ -5186 h 1779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086" h="1779865">
                    <a:moveTo>
                      <a:pt x="-21823" y="-5186"/>
                    </a:moveTo>
                    <a:lnTo>
                      <a:pt x="5339" y="-5186"/>
                    </a:lnTo>
                    <a:lnTo>
                      <a:pt x="329264" y="1774680"/>
                    </a:lnTo>
                    <a:lnTo>
                      <a:pt x="302101" y="1774680"/>
                    </a:lnTo>
                    <a:lnTo>
                      <a:pt x="-21823" y="-5186"/>
                    </a:lnTo>
                  </a:path>
                </a:pathLst>
              </a:custGeom>
              <a:grpFill/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4" name="Forma Livre: Forma 323">
                <a:extLst>
                  <a:ext uri="{FF2B5EF4-FFF2-40B4-BE49-F238E27FC236}">
                    <a16:creationId xmlns:a16="http://schemas.microsoft.com/office/drawing/2014/main" id="{FC2D5F75-C9CA-8B03-61BF-ED5D7F74392B}"/>
                  </a:ext>
                </a:extLst>
              </p:cNvPr>
              <p:cNvSpPr/>
              <p:nvPr/>
            </p:nvSpPr>
            <p:spPr>
              <a:xfrm flipV="1">
                <a:off x="5559893" y="3287702"/>
                <a:ext cx="351086" cy="1779865"/>
              </a:xfrm>
              <a:custGeom>
                <a:avLst/>
                <a:gdLst>
                  <a:gd name="connsiteX0" fmla="*/ -20386 w 351086"/>
                  <a:gd name="connsiteY0" fmla="*/ -5186 h 1779865"/>
                  <a:gd name="connsiteX1" fmla="*/ 6801 w 351086"/>
                  <a:gd name="connsiteY1" fmla="*/ -5186 h 1779865"/>
                  <a:gd name="connsiteX2" fmla="*/ 330701 w 351086"/>
                  <a:gd name="connsiteY2" fmla="*/ 1774680 h 1779865"/>
                  <a:gd name="connsiteX3" fmla="*/ 303538 w 351086"/>
                  <a:gd name="connsiteY3" fmla="*/ 1774680 h 1779865"/>
                  <a:gd name="connsiteX4" fmla="*/ -20386 w 351086"/>
                  <a:gd name="connsiteY4" fmla="*/ -5186 h 1779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086" h="1779865">
                    <a:moveTo>
                      <a:pt x="-20386" y="-5186"/>
                    </a:moveTo>
                    <a:lnTo>
                      <a:pt x="6801" y="-5186"/>
                    </a:lnTo>
                    <a:lnTo>
                      <a:pt x="330701" y="1774680"/>
                    </a:lnTo>
                    <a:lnTo>
                      <a:pt x="303538" y="1774680"/>
                    </a:lnTo>
                    <a:lnTo>
                      <a:pt x="-20386" y="-5186"/>
                    </a:lnTo>
                  </a:path>
                </a:pathLst>
              </a:custGeom>
              <a:grpFill/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5" name="Forma Livre: Forma 324">
                <a:extLst>
                  <a:ext uri="{FF2B5EF4-FFF2-40B4-BE49-F238E27FC236}">
                    <a16:creationId xmlns:a16="http://schemas.microsoft.com/office/drawing/2014/main" id="{E35E94C0-5A83-B40D-65C9-E381014ADD4C}"/>
                  </a:ext>
                </a:extLst>
              </p:cNvPr>
              <p:cNvSpPr/>
              <p:nvPr/>
            </p:nvSpPr>
            <p:spPr>
              <a:xfrm flipV="1">
                <a:off x="5853998" y="3432072"/>
                <a:ext cx="429842" cy="28869"/>
              </a:xfrm>
              <a:custGeom>
                <a:avLst/>
                <a:gdLst>
                  <a:gd name="connsiteX0" fmla="*/ -21572 w 429842"/>
                  <a:gd name="connsiteY0" fmla="*/ -8584 h 28869"/>
                  <a:gd name="connsiteX1" fmla="*/ 403004 w 429842"/>
                  <a:gd name="connsiteY1" fmla="*/ -8584 h 28869"/>
                  <a:gd name="connsiteX2" fmla="*/ 408271 w 429842"/>
                  <a:gd name="connsiteY2" fmla="*/ 20285 h 28869"/>
                  <a:gd name="connsiteX3" fmla="*/ -16329 w 429842"/>
                  <a:gd name="connsiteY3" fmla="*/ 20285 h 28869"/>
                  <a:gd name="connsiteX4" fmla="*/ -21572 w 429842"/>
                  <a:gd name="connsiteY4" fmla="*/ -8584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42" h="28869">
                    <a:moveTo>
                      <a:pt x="-21572" y="-8584"/>
                    </a:moveTo>
                    <a:lnTo>
                      <a:pt x="403004" y="-8584"/>
                    </a:lnTo>
                    <a:lnTo>
                      <a:pt x="408271" y="20285"/>
                    </a:lnTo>
                    <a:lnTo>
                      <a:pt x="-16329" y="20285"/>
                    </a:lnTo>
                    <a:lnTo>
                      <a:pt x="-21572" y="-8584"/>
                    </a:lnTo>
                  </a:path>
                </a:pathLst>
              </a:custGeom>
              <a:grpFill/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6" name="Forma Livre: Forma 325">
                <a:extLst>
                  <a:ext uri="{FF2B5EF4-FFF2-40B4-BE49-F238E27FC236}">
                    <a16:creationId xmlns:a16="http://schemas.microsoft.com/office/drawing/2014/main" id="{E47F0B36-2C05-A8D5-06F5-B94C5BB1AF05}"/>
                  </a:ext>
                </a:extLst>
              </p:cNvPr>
              <p:cNvSpPr/>
              <p:nvPr/>
            </p:nvSpPr>
            <p:spPr>
              <a:xfrm flipV="1">
                <a:off x="5819691" y="3620575"/>
                <a:ext cx="429818" cy="28868"/>
              </a:xfrm>
              <a:custGeom>
                <a:avLst/>
                <a:gdLst>
                  <a:gd name="connsiteX0" fmla="*/ -21450 w 429818"/>
                  <a:gd name="connsiteY0" fmla="*/ -7708 h 28868"/>
                  <a:gd name="connsiteX1" fmla="*/ 403127 w 429818"/>
                  <a:gd name="connsiteY1" fmla="*/ -7708 h 28868"/>
                  <a:gd name="connsiteX2" fmla="*/ 408369 w 429818"/>
                  <a:gd name="connsiteY2" fmla="*/ 21161 h 28868"/>
                  <a:gd name="connsiteX3" fmla="*/ -16207 w 429818"/>
                  <a:gd name="connsiteY3" fmla="*/ 21161 h 28868"/>
                  <a:gd name="connsiteX4" fmla="*/ -21450 w 429818"/>
                  <a:gd name="connsiteY4" fmla="*/ -7708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18" h="28868">
                    <a:moveTo>
                      <a:pt x="-21450" y="-7708"/>
                    </a:moveTo>
                    <a:lnTo>
                      <a:pt x="403127" y="-7708"/>
                    </a:lnTo>
                    <a:lnTo>
                      <a:pt x="408369" y="21161"/>
                    </a:lnTo>
                    <a:lnTo>
                      <a:pt x="-16207" y="21161"/>
                    </a:lnTo>
                    <a:lnTo>
                      <a:pt x="-21450" y="-7708"/>
                    </a:lnTo>
                  </a:path>
                </a:pathLst>
              </a:custGeom>
              <a:grpFill/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7" name="Forma Livre: Forma 326">
                <a:extLst>
                  <a:ext uri="{FF2B5EF4-FFF2-40B4-BE49-F238E27FC236}">
                    <a16:creationId xmlns:a16="http://schemas.microsoft.com/office/drawing/2014/main" id="{44CDFB0A-8757-13D9-5FA5-93B4B13858EF}"/>
                  </a:ext>
                </a:extLst>
              </p:cNvPr>
              <p:cNvSpPr/>
              <p:nvPr/>
            </p:nvSpPr>
            <p:spPr>
              <a:xfrm flipV="1">
                <a:off x="5785385" y="3809102"/>
                <a:ext cx="429818" cy="28869"/>
              </a:xfrm>
              <a:custGeom>
                <a:avLst/>
                <a:gdLst>
                  <a:gd name="connsiteX0" fmla="*/ -21328 w 429818"/>
                  <a:gd name="connsiteY0" fmla="*/ -6831 h 28869"/>
                  <a:gd name="connsiteX1" fmla="*/ 403248 w 429818"/>
                  <a:gd name="connsiteY1" fmla="*/ -6831 h 28869"/>
                  <a:gd name="connsiteX2" fmla="*/ 408491 w 429818"/>
                  <a:gd name="connsiteY2" fmla="*/ 22038 h 28869"/>
                  <a:gd name="connsiteX3" fmla="*/ -16085 w 429818"/>
                  <a:gd name="connsiteY3" fmla="*/ 22038 h 28869"/>
                  <a:gd name="connsiteX4" fmla="*/ -21328 w 429818"/>
                  <a:gd name="connsiteY4" fmla="*/ -6831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18" h="28869">
                    <a:moveTo>
                      <a:pt x="-21328" y="-6831"/>
                    </a:moveTo>
                    <a:lnTo>
                      <a:pt x="403248" y="-6831"/>
                    </a:lnTo>
                    <a:lnTo>
                      <a:pt x="408491" y="22038"/>
                    </a:lnTo>
                    <a:lnTo>
                      <a:pt x="-16085" y="22038"/>
                    </a:lnTo>
                    <a:lnTo>
                      <a:pt x="-21328" y="-6831"/>
                    </a:lnTo>
                  </a:path>
                </a:pathLst>
              </a:custGeom>
              <a:grpFill/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8" name="Forma Livre: Forma 327">
                <a:extLst>
                  <a:ext uri="{FF2B5EF4-FFF2-40B4-BE49-F238E27FC236}">
                    <a16:creationId xmlns:a16="http://schemas.microsoft.com/office/drawing/2014/main" id="{6A8329BC-7ED0-73A0-A149-2390318C9F5A}"/>
                  </a:ext>
                </a:extLst>
              </p:cNvPr>
              <p:cNvSpPr/>
              <p:nvPr/>
            </p:nvSpPr>
            <p:spPr>
              <a:xfrm flipV="1">
                <a:off x="5751078" y="3997605"/>
                <a:ext cx="429818" cy="28869"/>
              </a:xfrm>
              <a:custGeom>
                <a:avLst/>
                <a:gdLst>
                  <a:gd name="connsiteX0" fmla="*/ -21206 w 429818"/>
                  <a:gd name="connsiteY0" fmla="*/ -5955 h 28869"/>
                  <a:gd name="connsiteX1" fmla="*/ 403371 w 429818"/>
                  <a:gd name="connsiteY1" fmla="*/ -5955 h 28869"/>
                  <a:gd name="connsiteX2" fmla="*/ 408613 w 429818"/>
                  <a:gd name="connsiteY2" fmla="*/ 22914 h 28869"/>
                  <a:gd name="connsiteX3" fmla="*/ -15963 w 429818"/>
                  <a:gd name="connsiteY3" fmla="*/ 22914 h 28869"/>
                  <a:gd name="connsiteX4" fmla="*/ -21206 w 429818"/>
                  <a:gd name="connsiteY4" fmla="*/ -5955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18" h="28869">
                    <a:moveTo>
                      <a:pt x="-21206" y="-5955"/>
                    </a:moveTo>
                    <a:lnTo>
                      <a:pt x="403371" y="-5955"/>
                    </a:lnTo>
                    <a:lnTo>
                      <a:pt x="408613" y="22914"/>
                    </a:lnTo>
                    <a:lnTo>
                      <a:pt x="-15963" y="22914"/>
                    </a:lnTo>
                    <a:lnTo>
                      <a:pt x="-21206" y="-5955"/>
                    </a:lnTo>
                  </a:path>
                </a:pathLst>
              </a:custGeom>
              <a:grpFill/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29" name="Forma Livre: Forma 328">
                <a:extLst>
                  <a:ext uri="{FF2B5EF4-FFF2-40B4-BE49-F238E27FC236}">
                    <a16:creationId xmlns:a16="http://schemas.microsoft.com/office/drawing/2014/main" id="{92BE2894-CF87-E6B6-E017-FDD6572BAE95}"/>
                  </a:ext>
                </a:extLst>
              </p:cNvPr>
              <p:cNvSpPr/>
              <p:nvPr/>
            </p:nvSpPr>
            <p:spPr>
              <a:xfrm flipV="1">
                <a:off x="5716748" y="4186132"/>
                <a:ext cx="429843" cy="28869"/>
              </a:xfrm>
              <a:custGeom>
                <a:avLst/>
                <a:gdLst>
                  <a:gd name="connsiteX0" fmla="*/ -21084 w 429843"/>
                  <a:gd name="connsiteY0" fmla="*/ -5079 h 28869"/>
                  <a:gd name="connsiteX1" fmla="*/ 403517 w 429843"/>
                  <a:gd name="connsiteY1" fmla="*/ -5079 h 28869"/>
                  <a:gd name="connsiteX2" fmla="*/ 408759 w 429843"/>
                  <a:gd name="connsiteY2" fmla="*/ 23790 h 28869"/>
                  <a:gd name="connsiteX3" fmla="*/ -15817 w 429843"/>
                  <a:gd name="connsiteY3" fmla="*/ 23790 h 28869"/>
                  <a:gd name="connsiteX4" fmla="*/ -21084 w 429843"/>
                  <a:gd name="connsiteY4" fmla="*/ -5079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43" h="28869">
                    <a:moveTo>
                      <a:pt x="-21084" y="-5079"/>
                    </a:moveTo>
                    <a:lnTo>
                      <a:pt x="403517" y="-5079"/>
                    </a:lnTo>
                    <a:lnTo>
                      <a:pt x="408759" y="23790"/>
                    </a:lnTo>
                    <a:lnTo>
                      <a:pt x="-15817" y="23790"/>
                    </a:lnTo>
                    <a:lnTo>
                      <a:pt x="-21084" y="-5079"/>
                    </a:lnTo>
                  </a:path>
                </a:pathLst>
              </a:custGeom>
              <a:grpFill/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0" name="Forma Livre: Forma 329">
                <a:extLst>
                  <a:ext uri="{FF2B5EF4-FFF2-40B4-BE49-F238E27FC236}">
                    <a16:creationId xmlns:a16="http://schemas.microsoft.com/office/drawing/2014/main" id="{3F222929-764C-76DA-4E3B-E07725450CFB}"/>
                  </a:ext>
                </a:extLst>
              </p:cNvPr>
              <p:cNvSpPr/>
              <p:nvPr/>
            </p:nvSpPr>
            <p:spPr>
              <a:xfrm flipV="1">
                <a:off x="5682441" y="4374635"/>
                <a:ext cx="429843" cy="28869"/>
              </a:xfrm>
              <a:custGeom>
                <a:avLst/>
                <a:gdLst>
                  <a:gd name="connsiteX0" fmla="*/ -20962 w 429843"/>
                  <a:gd name="connsiteY0" fmla="*/ -4203 h 28869"/>
                  <a:gd name="connsiteX1" fmla="*/ 403639 w 429843"/>
                  <a:gd name="connsiteY1" fmla="*/ -4203 h 28869"/>
                  <a:gd name="connsiteX2" fmla="*/ 408881 w 429843"/>
                  <a:gd name="connsiteY2" fmla="*/ 24666 h 28869"/>
                  <a:gd name="connsiteX3" fmla="*/ -15695 w 429843"/>
                  <a:gd name="connsiteY3" fmla="*/ 24666 h 28869"/>
                  <a:gd name="connsiteX4" fmla="*/ -20962 w 429843"/>
                  <a:gd name="connsiteY4" fmla="*/ -4203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43" h="28869">
                    <a:moveTo>
                      <a:pt x="-20962" y="-4203"/>
                    </a:moveTo>
                    <a:lnTo>
                      <a:pt x="403639" y="-4203"/>
                    </a:lnTo>
                    <a:lnTo>
                      <a:pt x="408881" y="24666"/>
                    </a:lnTo>
                    <a:lnTo>
                      <a:pt x="-15695" y="24666"/>
                    </a:lnTo>
                    <a:lnTo>
                      <a:pt x="-20962" y="-4203"/>
                    </a:lnTo>
                  </a:path>
                </a:pathLst>
              </a:custGeom>
              <a:grpFill/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1" name="Forma Livre: Forma 330">
                <a:extLst>
                  <a:ext uri="{FF2B5EF4-FFF2-40B4-BE49-F238E27FC236}">
                    <a16:creationId xmlns:a16="http://schemas.microsoft.com/office/drawing/2014/main" id="{F32D486A-5912-3413-0207-7BFAF172BC90}"/>
                  </a:ext>
                </a:extLst>
              </p:cNvPr>
              <p:cNvSpPr/>
              <p:nvPr/>
            </p:nvSpPr>
            <p:spPr>
              <a:xfrm flipV="1">
                <a:off x="5648135" y="4563162"/>
                <a:ext cx="429843" cy="28869"/>
              </a:xfrm>
              <a:custGeom>
                <a:avLst/>
                <a:gdLst>
                  <a:gd name="connsiteX0" fmla="*/ -20840 w 429843"/>
                  <a:gd name="connsiteY0" fmla="*/ -3327 h 28869"/>
                  <a:gd name="connsiteX1" fmla="*/ 403761 w 429843"/>
                  <a:gd name="connsiteY1" fmla="*/ -3327 h 28869"/>
                  <a:gd name="connsiteX2" fmla="*/ 409003 w 429843"/>
                  <a:gd name="connsiteY2" fmla="*/ 25543 h 28869"/>
                  <a:gd name="connsiteX3" fmla="*/ -15573 w 429843"/>
                  <a:gd name="connsiteY3" fmla="*/ 25543 h 28869"/>
                  <a:gd name="connsiteX4" fmla="*/ -20840 w 429843"/>
                  <a:gd name="connsiteY4" fmla="*/ -3327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43" h="28869">
                    <a:moveTo>
                      <a:pt x="-20840" y="-3327"/>
                    </a:moveTo>
                    <a:lnTo>
                      <a:pt x="403761" y="-3327"/>
                    </a:lnTo>
                    <a:lnTo>
                      <a:pt x="409003" y="25543"/>
                    </a:lnTo>
                    <a:lnTo>
                      <a:pt x="-15573" y="25543"/>
                    </a:lnTo>
                    <a:lnTo>
                      <a:pt x="-20840" y="-3327"/>
                    </a:lnTo>
                  </a:path>
                </a:pathLst>
              </a:custGeom>
              <a:grpFill/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2" name="Forma Livre: Forma 331">
                <a:extLst>
                  <a:ext uri="{FF2B5EF4-FFF2-40B4-BE49-F238E27FC236}">
                    <a16:creationId xmlns:a16="http://schemas.microsoft.com/office/drawing/2014/main" id="{1E822592-8BA2-5001-2C48-32EAB0F17C30}"/>
                  </a:ext>
                </a:extLst>
              </p:cNvPr>
              <p:cNvSpPr/>
              <p:nvPr/>
            </p:nvSpPr>
            <p:spPr>
              <a:xfrm flipV="1">
                <a:off x="5613828" y="4751665"/>
                <a:ext cx="429842" cy="28893"/>
              </a:xfrm>
              <a:custGeom>
                <a:avLst/>
                <a:gdLst>
                  <a:gd name="connsiteX0" fmla="*/ -20718 w 429842"/>
                  <a:gd name="connsiteY0" fmla="*/ -2450 h 28893"/>
                  <a:gd name="connsiteX1" fmla="*/ 403882 w 429842"/>
                  <a:gd name="connsiteY1" fmla="*/ -2450 h 28893"/>
                  <a:gd name="connsiteX2" fmla="*/ 409125 w 429842"/>
                  <a:gd name="connsiteY2" fmla="*/ 26443 h 28893"/>
                  <a:gd name="connsiteX3" fmla="*/ -15451 w 429842"/>
                  <a:gd name="connsiteY3" fmla="*/ 26443 h 28893"/>
                  <a:gd name="connsiteX4" fmla="*/ -20718 w 429842"/>
                  <a:gd name="connsiteY4" fmla="*/ -2450 h 28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42" h="28893">
                    <a:moveTo>
                      <a:pt x="-20718" y="-2450"/>
                    </a:moveTo>
                    <a:lnTo>
                      <a:pt x="403882" y="-2450"/>
                    </a:lnTo>
                    <a:lnTo>
                      <a:pt x="409125" y="26443"/>
                    </a:lnTo>
                    <a:lnTo>
                      <a:pt x="-15451" y="26443"/>
                    </a:lnTo>
                    <a:lnTo>
                      <a:pt x="-20718" y="-2450"/>
                    </a:lnTo>
                  </a:path>
                </a:pathLst>
              </a:custGeom>
              <a:grpFill/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</p:grpSp>
        <p:sp>
          <p:nvSpPr>
            <p:cNvPr id="322" name="Forma Livre: Forma 321">
              <a:extLst>
                <a:ext uri="{FF2B5EF4-FFF2-40B4-BE49-F238E27FC236}">
                  <a16:creationId xmlns:a16="http://schemas.microsoft.com/office/drawing/2014/main" id="{A18FAF77-FB8C-D909-D9E9-04413403048E}"/>
                </a:ext>
              </a:extLst>
            </p:cNvPr>
            <p:cNvSpPr/>
            <p:nvPr/>
          </p:nvSpPr>
          <p:spPr>
            <a:xfrm flipV="1">
              <a:off x="5579522" y="4940192"/>
              <a:ext cx="429843" cy="28869"/>
            </a:xfrm>
            <a:custGeom>
              <a:avLst/>
              <a:gdLst>
                <a:gd name="connsiteX0" fmla="*/ -20596 w 429843"/>
                <a:gd name="connsiteY0" fmla="*/ -1574 h 28869"/>
                <a:gd name="connsiteX1" fmla="*/ 404005 w 429843"/>
                <a:gd name="connsiteY1" fmla="*/ -1574 h 28869"/>
                <a:gd name="connsiteX2" fmla="*/ 409247 w 429843"/>
                <a:gd name="connsiteY2" fmla="*/ 27295 h 28869"/>
                <a:gd name="connsiteX3" fmla="*/ -15329 w 429843"/>
                <a:gd name="connsiteY3" fmla="*/ 27295 h 28869"/>
                <a:gd name="connsiteX4" fmla="*/ -20596 w 429843"/>
                <a:gd name="connsiteY4" fmla="*/ -1574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843" h="28869">
                  <a:moveTo>
                    <a:pt x="-20596" y="-1574"/>
                  </a:moveTo>
                  <a:lnTo>
                    <a:pt x="404005" y="-1574"/>
                  </a:lnTo>
                  <a:lnTo>
                    <a:pt x="409247" y="27295"/>
                  </a:lnTo>
                  <a:lnTo>
                    <a:pt x="-15329" y="27295"/>
                  </a:lnTo>
                  <a:lnTo>
                    <a:pt x="-20596" y="-1574"/>
                  </a:lnTo>
                </a:path>
              </a:pathLst>
            </a:custGeom>
            <a:solidFill>
              <a:schemeClr val="accent4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333" name="Homem">
            <a:extLst>
              <a:ext uri="{FF2B5EF4-FFF2-40B4-BE49-F238E27FC236}">
                <a16:creationId xmlns:a16="http://schemas.microsoft.com/office/drawing/2014/main" id="{B6187903-FED6-3F64-7D0A-0286B1D551AF}"/>
              </a:ext>
            </a:extLst>
          </p:cNvPr>
          <p:cNvGrpSpPr/>
          <p:nvPr/>
        </p:nvGrpSpPr>
        <p:grpSpPr>
          <a:xfrm>
            <a:off x="8289988" y="5310423"/>
            <a:ext cx="507394" cy="1338435"/>
            <a:chOff x="5723707" y="3035346"/>
            <a:chExt cx="507394" cy="1338435"/>
          </a:xfrm>
        </p:grpSpPr>
        <p:sp>
          <p:nvSpPr>
            <p:cNvPr id="334" name="Forma Livre: Forma 333">
              <a:extLst>
                <a:ext uri="{FF2B5EF4-FFF2-40B4-BE49-F238E27FC236}">
                  <a16:creationId xmlns:a16="http://schemas.microsoft.com/office/drawing/2014/main" id="{9E428CFD-A063-13AF-359A-D5663156F476}"/>
                </a:ext>
              </a:extLst>
            </p:cNvPr>
            <p:cNvSpPr/>
            <p:nvPr/>
          </p:nvSpPr>
          <p:spPr>
            <a:xfrm flipV="1">
              <a:off x="5800478" y="3183027"/>
              <a:ext cx="121011" cy="149392"/>
            </a:xfrm>
            <a:custGeom>
              <a:avLst/>
              <a:gdLst>
                <a:gd name="connsiteX0" fmla="*/ 71529 w 121011"/>
                <a:gd name="connsiteY0" fmla="*/ -9461 h 149392"/>
                <a:gd name="connsiteX1" fmla="*/ -20832 w 121011"/>
                <a:gd name="connsiteY1" fmla="*/ 23309 h 149392"/>
                <a:gd name="connsiteX2" fmla="*/ 32639 w 121011"/>
                <a:gd name="connsiteY2" fmla="*/ 139931 h 149392"/>
                <a:gd name="connsiteX3" fmla="*/ 100179 w 121011"/>
                <a:gd name="connsiteY3" fmla="*/ 111233 h 149392"/>
                <a:gd name="connsiteX4" fmla="*/ 71529 w 121011"/>
                <a:gd name="connsiteY4" fmla="*/ -9461 h 1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11" h="149392">
                  <a:moveTo>
                    <a:pt x="71529" y="-9461"/>
                  </a:moveTo>
                  <a:lnTo>
                    <a:pt x="-20832" y="23309"/>
                  </a:lnTo>
                  <a:lnTo>
                    <a:pt x="32639" y="139931"/>
                  </a:lnTo>
                  <a:lnTo>
                    <a:pt x="100179" y="111233"/>
                  </a:lnTo>
                  <a:lnTo>
                    <a:pt x="71529" y="-9461"/>
                  </a:lnTo>
                </a:path>
              </a:pathLst>
            </a:custGeom>
            <a:solidFill>
              <a:srgbClr val="F7A58E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  <p:grpSp>
          <p:nvGrpSpPr>
            <p:cNvPr id="335" name="Agrupar 334">
              <a:extLst>
                <a:ext uri="{FF2B5EF4-FFF2-40B4-BE49-F238E27FC236}">
                  <a16:creationId xmlns:a16="http://schemas.microsoft.com/office/drawing/2014/main" id="{BFC6C354-031C-A336-16DA-98E790D1D8EF}"/>
                </a:ext>
              </a:extLst>
            </p:cNvPr>
            <p:cNvGrpSpPr/>
            <p:nvPr/>
          </p:nvGrpSpPr>
          <p:grpSpPr>
            <a:xfrm>
              <a:off x="5723707" y="3035346"/>
              <a:ext cx="507394" cy="1338435"/>
              <a:chOff x="5723707" y="3035346"/>
              <a:chExt cx="507394" cy="1338435"/>
            </a:xfrm>
          </p:grpSpPr>
          <p:sp>
            <p:nvSpPr>
              <p:cNvPr id="337" name="Forma Livre: Forma 336">
                <a:extLst>
                  <a:ext uri="{FF2B5EF4-FFF2-40B4-BE49-F238E27FC236}">
                    <a16:creationId xmlns:a16="http://schemas.microsoft.com/office/drawing/2014/main" id="{050CC5B3-234A-4FB0-E832-510AE61E739B}"/>
                  </a:ext>
                </a:extLst>
              </p:cNvPr>
              <p:cNvSpPr/>
              <p:nvPr/>
            </p:nvSpPr>
            <p:spPr>
              <a:xfrm flipV="1">
                <a:off x="6049766" y="3166251"/>
                <a:ext cx="49161" cy="40016"/>
              </a:xfrm>
              <a:custGeom>
                <a:avLst/>
                <a:gdLst>
                  <a:gd name="connsiteX0" fmla="*/ -21078 w 49161"/>
                  <a:gd name="connsiteY0" fmla="*/ 12692 h 40016"/>
                  <a:gd name="connsiteX1" fmla="*/ 6231 w 49161"/>
                  <a:gd name="connsiteY1" fmla="*/ 30077 h 40016"/>
                  <a:gd name="connsiteX2" fmla="*/ 27541 w 49161"/>
                  <a:gd name="connsiteY2" fmla="*/ 4816 h 40016"/>
                  <a:gd name="connsiteX3" fmla="*/ 5085 w 49161"/>
                  <a:gd name="connsiteY3" fmla="*/ -9228 h 40016"/>
                  <a:gd name="connsiteX4" fmla="*/ -21078 w 49161"/>
                  <a:gd name="connsiteY4" fmla="*/ 12692 h 40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61" h="40016">
                    <a:moveTo>
                      <a:pt x="-21078" y="12692"/>
                    </a:moveTo>
                    <a:cubicBezTo>
                      <a:pt x="-18347" y="16642"/>
                      <a:pt x="-5619" y="27614"/>
                      <a:pt x="6231" y="30077"/>
                    </a:cubicBezTo>
                    <a:cubicBezTo>
                      <a:pt x="16837" y="32271"/>
                      <a:pt x="28224" y="9108"/>
                      <a:pt x="27541" y="4816"/>
                    </a:cubicBezTo>
                    <a:cubicBezTo>
                      <a:pt x="26859" y="525"/>
                      <a:pt x="20519" y="-12666"/>
                      <a:pt x="5085" y="-9228"/>
                    </a:cubicBezTo>
                    <a:cubicBezTo>
                      <a:pt x="-10325" y="-5815"/>
                      <a:pt x="-24491" y="13"/>
                      <a:pt x="-21078" y="12692"/>
                    </a:cubicBezTo>
                  </a:path>
                </a:pathLst>
              </a:custGeom>
              <a:solidFill>
                <a:srgbClr val="F77854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sp>
            <p:nvSpPr>
              <p:cNvPr id="338" name="Forma Livre: Forma 337">
                <a:extLst>
                  <a:ext uri="{FF2B5EF4-FFF2-40B4-BE49-F238E27FC236}">
                    <a16:creationId xmlns:a16="http://schemas.microsoft.com/office/drawing/2014/main" id="{AC561FB1-BD84-9D0E-2276-E41359466025}"/>
                  </a:ext>
                </a:extLst>
              </p:cNvPr>
              <p:cNvSpPr/>
              <p:nvPr/>
            </p:nvSpPr>
            <p:spPr>
              <a:xfrm flipV="1">
                <a:off x="6045549" y="3373041"/>
                <a:ext cx="185552" cy="129081"/>
              </a:xfrm>
              <a:custGeom>
                <a:avLst/>
                <a:gdLst>
                  <a:gd name="connsiteX0" fmla="*/ 1272 w 185552"/>
                  <a:gd name="connsiteY0" fmla="*/ -8625 h 129081"/>
                  <a:gd name="connsiteX1" fmla="*/ -21818 w 185552"/>
                  <a:gd name="connsiteY1" fmla="*/ 71716 h 129081"/>
                  <a:gd name="connsiteX2" fmla="*/ 140644 w 185552"/>
                  <a:gd name="connsiteY2" fmla="*/ 120457 h 129081"/>
                  <a:gd name="connsiteX3" fmla="*/ 163734 w 185552"/>
                  <a:gd name="connsiteY3" fmla="*/ 40091 h 129081"/>
                  <a:gd name="connsiteX4" fmla="*/ 1272 w 185552"/>
                  <a:gd name="connsiteY4" fmla="*/ -8625 h 129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552" h="129081">
                    <a:moveTo>
                      <a:pt x="1272" y="-8625"/>
                    </a:moveTo>
                    <a:lnTo>
                      <a:pt x="-21818" y="71716"/>
                    </a:lnTo>
                    <a:lnTo>
                      <a:pt x="140644" y="120457"/>
                    </a:lnTo>
                    <a:lnTo>
                      <a:pt x="163734" y="40091"/>
                    </a:lnTo>
                    <a:lnTo>
                      <a:pt x="1272" y="-8625"/>
                    </a:lnTo>
                  </a:path>
                </a:pathLst>
              </a:custGeom>
              <a:solidFill>
                <a:srgbClr val="4D4D4D"/>
              </a:solidFill>
              <a:ln w="2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>
                  <a:latin typeface="Roboto" panose="02000000000000000000" pitchFamily="2" charset="0"/>
                </a:endParaRPr>
              </a:p>
            </p:txBody>
          </p:sp>
          <p:grpSp>
            <p:nvGrpSpPr>
              <p:cNvPr id="339" name="Agrupar 338">
                <a:extLst>
                  <a:ext uri="{FF2B5EF4-FFF2-40B4-BE49-F238E27FC236}">
                    <a16:creationId xmlns:a16="http://schemas.microsoft.com/office/drawing/2014/main" id="{D6657226-B6AA-D5A9-AE80-F7D7ED1D22BE}"/>
                  </a:ext>
                </a:extLst>
              </p:cNvPr>
              <p:cNvGrpSpPr/>
              <p:nvPr/>
            </p:nvGrpSpPr>
            <p:grpSpPr>
              <a:xfrm>
                <a:off x="5723707" y="3035346"/>
                <a:ext cx="504151" cy="1338435"/>
                <a:chOff x="5723707" y="3035346"/>
                <a:chExt cx="504151" cy="1338435"/>
              </a:xfrm>
            </p:grpSpPr>
            <p:sp>
              <p:nvSpPr>
                <p:cNvPr id="340" name="Forma Livre: Forma 339">
                  <a:extLst>
                    <a:ext uri="{FF2B5EF4-FFF2-40B4-BE49-F238E27FC236}">
                      <a16:creationId xmlns:a16="http://schemas.microsoft.com/office/drawing/2014/main" id="{E21421A7-2720-DBAB-48E6-643A6E708E11}"/>
                    </a:ext>
                  </a:extLst>
                </p:cNvPr>
                <p:cNvSpPr/>
                <p:nvPr/>
              </p:nvSpPr>
              <p:spPr>
                <a:xfrm flipV="1">
                  <a:off x="5723707" y="4316311"/>
                  <a:ext cx="163492" cy="57470"/>
                </a:xfrm>
                <a:custGeom>
                  <a:avLst/>
                  <a:gdLst>
                    <a:gd name="connsiteX0" fmla="*/ -18012 w 163492"/>
                    <a:gd name="connsiteY0" fmla="*/ -4407 h 57470"/>
                    <a:gd name="connsiteX1" fmla="*/ -16159 w 163492"/>
                    <a:gd name="connsiteY1" fmla="*/ 53063 h 57470"/>
                    <a:gd name="connsiteX2" fmla="*/ 66669 w 163492"/>
                    <a:gd name="connsiteY2" fmla="*/ 52965 h 57470"/>
                    <a:gd name="connsiteX3" fmla="*/ 141768 w 163492"/>
                    <a:gd name="connsiteY3" fmla="*/ -4407 h 57470"/>
                    <a:gd name="connsiteX4" fmla="*/ -18012 w 163492"/>
                    <a:gd name="connsiteY4" fmla="*/ -4407 h 5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492" h="57470">
                      <a:moveTo>
                        <a:pt x="-18012" y="-4407"/>
                      </a:moveTo>
                      <a:cubicBezTo>
                        <a:pt x="-21401" y="10003"/>
                        <a:pt x="-22206" y="27436"/>
                        <a:pt x="-16159" y="53063"/>
                      </a:cubicBezTo>
                      <a:lnTo>
                        <a:pt x="66669" y="52965"/>
                      </a:lnTo>
                      <a:cubicBezTo>
                        <a:pt x="66669" y="52965"/>
                        <a:pt x="153496" y="48308"/>
                        <a:pt x="141768" y="-4407"/>
                      </a:cubicBezTo>
                      <a:lnTo>
                        <a:pt x="-18012" y="-4407"/>
                      </a:lnTo>
                    </a:path>
                  </a:pathLst>
                </a:custGeom>
                <a:solidFill>
                  <a:schemeClr val="accent6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41" name="Forma Livre: Forma 340">
                  <a:extLst>
                    <a:ext uri="{FF2B5EF4-FFF2-40B4-BE49-F238E27FC236}">
                      <a16:creationId xmlns:a16="http://schemas.microsoft.com/office/drawing/2014/main" id="{617231E1-494F-2F7F-77F5-9D4A845E98E3}"/>
                    </a:ext>
                  </a:extLst>
                </p:cNvPr>
                <p:cNvSpPr/>
                <p:nvPr/>
              </p:nvSpPr>
              <p:spPr>
                <a:xfrm flipV="1">
                  <a:off x="5780068" y="4316311"/>
                  <a:ext cx="163504" cy="57470"/>
                </a:xfrm>
                <a:custGeom>
                  <a:avLst/>
                  <a:gdLst>
                    <a:gd name="connsiteX0" fmla="*/ -18224 w 163504"/>
                    <a:gd name="connsiteY0" fmla="*/ -4407 h 57470"/>
                    <a:gd name="connsiteX1" fmla="*/ -16347 w 163504"/>
                    <a:gd name="connsiteY1" fmla="*/ 53063 h 57470"/>
                    <a:gd name="connsiteX2" fmla="*/ 66481 w 163504"/>
                    <a:gd name="connsiteY2" fmla="*/ 52965 h 57470"/>
                    <a:gd name="connsiteX3" fmla="*/ 141580 w 163504"/>
                    <a:gd name="connsiteY3" fmla="*/ -4407 h 57470"/>
                    <a:gd name="connsiteX4" fmla="*/ -18224 w 163504"/>
                    <a:gd name="connsiteY4" fmla="*/ -4407 h 5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504" h="57470">
                      <a:moveTo>
                        <a:pt x="-18224" y="-4407"/>
                      </a:moveTo>
                      <a:cubicBezTo>
                        <a:pt x="-21589" y="10003"/>
                        <a:pt x="-22419" y="27436"/>
                        <a:pt x="-16347" y="53063"/>
                      </a:cubicBezTo>
                      <a:lnTo>
                        <a:pt x="66481" y="52965"/>
                      </a:lnTo>
                      <a:cubicBezTo>
                        <a:pt x="66481" y="52965"/>
                        <a:pt x="153308" y="48308"/>
                        <a:pt x="141580" y="-4407"/>
                      </a:cubicBezTo>
                      <a:lnTo>
                        <a:pt x="-18224" y="-4407"/>
                      </a:lnTo>
                    </a:path>
                  </a:pathLst>
                </a:custGeom>
                <a:solidFill>
                  <a:schemeClr val="accent6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42" name="Forma Livre: Forma 341">
                  <a:extLst>
                    <a:ext uri="{FF2B5EF4-FFF2-40B4-BE49-F238E27FC236}">
                      <a16:creationId xmlns:a16="http://schemas.microsoft.com/office/drawing/2014/main" id="{51DFF4CB-F1FC-BAD7-503C-8122C560818C}"/>
                    </a:ext>
                  </a:extLst>
                </p:cNvPr>
                <p:cNvSpPr/>
                <p:nvPr/>
              </p:nvSpPr>
              <p:spPr>
                <a:xfrm flipV="1">
                  <a:off x="5729207" y="3643811"/>
                  <a:ext cx="176872" cy="676132"/>
                </a:xfrm>
                <a:custGeom>
                  <a:avLst/>
                  <a:gdLst>
                    <a:gd name="connsiteX0" fmla="*/ -20678 w 176872"/>
                    <a:gd name="connsiteY0" fmla="*/ -6095 h 676132"/>
                    <a:gd name="connsiteX1" fmla="*/ 69562 w 176872"/>
                    <a:gd name="connsiteY1" fmla="*/ -6095 h 676132"/>
                    <a:gd name="connsiteX2" fmla="*/ 156194 w 176872"/>
                    <a:gd name="connsiteY2" fmla="*/ 670037 h 676132"/>
                    <a:gd name="connsiteX3" fmla="*/ -11145 w 176872"/>
                    <a:gd name="connsiteY3" fmla="*/ 670037 h 676132"/>
                    <a:gd name="connsiteX4" fmla="*/ 27648 w 176872"/>
                    <a:gd name="connsiteY4" fmla="*/ 384784 h 676132"/>
                    <a:gd name="connsiteX5" fmla="*/ -20678 w 176872"/>
                    <a:gd name="connsiteY5" fmla="*/ -6095 h 676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872" h="676132">
                      <a:moveTo>
                        <a:pt x="-20678" y="-6095"/>
                      </a:moveTo>
                      <a:lnTo>
                        <a:pt x="69562" y="-6095"/>
                      </a:lnTo>
                      <a:cubicBezTo>
                        <a:pt x="79949" y="63127"/>
                        <a:pt x="149708" y="530715"/>
                        <a:pt x="156194" y="670037"/>
                      </a:cubicBezTo>
                      <a:lnTo>
                        <a:pt x="-11145" y="670037"/>
                      </a:lnTo>
                      <a:lnTo>
                        <a:pt x="27648" y="384784"/>
                      </a:lnTo>
                      <a:cubicBezTo>
                        <a:pt x="10849" y="258189"/>
                        <a:pt x="-12730" y="105212"/>
                        <a:pt x="-20678" y="-6095"/>
                      </a:cubicBezTo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43" name="Forma Livre: Forma 342">
                  <a:extLst>
                    <a:ext uri="{FF2B5EF4-FFF2-40B4-BE49-F238E27FC236}">
                      <a16:creationId xmlns:a16="http://schemas.microsoft.com/office/drawing/2014/main" id="{9585D3D1-6FAF-F118-67C7-A35903496758}"/>
                    </a:ext>
                  </a:extLst>
                </p:cNvPr>
                <p:cNvSpPr/>
                <p:nvPr/>
              </p:nvSpPr>
              <p:spPr>
                <a:xfrm flipV="1">
                  <a:off x="6045963" y="3173705"/>
                  <a:ext cx="57348" cy="70739"/>
                </a:xfrm>
                <a:custGeom>
                  <a:avLst/>
                  <a:gdLst>
                    <a:gd name="connsiteX0" fmla="*/ -21592 w 57348"/>
                    <a:gd name="connsiteY0" fmla="*/ 4111 h 70739"/>
                    <a:gd name="connsiteX1" fmla="*/ -17252 w 57348"/>
                    <a:gd name="connsiteY1" fmla="*/ 51194 h 70739"/>
                    <a:gd name="connsiteX2" fmla="*/ 5668 w 57348"/>
                    <a:gd name="connsiteY2" fmla="*/ 58338 h 70739"/>
                    <a:gd name="connsiteX3" fmla="*/ 35757 w 57348"/>
                    <a:gd name="connsiteY3" fmla="*/ 26275 h 70739"/>
                    <a:gd name="connsiteX4" fmla="*/ 1937 w 57348"/>
                    <a:gd name="connsiteY4" fmla="*/ -9397 h 70739"/>
                    <a:gd name="connsiteX5" fmla="*/ -21592 w 57348"/>
                    <a:gd name="connsiteY5" fmla="*/ 4111 h 70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348" h="70739">
                      <a:moveTo>
                        <a:pt x="-21592" y="4111"/>
                      </a:moveTo>
                      <a:cubicBezTo>
                        <a:pt x="-21592" y="4111"/>
                        <a:pt x="-21421" y="45976"/>
                        <a:pt x="-17252" y="51194"/>
                      </a:cubicBezTo>
                      <a:cubicBezTo>
                        <a:pt x="-13058" y="56436"/>
                        <a:pt x="-2695" y="65653"/>
                        <a:pt x="5668" y="58338"/>
                      </a:cubicBezTo>
                      <a:cubicBezTo>
                        <a:pt x="6912" y="21691"/>
                        <a:pt x="25638" y="44537"/>
                        <a:pt x="35757" y="26275"/>
                      </a:cubicBezTo>
                      <a:cubicBezTo>
                        <a:pt x="34708" y="18448"/>
                        <a:pt x="16055" y="-6788"/>
                        <a:pt x="1937" y="-9397"/>
                      </a:cubicBezTo>
                      <a:cubicBezTo>
                        <a:pt x="-12180" y="-12031"/>
                        <a:pt x="-21592" y="4111"/>
                        <a:pt x="-21592" y="4111"/>
                      </a:cubicBezTo>
                    </a:path>
                  </a:pathLst>
                </a:custGeom>
                <a:solidFill>
                  <a:srgbClr val="F7A58E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44" name="Forma Livre: Forma 343">
                  <a:extLst>
                    <a:ext uri="{FF2B5EF4-FFF2-40B4-BE49-F238E27FC236}">
                      <a16:creationId xmlns:a16="http://schemas.microsoft.com/office/drawing/2014/main" id="{3E3AB1C7-F5B0-7B20-4401-429D25ED1099}"/>
                    </a:ext>
                  </a:extLst>
                </p:cNvPr>
                <p:cNvSpPr/>
                <p:nvPr/>
              </p:nvSpPr>
              <p:spPr>
                <a:xfrm flipV="1">
                  <a:off x="6057301" y="3129406"/>
                  <a:ext cx="16197" cy="64992"/>
                </a:xfrm>
                <a:custGeom>
                  <a:avLst/>
                  <a:gdLst>
                    <a:gd name="connsiteX0" fmla="*/ -21559 w 16197"/>
                    <a:gd name="connsiteY0" fmla="*/ -6289 h 64992"/>
                    <a:gd name="connsiteX1" fmla="*/ -13537 w 16197"/>
                    <a:gd name="connsiteY1" fmla="*/ 54522 h 64992"/>
                    <a:gd name="connsiteX2" fmla="*/ -6637 w 16197"/>
                    <a:gd name="connsiteY2" fmla="*/ -2144 h 64992"/>
                    <a:gd name="connsiteX3" fmla="*/ -21559 w 16197"/>
                    <a:gd name="connsiteY3" fmla="*/ -6289 h 6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7" h="64992">
                      <a:moveTo>
                        <a:pt x="-21559" y="-6289"/>
                      </a:moveTo>
                      <a:cubicBezTo>
                        <a:pt x="-21559" y="-6289"/>
                        <a:pt x="-19389" y="47841"/>
                        <a:pt x="-13537" y="54522"/>
                      </a:cubicBezTo>
                      <a:cubicBezTo>
                        <a:pt x="-7709" y="61203"/>
                        <a:pt x="-3004" y="6488"/>
                        <a:pt x="-6637" y="-2144"/>
                      </a:cubicBezTo>
                      <a:cubicBezTo>
                        <a:pt x="-10245" y="-10775"/>
                        <a:pt x="-17487" y="-12287"/>
                        <a:pt x="-21559" y="-6289"/>
                      </a:cubicBezTo>
                    </a:path>
                  </a:pathLst>
                </a:custGeom>
                <a:solidFill>
                  <a:srgbClr val="F7A58E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45" name="Forma Livre: Forma 344">
                  <a:extLst>
                    <a:ext uri="{FF2B5EF4-FFF2-40B4-BE49-F238E27FC236}">
                      <a16:creationId xmlns:a16="http://schemas.microsoft.com/office/drawing/2014/main" id="{0241F87F-43D4-107E-EBC2-8E60B28B8FF8}"/>
                    </a:ext>
                  </a:extLst>
                </p:cNvPr>
                <p:cNvSpPr/>
                <p:nvPr/>
              </p:nvSpPr>
              <p:spPr>
                <a:xfrm flipV="1">
                  <a:off x="6075905" y="3169250"/>
                  <a:ext cx="31209" cy="58745"/>
                </a:xfrm>
                <a:custGeom>
                  <a:avLst/>
                  <a:gdLst>
                    <a:gd name="connsiteX0" fmla="*/ -17702 w 31209"/>
                    <a:gd name="connsiteY0" fmla="*/ 14971 h 58745"/>
                    <a:gd name="connsiteX1" fmla="*/ -4316 w 31209"/>
                    <a:gd name="connsiteY1" fmla="*/ 25066 h 58745"/>
                    <a:gd name="connsiteX2" fmla="*/ -11119 w 31209"/>
                    <a:gd name="connsiteY2" fmla="*/ 40354 h 58745"/>
                    <a:gd name="connsiteX3" fmla="*/ -4658 w 31209"/>
                    <a:gd name="connsiteY3" fmla="*/ 49010 h 58745"/>
                    <a:gd name="connsiteX4" fmla="*/ 9558 w 31209"/>
                    <a:gd name="connsiteY4" fmla="*/ 22310 h 58745"/>
                    <a:gd name="connsiteX5" fmla="*/ -6925 w 31209"/>
                    <a:gd name="connsiteY5" fmla="*/ -8899 h 58745"/>
                    <a:gd name="connsiteX6" fmla="*/ -17702 w 31209"/>
                    <a:gd name="connsiteY6" fmla="*/ 14971 h 58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209" h="58745">
                      <a:moveTo>
                        <a:pt x="-17702" y="14971"/>
                      </a:moveTo>
                      <a:lnTo>
                        <a:pt x="-4316" y="25066"/>
                      </a:lnTo>
                      <a:cubicBezTo>
                        <a:pt x="-4316" y="25066"/>
                        <a:pt x="-11387" y="31990"/>
                        <a:pt x="-11119" y="40354"/>
                      </a:cubicBezTo>
                      <a:cubicBezTo>
                        <a:pt x="-10851" y="48741"/>
                        <a:pt x="-4658" y="49010"/>
                        <a:pt x="-4658" y="49010"/>
                      </a:cubicBezTo>
                      <a:cubicBezTo>
                        <a:pt x="-4658" y="49010"/>
                        <a:pt x="9558" y="31235"/>
                        <a:pt x="9558" y="22310"/>
                      </a:cubicBezTo>
                      <a:cubicBezTo>
                        <a:pt x="9558" y="13411"/>
                        <a:pt x="1462" y="-1341"/>
                        <a:pt x="-6925" y="-8899"/>
                      </a:cubicBezTo>
                      <a:cubicBezTo>
                        <a:pt x="-11923" y="-13386"/>
                        <a:pt x="-29382" y="976"/>
                        <a:pt x="-17702" y="14971"/>
                      </a:cubicBezTo>
                    </a:path>
                  </a:pathLst>
                </a:custGeom>
                <a:solidFill>
                  <a:srgbClr val="F7A58E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46" name="Forma Livre: Forma 345">
                  <a:extLst>
                    <a:ext uri="{FF2B5EF4-FFF2-40B4-BE49-F238E27FC236}">
                      <a16:creationId xmlns:a16="http://schemas.microsoft.com/office/drawing/2014/main" id="{941B38AC-F63F-3C4E-EC47-B93610856C12}"/>
                    </a:ext>
                  </a:extLst>
                </p:cNvPr>
                <p:cNvSpPr/>
                <p:nvPr/>
              </p:nvSpPr>
              <p:spPr>
                <a:xfrm flipV="1">
                  <a:off x="5801280" y="3230646"/>
                  <a:ext cx="286012" cy="188306"/>
                </a:xfrm>
                <a:custGeom>
                  <a:avLst/>
                  <a:gdLst>
                    <a:gd name="connsiteX0" fmla="*/ 264884 w 286012"/>
                    <a:gd name="connsiteY0" fmla="*/ 167405 h 188306"/>
                    <a:gd name="connsiteX1" fmla="*/ 182421 w 286012"/>
                    <a:gd name="connsiteY1" fmla="*/ -8980 h 188306"/>
                    <a:gd name="connsiteX2" fmla="*/ 149529 w 286012"/>
                    <a:gd name="connsiteY2" fmla="*/ -4762 h 188306"/>
                    <a:gd name="connsiteX3" fmla="*/ 149529 w 286012"/>
                    <a:gd name="connsiteY3" fmla="*/ -4762 h 188306"/>
                    <a:gd name="connsiteX4" fmla="*/ 107517 w 286012"/>
                    <a:gd name="connsiteY4" fmla="*/ 2163 h 188306"/>
                    <a:gd name="connsiteX5" fmla="*/ 41099 w 286012"/>
                    <a:gd name="connsiteY5" fmla="*/ 15378 h 188306"/>
                    <a:gd name="connsiteX6" fmla="*/ -17736 w 286012"/>
                    <a:gd name="connsiteY6" fmla="*/ 95256 h 188306"/>
                    <a:gd name="connsiteX7" fmla="*/ 71846 w 286012"/>
                    <a:gd name="connsiteY7" fmla="*/ 126832 h 188306"/>
                    <a:gd name="connsiteX8" fmla="*/ 176764 w 286012"/>
                    <a:gd name="connsiteY8" fmla="*/ 87527 h 188306"/>
                    <a:gd name="connsiteX9" fmla="*/ 223555 w 286012"/>
                    <a:gd name="connsiteY9" fmla="*/ 179157 h 188306"/>
                    <a:gd name="connsiteX10" fmla="*/ 264884 w 286012"/>
                    <a:gd name="connsiteY10" fmla="*/ 167405 h 188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86012" h="188306">
                      <a:moveTo>
                        <a:pt x="264884" y="167405"/>
                      </a:moveTo>
                      <a:cubicBezTo>
                        <a:pt x="264884" y="167405"/>
                        <a:pt x="244134" y="-15490"/>
                        <a:pt x="182421" y="-8980"/>
                      </a:cubicBezTo>
                      <a:cubicBezTo>
                        <a:pt x="171815" y="-7858"/>
                        <a:pt x="160697" y="-6395"/>
                        <a:pt x="149529" y="-4762"/>
                      </a:cubicBezTo>
                      <a:lnTo>
                        <a:pt x="149529" y="-4762"/>
                      </a:lnTo>
                      <a:cubicBezTo>
                        <a:pt x="135217" y="-2665"/>
                        <a:pt x="120879" y="-251"/>
                        <a:pt x="107517" y="2163"/>
                      </a:cubicBezTo>
                      <a:cubicBezTo>
                        <a:pt x="70553" y="8795"/>
                        <a:pt x="41099" y="15378"/>
                        <a:pt x="41099" y="15378"/>
                      </a:cubicBezTo>
                      <a:cubicBezTo>
                        <a:pt x="41099" y="15378"/>
                        <a:pt x="-38266" y="34592"/>
                        <a:pt x="-17736" y="95256"/>
                      </a:cubicBezTo>
                      <a:cubicBezTo>
                        <a:pt x="2794" y="155945"/>
                        <a:pt x="71846" y="126832"/>
                        <a:pt x="71846" y="126832"/>
                      </a:cubicBezTo>
                      <a:lnTo>
                        <a:pt x="176764" y="87527"/>
                      </a:lnTo>
                      <a:lnTo>
                        <a:pt x="223555" y="179157"/>
                      </a:lnTo>
                      <a:lnTo>
                        <a:pt x="264884" y="167405"/>
                      </a:lnTo>
                    </a:path>
                  </a:pathLst>
                </a:custGeom>
                <a:solidFill>
                  <a:schemeClr val="accent5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47" name="Forma Livre: Forma 346">
                  <a:extLst>
                    <a:ext uri="{FF2B5EF4-FFF2-40B4-BE49-F238E27FC236}">
                      <a16:creationId xmlns:a16="http://schemas.microsoft.com/office/drawing/2014/main" id="{5EF0BE2B-16B2-112C-4691-28C60B4818EF}"/>
                    </a:ext>
                  </a:extLst>
                </p:cNvPr>
                <p:cNvSpPr/>
                <p:nvPr/>
              </p:nvSpPr>
              <p:spPr>
                <a:xfrm flipV="1">
                  <a:off x="5812144" y="3055907"/>
                  <a:ext cx="165815" cy="186332"/>
                </a:xfrm>
                <a:custGeom>
                  <a:avLst/>
                  <a:gdLst>
                    <a:gd name="connsiteX0" fmla="*/ 139912 w 165815"/>
                    <a:gd name="connsiteY0" fmla="*/ 104839 h 186332"/>
                    <a:gd name="connsiteX1" fmla="*/ 104825 w 165815"/>
                    <a:gd name="connsiteY1" fmla="*/ -8906 h 186332"/>
                    <a:gd name="connsiteX2" fmla="*/ -16991 w 165815"/>
                    <a:gd name="connsiteY2" fmla="*/ 61243 h 186332"/>
                    <a:gd name="connsiteX3" fmla="*/ 36261 w 165815"/>
                    <a:gd name="connsiteY3" fmla="*/ 173769 h 186332"/>
                    <a:gd name="connsiteX4" fmla="*/ 139912 w 165815"/>
                    <a:gd name="connsiteY4" fmla="*/ 104839 h 186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815" h="186332">
                      <a:moveTo>
                        <a:pt x="139912" y="104839"/>
                      </a:moveTo>
                      <a:cubicBezTo>
                        <a:pt x="153835" y="54757"/>
                        <a:pt x="137206" y="-3908"/>
                        <a:pt x="104825" y="-8906"/>
                      </a:cubicBezTo>
                      <a:cubicBezTo>
                        <a:pt x="60375" y="-15782"/>
                        <a:pt x="-3068" y="11161"/>
                        <a:pt x="-16991" y="61243"/>
                      </a:cubicBezTo>
                      <a:cubicBezTo>
                        <a:pt x="-30889" y="111349"/>
                        <a:pt x="-7067" y="161724"/>
                        <a:pt x="36261" y="173769"/>
                      </a:cubicBezTo>
                      <a:cubicBezTo>
                        <a:pt x="79589" y="185790"/>
                        <a:pt x="125990" y="154945"/>
                        <a:pt x="139912" y="104839"/>
                      </a:cubicBezTo>
                    </a:path>
                  </a:pathLst>
                </a:custGeom>
                <a:solidFill>
                  <a:srgbClr val="F7A58E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48" name="Forma Livre: Forma 347">
                  <a:extLst>
                    <a:ext uri="{FF2B5EF4-FFF2-40B4-BE49-F238E27FC236}">
                      <a16:creationId xmlns:a16="http://schemas.microsoft.com/office/drawing/2014/main" id="{05B1BB58-18CB-72BC-EB7F-FCF0235A89C4}"/>
                    </a:ext>
                  </a:extLst>
                </p:cNvPr>
                <p:cNvSpPr/>
                <p:nvPr/>
              </p:nvSpPr>
              <p:spPr>
                <a:xfrm flipV="1">
                  <a:off x="5795393" y="3035346"/>
                  <a:ext cx="217565" cy="186083"/>
                </a:xfrm>
                <a:custGeom>
                  <a:avLst/>
                  <a:gdLst>
                    <a:gd name="connsiteX0" fmla="*/ 19234 w 217565"/>
                    <a:gd name="connsiteY0" fmla="*/ -10063 h 186083"/>
                    <a:gd name="connsiteX1" fmla="*/ -20973 w 217565"/>
                    <a:gd name="connsiteY1" fmla="*/ 90785 h 186083"/>
                    <a:gd name="connsiteX2" fmla="*/ 62318 w 217565"/>
                    <a:gd name="connsiteY2" fmla="*/ 175514 h 186083"/>
                    <a:gd name="connsiteX3" fmla="*/ 196570 w 217565"/>
                    <a:gd name="connsiteY3" fmla="*/ 153985 h 186083"/>
                    <a:gd name="connsiteX4" fmla="*/ 146439 w 217565"/>
                    <a:gd name="connsiteY4" fmla="*/ 104097 h 186083"/>
                    <a:gd name="connsiteX5" fmla="*/ 105378 w 217565"/>
                    <a:gd name="connsiteY5" fmla="*/ 30047 h 186083"/>
                    <a:gd name="connsiteX6" fmla="*/ 85653 w 217565"/>
                    <a:gd name="connsiteY6" fmla="*/ 53601 h 186083"/>
                    <a:gd name="connsiteX7" fmla="*/ 82020 w 217565"/>
                    <a:gd name="connsiteY7" fmla="*/ 20538 h 186083"/>
                    <a:gd name="connsiteX8" fmla="*/ 19234 w 217565"/>
                    <a:gd name="connsiteY8" fmla="*/ -10063 h 186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7565" h="186083">
                      <a:moveTo>
                        <a:pt x="19234" y="-10063"/>
                      </a:moveTo>
                      <a:cubicBezTo>
                        <a:pt x="19234" y="-10063"/>
                        <a:pt x="-21826" y="32071"/>
                        <a:pt x="-20973" y="90785"/>
                      </a:cubicBezTo>
                      <a:cubicBezTo>
                        <a:pt x="-20119" y="149498"/>
                        <a:pt x="15382" y="170394"/>
                        <a:pt x="62318" y="175514"/>
                      </a:cubicBezTo>
                      <a:cubicBezTo>
                        <a:pt x="109255" y="180610"/>
                        <a:pt x="142489" y="145402"/>
                        <a:pt x="196570" y="153985"/>
                      </a:cubicBezTo>
                      <a:cubicBezTo>
                        <a:pt x="197131" y="135015"/>
                        <a:pt x="174308" y="100269"/>
                        <a:pt x="146439" y="104097"/>
                      </a:cubicBezTo>
                      <a:cubicBezTo>
                        <a:pt x="115351" y="95880"/>
                        <a:pt x="107938" y="75058"/>
                        <a:pt x="105378" y="30047"/>
                      </a:cubicBezTo>
                      <a:cubicBezTo>
                        <a:pt x="105378" y="30047"/>
                        <a:pt x="98746" y="57965"/>
                        <a:pt x="85653" y="53601"/>
                      </a:cubicBezTo>
                      <a:cubicBezTo>
                        <a:pt x="70414" y="48529"/>
                        <a:pt x="73852" y="27999"/>
                        <a:pt x="82020" y="20538"/>
                      </a:cubicBezTo>
                      <a:cubicBezTo>
                        <a:pt x="74778" y="6835"/>
                        <a:pt x="29987" y="-4552"/>
                        <a:pt x="19234" y="-10063"/>
                      </a:cubicBezTo>
                    </a:path>
                  </a:pathLst>
                </a:custGeom>
                <a:solidFill>
                  <a:srgbClr val="000000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49" name="Forma Livre: Forma 348">
                  <a:extLst>
                    <a:ext uri="{FF2B5EF4-FFF2-40B4-BE49-F238E27FC236}">
                      <a16:creationId xmlns:a16="http://schemas.microsoft.com/office/drawing/2014/main" id="{78386D4B-012E-1DC0-B1F7-C425EE313C0C}"/>
                    </a:ext>
                  </a:extLst>
                </p:cNvPr>
                <p:cNvSpPr/>
                <p:nvPr/>
              </p:nvSpPr>
              <p:spPr>
                <a:xfrm flipV="1">
                  <a:off x="5786165" y="3634619"/>
                  <a:ext cx="177091" cy="685325"/>
                </a:xfrm>
                <a:custGeom>
                  <a:avLst/>
                  <a:gdLst>
                    <a:gd name="connsiteX0" fmla="*/ -20881 w 177091"/>
                    <a:gd name="connsiteY0" fmla="*/ -6117 h 685325"/>
                    <a:gd name="connsiteX1" fmla="*/ 69115 w 177091"/>
                    <a:gd name="connsiteY1" fmla="*/ -6117 h 685325"/>
                    <a:gd name="connsiteX2" fmla="*/ 156211 w 177091"/>
                    <a:gd name="connsiteY2" fmla="*/ 679208 h 685325"/>
                    <a:gd name="connsiteX3" fmla="*/ -12445 w 177091"/>
                    <a:gd name="connsiteY3" fmla="*/ 679208 h 685325"/>
                    <a:gd name="connsiteX4" fmla="*/ 18351 w 177091"/>
                    <a:gd name="connsiteY4" fmla="*/ 357308 h 685325"/>
                    <a:gd name="connsiteX5" fmla="*/ -20881 w 177091"/>
                    <a:gd name="connsiteY5" fmla="*/ -6117 h 685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7091" h="685325">
                      <a:moveTo>
                        <a:pt x="-20881" y="-6117"/>
                      </a:moveTo>
                      <a:lnTo>
                        <a:pt x="69115" y="-6117"/>
                      </a:lnTo>
                      <a:cubicBezTo>
                        <a:pt x="79576" y="64691"/>
                        <a:pt x="151115" y="552369"/>
                        <a:pt x="156211" y="679208"/>
                      </a:cubicBezTo>
                      <a:lnTo>
                        <a:pt x="-12445" y="679208"/>
                      </a:lnTo>
                      <a:lnTo>
                        <a:pt x="18351" y="357308"/>
                      </a:lnTo>
                      <a:cubicBezTo>
                        <a:pt x="1551" y="230737"/>
                        <a:pt x="-11982" y="104166"/>
                        <a:pt x="-20881" y="-6117"/>
                      </a:cubicBezTo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50" name="Forma Livre: Forma 349">
                  <a:extLst>
                    <a:ext uri="{FF2B5EF4-FFF2-40B4-BE49-F238E27FC236}">
                      <a16:creationId xmlns:a16="http://schemas.microsoft.com/office/drawing/2014/main" id="{D922CA4C-E6F6-900C-9955-206E3D799010}"/>
                    </a:ext>
                  </a:extLst>
                </p:cNvPr>
                <p:cNvSpPr/>
                <p:nvPr/>
              </p:nvSpPr>
              <p:spPr>
                <a:xfrm flipV="1">
                  <a:off x="5734474" y="3257199"/>
                  <a:ext cx="237219" cy="403168"/>
                </a:xfrm>
                <a:custGeom>
                  <a:avLst/>
                  <a:gdLst>
                    <a:gd name="connsiteX0" fmla="*/ 216415 w 237219"/>
                    <a:gd name="connsiteY0" fmla="*/ -8527 h 403168"/>
                    <a:gd name="connsiteX1" fmla="*/ -20804 w 237219"/>
                    <a:gd name="connsiteY1" fmla="*/ -5967 h 403168"/>
                    <a:gd name="connsiteX2" fmla="*/ -2444 w 237219"/>
                    <a:gd name="connsiteY2" fmla="*/ 311813 h 403168"/>
                    <a:gd name="connsiteX3" fmla="*/ 50369 w 237219"/>
                    <a:gd name="connsiteY3" fmla="*/ 394641 h 403168"/>
                    <a:gd name="connsiteX4" fmla="*/ 147534 w 237219"/>
                    <a:gd name="connsiteY4" fmla="*/ 371307 h 403168"/>
                    <a:gd name="connsiteX5" fmla="*/ 201810 w 237219"/>
                    <a:gd name="connsiteY5" fmla="*/ 166785 h 403168"/>
                    <a:gd name="connsiteX6" fmla="*/ 203810 w 237219"/>
                    <a:gd name="connsiteY6" fmla="*/ 154447 h 403168"/>
                    <a:gd name="connsiteX7" fmla="*/ 214684 w 237219"/>
                    <a:gd name="connsiteY7" fmla="*/ 59696 h 403168"/>
                    <a:gd name="connsiteX8" fmla="*/ 215342 w 237219"/>
                    <a:gd name="connsiteY8" fmla="*/ 45091 h 403168"/>
                    <a:gd name="connsiteX9" fmla="*/ 216415 w 237219"/>
                    <a:gd name="connsiteY9" fmla="*/ -8527 h 403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7219" h="403168">
                      <a:moveTo>
                        <a:pt x="216415" y="-8527"/>
                      </a:moveTo>
                      <a:lnTo>
                        <a:pt x="-20804" y="-5967"/>
                      </a:lnTo>
                      <a:cubicBezTo>
                        <a:pt x="-20804" y="-5967"/>
                        <a:pt x="-12099" y="272947"/>
                        <a:pt x="-2444" y="311813"/>
                      </a:cubicBezTo>
                      <a:cubicBezTo>
                        <a:pt x="7065" y="350679"/>
                        <a:pt x="50369" y="394641"/>
                        <a:pt x="50369" y="394641"/>
                      </a:cubicBezTo>
                      <a:lnTo>
                        <a:pt x="147534" y="371307"/>
                      </a:lnTo>
                      <a:cubicBezTo>
                        <a:pt x="166431" y="336732"/>
                        <a:pt x="188009" y="244517"/>
                        <a:pt x="201810" y="166785"/>
                      </a:cubicBezTo>
                      <a:cubicBezTo>
                        <a:pt x="202493" y="163176"/>
                        <a:pt x="203151" y="159007"/>
                        <a:pt x="203810" y="154447"/>
                      </a:cubicBezTo>
                      <a:cubicBezTo>
                        <a:pt x="208247" y="125505"/>
                        <a:pt x="212806" y="82079"/>
                        <a:pt x="214684" y="59696"/>
                      </a:cubicBezTo>
                      <a:cubicBezTo>
                        <a:pt x="215342" y="51381"/>
                        <a:pt x="215610" y="45895"/>
                        <a:pt x="215342" y="45091"/>
                      </a:cubicBezTo>
                      <a:cubicBezTo>
                        <a:pt x="209856" y="26852"/>
                        <a:pt x="216415" y="-8527"/>
                        <a:pt x="216415" y="-8527"/>
                      </a:cubicBezTo>
                    </a:path>
                  </a:pathLst>
                </a:custGeom>
                <a:solidFill>
                  <a:schemeClr val="accent5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51" name="Forma Livre: Forma 350">
                  <a:extLst>
                    <a:ext uri="{FF2B5EF4-FFF2-40B4-BE49-F238E27FC236}">
                      <a16:creationId xmlns:a16="http://schemas.microsoft.com/office/drawing/2014/main" id="{65367AE2-57E8-C0DA-F223-A18E0101668B}"/>
                    </a:ext>
                  </a:extLst>
                </p:cNvPr>
                <p:cNvSpPr/>
                <p:nvPr/>
              </p:nvSpPr>
              <p:spPr>
                <a:xfrm flipV="1">
                  <a:off x="5783800" y="3402349"/>
                  <a:ext cx="186162" cy="190615"/>
                </a:xfrm>
                <a:custGeom>
                  <a:avLst/>
                  <a:gdLst>
                    <a:gd name="connsiteX0" fmla="*/ 165273 w 186162"/>
                    <a:gd name="connsiteY0" fmla="*/ -7525 h 190615"/>
                    <a:gd name="connsiteX1" fmla="*/ 119824 w 186162"/>
                    <a:gd name="connsiteY1" fmla="*/ -5916 h 190615"/>
                    <a:gd name="connsiteX2" fmla="*/ -20889 w 186162"/>
                    <a:gd name="connsiteY2" fmla="*/ 182270 h 190615"/>
                    <a:gd name="connsiteX3" fmla="*/ 106169 w 186162"/>
                    <a:gd name="connsiteY3" fmla="*/ 87226 h 190615"/>
                    <a:gd name="connsiteX4" fmla="*/ 154399 w 186162"/>
                    <a:gd name="connsiteY4" fmla="*/ 87226 h 190615"/>
                    <a:gd name="connsiteX5" fmla="*/ 165273 w 186162"/>
                    <a:gd name="connsiteY5" fmla="*/ -7525 h 190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6162" h="190615">
                      <a:moveTo>
                        <a:pt x="165273" y="-7525"/>
                      </a:moveTo>
                      <a:cubicBezTo>
                        <a:pt x="153618" y="-8866"/>
                        <a:pt x="138720" y="-8720"/>
                        <a:pt x="119824" y="-5916"/>
                      </a:cubicBezTo>
                      <a:cubicBezTo>
                        <a:pt x="58721" y="3203"/>
                        <a:pt x="-20889" y="182270"/>
                        <a:pt x="-20889" y="182270"/>
                      </a:cubicBezTo>
                      <a:lnTo>
                        <a:pt x="106169" y="87226"/>
                      </a:lnTo>
                      <a:lnTo>
                        <a:pt x="154399" y="87226"/>
                      </a:lnTo>
                      <a:cubicBezTo>
                        <a:pt x="158836" y="58284"/>
                        <a:pt x="163395" y="14858"/>
                        <a:pt x="165273" y="-7525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52" name="Forma Livre: Forma 351">
                  <a:extLst>
                    <a:ext uri="{FF2B5EF4-FFF2-40B4-BE49-F238E27FC236}">
                      <a16:creationId xmlns:a16="http://schemas.microsoft.com/office/drawing/2014/main" id="{490AD304-F536-E17F-E6E3-2E3CDFEAF89E}"/>
                    </a:ext>
                  </a:extLst>
                </p:cNvPr>
                <p:cNvSpPr/>
                <p:nvPr/>
              </p:nvSpPr>
              <p:spPr>
                <a:xfrm flipV="1">
                  <a:off x="6042306" y="3369871"/>
                  <a:ext cx="185552" cy="129081"/>
                </a:xfrm>
                <a:custGeom>
                  <a:avLst/>
                  <a:gdLst>
                    <a:gd name="connsiteX0" fmla="*/ 1284 w 185552"/>
                    <a:gd name="connsiteY0" fmla="*/ -8640 h 129081"/>
                    <a:gd name="connsiteX1" fmla="*/ -21807 w 185552"/>
                    <a:gd name="connsiteY1" fmla="*/ 71701 h 129081"/>
                    <a:gd name="connsiteX2" fmla="*/ 140656 w 185552"/>
                    <a:gd name="connsiteY2" fmla="*/ 120442 h 129081"/>
                    <a:gd name="connsiteX3" fmla="*/ 163746 w 185552"/>
                    <a:gd name="connsiteY3" fmla="*/ 40076 h 129081"/>
                    <a:gd name="connsiteX4" fmla="*/ 1284 w 185552"/>
                    <a:gd name="connsiteY4" fmla="*/ -8640 h 129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552" h="129081">
                      <a:moveTo>
                        <a:pt x="1284" y="-8640"/>
                      </a:moveTo>
                      <a:lnTo>
                        <a:pt x="-21807" y="71701"/>
                      </a:lnTo>
                      <a:lnTo>
                        <a:pt x="140656" y="120442"/>
                      </a:lnTo>
                      <a:lnTo>
                        <a:pt x="163746" y="40076"/>
                      </a:lnTo>
                      <a:lnTo>
                        <a:pt x="1284" y="-8640"/>
                      </a:lnTo>
                    </a:path>
                  </a:pathLst>
                </a:custGeom>
                <a:solidFill>
                  <a:srgbClr val="FFFFFF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  <p:sp>
              <p:nvSpPr>
                <p:cNvPr id="353" name="Forma Livre: Forma 352">
                  <a:extLst>
                    <a:ext uri="{FF2B5EF4-FFF2-40B4-BE49-F238E27FC236}">
                      <a16:creationId xmlns:a16="http://schemas.microsoft.com/office/drawing/2014/main" id="{AC2CA230-C8F5-8CD6-4165-7D96CD6E4765}"/>
                    </a:ext>
                  </a:extLst>
                </p:cNvPr>
                <p:cNvSpPr/>
                <p:nvPr/>
              </p:nvSpPr>
              <p:spPr>
                <a:xfrm flipV="1">
                  <a:off x="5777896" y="3316712"/>
                  <a:ext cx="306497" cy="239025"/>
                </a:xfrm>
                <a:custGeom>
                  <a:avLst/>
                  <a:gdLst>
                    <a:gd name="connsiteX0" fmla="*/ 273903 w 306497"/>
                    <a:gd name="connsiteY0" fmla="*/ 68830 h 239025"/>
                    <a:gd name="connsiteX1" fmla="*/ 147162 w 306497"/>
                    <a:gd name="connsiteY1" fmla="*/ 82167 h 239025"/>
                    <a:gd name="connsiteX2" fmla="*/ 94837 w 306497"/>
                    <a:gd name="connsiteY2" fmla="*/ 180186 h 239025"/>
                    <a:gd name="connsiteX3" fmla="*/ 10887 w 306497"/>
                    <a:gd name="connsiteY3" fmla="*/ 224611 h 239025"/>
                    <a:gd name="connsiteX4" fmla="*/ -7912 w 306497"/>
                    <a:gd name="connsiteY4" fmla="*/ 127202 h 239025"/>
                    <a:gd name="connsiteX5" fmla="*/ 94495 w 306497"/>
                    <a:gd name="connsiteY5" fmla="*/ 1607 h 239025"/>
                    <a:gd name="connsiteX6" fmla="*/ 276951 w 306497"/>
                    <a:gd name="connsiteY6" fmla="*/ 34499 h 239025"/>
                    <a:gd name="connsiteX7" fmla="*/ 273903 w 306497"/>
                    <a:gd name="connsiteY7" fmla="*/ 68830 h 239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6497" h="239025">
                      <a:moveTo>
                        <a:pt x="273903" y="68830"/>
                      </a:moveTo>
                      <a:lnTo>
                        <a:pt x="147162" y="82167"/>
                      </a:lnTo>
                      <a:lnTo>
                        <a:pt x="94837" y="180186"/>
                      </a:lnTo>
                      <a:cubicBezTo>
                        <a:pt x="94837" y="180186"/>
                        <a:pt x="69406" y="250676"/>
                        <a:pt x="10887" y="224611"/>
                      </a:cubicBezTo>
                      <a:cubicBezTo>
                        <a:pt x="-47631" y="198546"/>
                        <a:pt x="-7912" y="127202"/>
                        <a:pt x="-7912" y="127202"/>
                      </a:cubicBezTo>
                      <a:cubicBezTo>
                        <a:pt x="-7912" y="127202"/>
                        <a:pt x="43657" y="37181"/>
                        <a:pt x="94495" y="1607"/>
                      </a:cubicBezTo>
                      <a:cubicBezTo>
                        <a:pt x="145333" y="-33943"/>
                        <a:pt x="276951" y="34499"/>
                        <a:pt x="276951" y="34499"/>
                      </a:cubicBezTo>
                      <a:cubicBezTo>
                        <a:pt x="290094" y="35669"/>
                        <a:pt x="287046" y="69976"/>
                        <a:pt x="273903" y="68830"/>
                      </a:cubicBezTo>
                    </a:path>
                  </a:pathLst>
                </a:custGeom>
                <a:solidFill>
                  <a:schemeClr val="accent5"/>
                </a:solidFill>
                <a:ln w="2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dirty="0">
                    <a:latin typeface="Roboto" panose="02000000000000000000" pitchFamily="2" charset="0"/>
                  </a:endParaRPr>
                </a:p>
              </p:txBody>
            </p:sp>
          </p:grpSp>
        </p:grpSp>
        <p:sp>
          <p:nvSpPr>
            <p:cNvPr id="336" name="Forma Livre: Forma 335">
              <a:extLst>
                <a:ext uri="{FF2B5EF4-FFF2-40B4-BE49-F238E27FC236}">
                  <a16:creationId xmlns:a16="http://schemas.microsoft.com/office/drawing/2014/main" id="{0E14071F-A761-83B3-1FD2-BF75A61D00FC}"/>
                </a:ext>
              </a:extLst>
            </p:cNvPr>
            <p:cNvSpPr/>
            <p:nvPr/>
          </p:nvSpPr>
          <p:spPr>
            <a:xfrm flipV="1">
              <a:off x="6057033" y="3472669"/>
              <a:ext cx="28349" cy="44888"/>
            </a:xfrm>
            <a:custGeom>
              <a:avLst/>
              <a:gdLst>
                <a:gd name="connsiteX0" fmla="*/ -21580 w 28349"/>
                <a:gd name="connsiteY0" fmla="*/ 36531 h 44888"/>
                <a:gd name="connsiteX1" fmla="*/ -5877 w 28349"/>
                <a:gd name="connsiteY1" fmla="*/ 15220 h 44888"/>
                <a:gd name="connsiteX2" fmla="*/ -10559 w 28349"/>
                <a:gd name="connsiteY2" fmla="*/ -8358 h 44888"/>
                <a:gd name="connsiteX3" fmla="*/ 1828 w 28349"/>
                <a:gd name="connsiteY3" fmla="*/ -3798 h 44888"/>
                <a:gd name="connsiteX4" fmla="*/ 6704 w 28349"/>
                <a:gd name="connsiteY4" fmla="*/ 14391 h 44888"/>
                <a:gd name="connsiteX5" fmla="*/ -1513 w 28349"/>
                <a:gd name="connsiteY5" fmla="*/ 33556 h 44888"/>
                <a:gd name="connsiteX6" fmla="*/ -21580 w 28349"/>
                <a:gd name="connsiteY6" fmla="*/ 36531 h 4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49" h="44888">
                  <a:moveTo>
                    <a:pt x="-21580" y="36531"/>
                  </a:moveTo>
                  <a:cubicBezTo>
                    <a:pt x="-21580" y="36531"/>
                    <a:pt x="-9193" y="28484"/>
                    <a:pt x="-5877" y="15220"/>
                  </a:cubicBezTo>
                  <a:cubicBezTo>
                    <a:pt x="-2537" y="1956"/>
                    <a:pt x="-10559" y="-8358"/>
                    <a:pt x="-10559" y="-8358"/>
                  </a:cubicBezTo>
                  <a:lnTo>
                    <a:pt x="1828" y="-3798"/>
                  </a:lnTo>
                  <a:cubicBezTo>
                    <a:pt x="1828" y="-3798"/>
                    <a:pt x="7436" y="6101"/>
                    <a:pt x="6704" y="14391"/>
                  </a:cubicBezTo>
                  <a:cubicBezTo>
                    <a:pt x="5583" y="26973"/>
                    <a:pt x="-1513" y="33556"/>
                    <a:pt x="-1513" y="33556"/>
                  </a:cubicBezTo>
                  <a:lnTo>
                    <a:pt x="-21580" y="36531"/>
                  </a:lnTo>
                </a:path>
              </a:pathLst>
            </a:custGeom>
            <a:solidFill>
              <a:srgbClr val="FFB900"/>
            </a:solidFill>
            <a:ln w="2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>
                <a:latin typeface="Roboto" panose="02000000000000000000" pitchFamily="2" charset="0"/>
              </a:endParaRPr>
            </a:p>
          </p:txBody>
        </p:sp>
      </p:grpSp>
      <p:sp>
        <p:nvSpPr>
          <p:cNvPr id="560" name="T1">
            <a:extLst>
              <a:ext uri="{FF2B5EF4-FFF2-40B4-BE49-F238E27FC236}">
                <a16:creationId xmlns:a16="http://schemas.microsoft.com/office/drawing/2014/main" id="{44C71858-0551-F68F-8483-A25046F4A651}"/>
              </a:ext>
            </a:extLst>
          </p:cNvPr>
          <p:cNvSpPr txBox="1"/>
          <p:nvPr/>
        </p:nvSpPr>
        <p:spPr>
          <a:xfrm>
            <a:off x="8150233" y="340128"/>
            <a:ext cx="4712810" cy="46166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28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STOTLE" panose="02000507020000020004" pitchFamily="2" charset="0"/>
                <a:ea typeface="Roboto Black" panose="02000000000000000000" pitchFamily="2" charset="0"/>
                <a:cs typeface="Poppins" panose="00000500000000000000" pitchFamily="2" charset="0"/>
              </a:rPr>
              <a:t>INTRODUÇÃO</a:t>
            </a:r>
          </a:p>
        </p:txBody>
      </p:sp>
      <p:cxnSp>
        <p:nvCxnSpPr>
          <p:cNvPr id="569" name="Conector 1">
            <a:extLst>
              <a:ext uri="{FF2B5EF4-FFF2-40B4-BE49-F238E27FC236}">
                <a16:creationId xmlns:a16="http://schemas.microsoft.com/office/drawing/2014/main" id="{C4D15C4A-2FED-D68B-A22B-1F42B7A742AE}"/>
              </a:ext>
            </a:extLst>
          </p:cNvPr>
          <p:cNvCxnSpPr>
            <a:cxnSpLocks/>
          </p:cNvCxnSpPr>
          <p:nvPr/>
        </p:nvCxnSpPr>
        <p:spPr>
          <a:xfrm flipV="1">
            <a:off x="700760" y="937794"/>
            <a:ext cx="0" cy="4300363"/>
          </a:xfrm>
          <a:prstGeom prst="line">
            <a:avLst/>
          </a:prstGeom>
          <a:ln w="9525">
            <a:solidFill>
              <a:srgbClr val="03FFFF"/>
            </a:solidFill>
          </a:ln>
          <a:effectLst>
            <a:outerShdw blurRad="50800" dist="12700" dir="5400000" algn="ctr" rotWithShape="0">
              <a:schemeClr val="accent5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T3">
            <a:extLst>
              <a:ext uri="{FF2B5EF4-FFF2-40B4-BE49-F238E27FC236}">
                <a16:creationId xmlns:a16="http://schemas.microsoft.com/office/drawing/2014/main" id="{E40F1416-C383-A5C9-FE2C-1AD460948002}"/>
              </a:ext>
            </a:extLst>
          </p:cNvPr>
          <p:cNvSpPr txBox="1"/>
          <p:nvPr/>
        </p:nvSpPr>
        <p:spPr>
          <a:xfrm>
            <a:off x="548460" y="5847097"/>
            <a:ext cx="2740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b="1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PT" sz="2000" dirty="0"/>
              <a:t>TECNOLOGIA NAS ORGANIZAÇÕES</a:t>
            </a:r>
            <a:endParaRPr lang="pt-BR" sz="2000" dirty="0"/>
          </a:p>
        </p:txBody>
      </p:sp>
      <p:sp>
        <p:nvSpPr>
          <p:cNvPr id="577" name="T2">
            <a:extLst>
              <a:ext uri="{FF2B5EF4-FFF2-40B4-BE49-F238E27FC236}">
                <a16:creationId xmlns:a16="http://schemas.microsoft.com/office/drawing/2014/main" id="{864E8F98-DD9F-3928-6744-126B45B80F8B}"/>
              </a:ext>
            </a:extLst>
          </p:cNvPr>
          <p:cNvSpPr txBox="1"/>
          <p:nvPr/>
        </p:nvSpPr>
        <p:spPr>
          <a:xfrm>
            <a:off x="531638" y="5311891"/>
            <a:ext cx="2476348" cy="58477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28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3FFFF"/>
                </a:solidFill>
                <a:effectLst>
                  <a:outerShdw blurRad="38100" dist="25400" dir="5400000" algn="ctr" rotWithShape="0">
                    <a:schemeClr val="bg1">
                      <a:alpha val="27000"/>
                    </a:scheme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Poppins" panose="00000500000000000000" pitchFamily="2" charset="0"/>
              </a:rPr>
              <a:t>CONCEITO</a:t>
            </a:r>
          </a:p>
        </p:txBody>
      </p:sp>
      <p:sp>
        <p:nvSpPr>
          <p:cNvPr id="580" name="TXT">
            <a:extLst>
              <a:ext uri="{FF2B5EF4-FFF2-40B4-BE49-F238E27FC236}">
                <a16:creationId xmlns:a16="http://schemas.microsoft.com/office/drawing/2014/main" id="{ECA0CFAF-646E-EC8B-18FA-16EE2DC5FEDE}"/>
              </a:ext>
            </a:extLst>
          </p:cNvPr>
          <p:cNvSpPr txBox="1"/>
          <p:nvPr/>
        </p:nvSpPr>
        <p:spPr>
          <a:xfrm>
            <a:off x="1000116" y="1351795"/>
            <a:ext cx="10680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pt-BR" sz="1800" dirty="0"/>
              <a:t>É um recurso </a:t>
            </a:r>
            <a:r>
              <a:rPr lang="pt-BR" sz="1800" b="1" dirty="0"/>
              <a:t>união de processos </a:t>
            </a:r>
            <a:r>
              <a:rPr lang="pt-BR" sz="1800" dirty="0"/>
              <a:t>automatizados </a:t>
            </a:r>
            <a:r>
              <a:rPr lang="pt-BR" sz="1800" b="1" dirty="0"/>
              <a:t>com novas tecnologias</a:t>
            </a:r>
            <a:r>
              <a:rPr lang="pt-BR" sz="1800" dirty="0"/>
              <a:t>, como BPMS, </a:t>
            </a:r>
            <a:r>
              <a:rPr lang="pt-BR" sz="1800" dirty="0" err="1"/>
              <a:t>Machine</a:t>
            </a:r>
            <a:r>
              <a:rPr lang="pt-BR" sz="1800" dirty="0"/>
              <a:t> Learning, RPA (Automação Robótica de Processos), Inteligência Artificial, </a:t>
            </a:r>
            <a:r>
              <a:rPr lang="pt-BR" sz="1800" dirty="0" err="1"/>
              <a:t>Process</a:t>
            </a:r>
            <a:r>
              <a:rPr lang="pt-BR" sz="1800" dirty="0"/>
              <a:t> Mining, Business </a:t>
            </a:r>
            <a:r>
              <a:rPr lang="pt-BR" sz="1800" dirty="0" err="1"/>
              <a:t>Intelligence</a:t>
            </a:r>
            <a:r>
              <a:rPr lang="pt-BR" sz="1800" dirty="0"/>
              <a:t>, Realidade Aumentada e outros. Com isso, os humanos passam a ser peças fundamentais para gerir o </a:t>
            </a:r>
            <a:r>
              <a:rPr lang="pt-BR" sz="1800" b="1" dirty="0"/>
              <a:t>“estratégico” da empresa</a:t>
            </a:r>
            <a:r>
              <a:rPr lang="pt-BR" sz="1800" dirty="0"/>
              <a:t>, munidos de dados e processos eficientes para serem altamente competitivos. </a:t>
            </a:r>
          </a:p>
        </p:txBody>
      </p:sp>
      <p:grpSp>
        <p:nvGrpSpPr>
          <p:cNvPr id="585" name="Conector 2">
            <a:extLst>
              <a:ext uri="{FF2B5EF4-FFF2-40B4-BE49-F238E27FC236}">
                <a16:creationId xmlns:a16="http://schemas.microsoft.com/office/drawing/2014/main" id="{7519ED3C-68EA-C50C-759A-4A9874BE93A8}"/>
              </a:ext>
            </a:extLst>
          </p:cNvPr>
          <p:cNvGrpSpPr/>
          <p:nvPr/>
        </p:nvGrpSpPr>
        <p:grpSpPr>
          <a:xfrm>
            <a:off x="699111" y="912822"/>
            <a:ext cx="10742636" cy="108000"/>
            <a:chOff x="699111" y="1246644"/>
            <a:chExt cx="10742636" cy="108000"/>
          </a:xfrm>
          <a:solidFill>
            <a:srgbClr val="03FFFF"/>
          </a:solidFill>
        </p:grpSpPr>
        <p:cxnSp>
          <p:nvCxnSpPr>
            <p:cNvPr id="570" name="Conector 2">
              <a:extLst>
                <a:ext uri="{FF2B5EF4-FFF2-40B4-BE49-F238E27FC236}">
                  <a16:creationId xmlns:a16="http://schemas.microsoft.com/office/drawing/2014/main" id="{99F7BE99-5623-CDFD-2914-A84D06E8CE17}"/>
                </a:ext>
              </a:extLst>
            </p:cNvPr>
            <p:cNvCxnSpPr>
              <a:cxnSpLocks/>
            </p:cNvCxnSpPr>
            <p:nvPr/>
          </p:nvCxnSpPr>
          <p:spPr>
            <a:xfrm>
              <a:off x="699111" y="1276581"/>
              <a:ext cx="10634636" cy="0"/>
            </a:xfrm>
            <a:prstGeom prst="line">
              <a:avLst/>
            </a:prstGeom>
            <a:grpFill/>
            <a:ln w="9525">
              <a:solidFill>
                <a:srgbClr val="03FFFF"/>
              </a:solidFill>
            </a:ln>
            <a:effectLst>
              <a:outerShdw blurRad="50800" dist="12700" dir="5400000" algn="ctr" rotWithShape="0">
                <a:schemeClr val="accent5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4" name="Elipse 583">
              <a:extLst>
                <a:ext uri="{FF2B5EF4-FFF2-40B4-BE49-F238E27FC236}">
                  <a16:creationId xmlns:a16="http://schemas.microsoft.com/office/drawing/2014/main" id="{D1B6273B-73F3-4CE3-1762-154B7C2AA295}"/>
                </a:ext>
              </a:extLst>
            </p:cNvPr>
            <p:cNvSpPr/>
            <p:nvPr/>
          </p:nvSpPr>
          <p:spPr>
            <a:xfrm>
              <a:off x="11333747" y="1246644"/>
              <a:ext cx="108000" cy="108000"/>
            </a:xfrm>
            <a:prstGeom prst="ellipse">
              <a:avLst/>
            </a:prstGeom>
            <a:grpFill/>
            <a:ln>
              <a:solidFill>
                <a:srgbClr val="03FFFF"/>
              </a:solidFill>
            </a:ln>
            <a:effectLst>
              <a:outerShdw blurRad="50800" dist="25400" dir="2700000" algn="tl" rotWithShape="0">
                <a:schemeClr val="bg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Roboto" panose="02000000000000000000" pitchFamily="2" charset="0"/>
              </a:endParaRPr>
            </a:p>
          </p:txBody>
        </p:sp>
      </p:grpSp>
      <p:sp>
        <p:nvSpPr>
          <p:cNvPr id="2" name="TXT">
            <a:extLst>
              <a:ext uri="{FF2B5EF4-FFF2-40B4-BE49-F238E27FC236}">
                <a16:creationId xmlns:a16="http://schemas.microsoft.com/office/drawing/2014/main" id="{29D85BEF-9B06-C222-5BF8-D499D3E75D54}"/>
              </a:ext>
            </a:extLst>
          </p:cNvPr>
          <p:cNvSpPr txBox="1"/>
          <p:nvPr/>
        </p:nvSpPr>
        <p:spPr>
          <a:xfrm>
            <a:off x="1126452" y="2741492"/>
            <a:ext cx="10364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pt-BR" sz="3200" b="1" i="1" dirty="0"/>
              <a:t>“O que custa caro não é investir em tecnologia, e sim deixar o seu negócio ficar obsoleto” </a:t>
            </a:r>
          </a:p>
        </p:txBody>
      </p:sp>
    </p:spTree>
    <p:extLst>
      <p:ext uri="{BB962C8B-B14F-4D97-AF65-F5344CB8AC3E}">
        <p14:creationId xmlns:p14="http://schemas.microsoft.com/office/powerpoint/2010/main" val="3322207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0.01524 0.04676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23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2.08333E-6 -2.22222E-6 L 0.01524 0.04676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233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03906 2.9629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-4.44444E-6 L 0.15299 -4.44444E-6 " pathEditMode="relative" rAng="0" ptsTypes="AA">
                                      <p:cBhvr>
                                        <p:cTn id="36" dur="1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5E-6 7.40741E-7 L 0.02292 -0.15857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794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79167E-6 1.85185E-6 L 0.15716 0.00463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01406 -0.00116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6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01406 -0.00115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6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1498 0.00046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0046 L 0.01185 0.1817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18171 L 0.31732 0.1791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901 0.17871 L 0.34024 0.17871 L 0.35482 0.19259 L 0.36263 0.21435 L 0.36485 0.23843 L 0.36706 0.26621 L 0.37604 0.30208 L 0.40183 0.35394 " pathEditMode="relative" rAng="0" ptsTypes="AAAAAAAA">
                                      <p:cBhvr>
                                        <p:cTn id="6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875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08333E-6 -7.40741E-7 L 0.01523 0.04676 " pathEditMode="relative" rAng="0" ptsTypes="AA">
                                      <p:cBhvr>
                                        <p:cTn id="74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  <p:bldP spid="560" grpId="0"/>
      <p:bldP spid="560" grpId="1"/>
      <p:bldP spid="576" grpId="0"/>
      <p:bldP spid="577" grpId="0"/>
      <p:bldP spid="577" grpId="1"/>
      <p:bldP spid="580" grpId="0"/>
      <p:bldP spid="580" grpId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80E4DBF6-389E-AB5D-BB63-A01E99D4944F}"/>
              </a:ext>
            </a:extLst>
          </p:cNvPr>
          <p:cNvSpPr txBox="1"/>
          <p:nvPr/>
        </p:nvSpPr>
        <p:spPr>
          <a:xfrm>
            <a:off x="5268571" y="96883"/>
            <a:ext cx="7972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effectLst>
                  <a:outerShdw blurRad="292100" dist="317500" dir="8100000" sx="90000" sy="90000" algn="tr" rotWithShape="0">
                    <a:prstClr val="black">
                      <a:alpha val="10000"/>
                    </a:prstClr>
                  </a:outerShdw>
                </a:effectLst>
                <a:latin typeface="Poppins" panose="00000500000000000000" pitchFamily="2" charset="0"/>
                <a:ea typeface="Inter Extra Bold" panose="020B0902040000000004" pitchFamily="34" charset="0"/>
                <a:cs typeface="Poppins" panose="00000500000000000000" pitchFamily="2" charset="0"/>
              </a:rPr>
              <a:t>Mais Valiosas</a:t>
            </a:r>
          </a:p>
        </p:txBody>
      </p:sp>
      <p:pic>
        <p:nvPicPr>
          <p:cNvPr id="1026" name="Picture 2" descr="Ações da Apple (APPL34) 2024: Notícias e Cotação Hoje">
            <a:extLst>
              <a:ext uri="{FF2B5EF4-FFF2-40B4-BE49-F238E27FC236}">
                <a16:creationId xmlns:a16="http://schemas.microsoft.com/office/drawing/2014/main" id="{85C0FCFF-5276-2A45-ED2E-6650A1FE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4" y="889283"/>
            <a:ext cx="1551492" cy="18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SFT34) Investir na Mictosoft: Cotação e Gráfico em Tempo Real">
            <a:extLst>
              <a:ext uri="{FF2B5EF4-FFF2-40B4-BE49-F238E27FC236}">
                <a16:creationId xmlns:a16="http://schemas.microsoft.com/office/drawing/2014/main" id="{43B94F0E-06C7-BAFE-971C-C5FC117E8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6" b="27092"/>
          <a:stretch/>
        </p:blipFill>
        <p:spPr bwMode="auto">
          <a:xfrm>
            <a:off x="2870200" y="1222457"/>
            <a:ext cx="4714371" cy="129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E2B73DE-E63D-AB6B-B702-95FEC5DA2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070" y="1463286"/>
            <a:ext cx="3231427" cy="109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mazon">
            <a:extLst>
              <a:ext uri="{FF2B5EF4-FFF2-40B4-BE49-F238E27FC236}">
                <a16:creationId xmlns:a16="http://schemas.microsoft.com/office/drawing/2014/main" id="{807218EC-6995-CC5E-1BBF-35ECB067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87" y="4981819"/>
            <a:ext cx="3829289" cy="215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2B0AF4C-C7C4-8676-BA9B-08754B3A1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0" y="3523518"/>
            <a:ext cx="4064004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riginal Samsung Logo">
            <a:extLst>
              <a:ext uri="{FF2B5EF4-FFF2-40B4-BE49-F238E27FC236}">
                <a16:creationId xmlns:a16="http://schemas.microsoft.com/office/drawing/2014/main" id="{8ECBF1D7-B722-9347-5000-893F9254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27" y="2801073"/>
            <a:ext cx="4064003" cy="228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F0140CD7-B420-B338-EF2E-D4B0A471B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71" y="5524864"/>
            <a:ext cx="2660087" cy="53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esla Logo PNG Vectors Free Download">
            <a:extLst>
              <a:ext uri="{FF2B5EF4-FFF2-40B4-BE49-F238E27FC236}">
                <a16:creationId xmlns:a16="http://schemas.microsoft.com/office/drawing/2014/main" id="{70424B29-CF01-A05B-88C3-7F69E07E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004" y="3088270"/>
            <a:ext cx="22098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55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2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2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2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2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2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2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2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2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7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B839A0-C73B-45E4-B585-9A839D945591}"/>
              </a:ext>
            </a:extLst>
          </p:cNvPr>
          <p:cNvSpPr/>
          <p:nvPr/>
        </p:nvSpPr>
        <p:spPr>
          <a:xfrm>
            <a:off x="1439454" y="3850276"/>
            <a:ext cx="2537460" cy="577705"/>
          </a:xfrm>
          <a:prstGeom prst="roundRect">
            <a:avLst>
              <a:gd name="adj" fmla="val 50000"/>
            </a:avLst>
          </a:prstGeom>
          <a:solidFill>
            <a:srgbClr val="ECF0F3"/>
          </a:solidFill>
          <a:ln w="50800">
            <a:solidFill>
              <a:srgbClr val="03FFFF"/>
            </a:solidFill>
          </a:ln>
          <a:effectLst>
            <a:outerShdw blurRad="279400" dist="190500" dir="276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Vamos nessa!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018BAF2-F84F-465A-8B6D-A2C680344EBE}"/>
              </a:ext>
            </a:extLst>
          </p:cNvPr>
          <p:cNvGrpSpPr/>
          <p:nvPr/>
        </p:nvGrpSpPr>
        <p:grpSpPr>
          <a:xfrm>
            <a:off x="3990570" y="1608019"/>
            <a:ext cx="8568856" cy="8098433"/>
            <a:chOff x="4053944" y="1490324"/>
            <a:chExt cx="8568856" cy="809843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47D98A7-D3B9-4788-83B2-54711CC3CBD8}"/>
                </a:ext>
              </a:extLst>
            </p:cNvPr>
            <p:cNvGrpSpPr/>
            <p:nvPr/>
          </p:nvGrpSpPr>
          <p:grpSpPr>
            <a:xfrm>
              <a:off x="4053944" y="1490324"/>
              <a:ext cx="8568856" cy="8098433"/>
              <a:chOff x="4053944" y="1490324"/>
              <a:chExt cx="8568856" cy="8098433"/>
            </a:xfrm>
          </p:grpSpPr>
          <p:sp>
            <p:nvSpPr>
              <p:cNvPr id="61" name="Graphic 53">
                <a:extLst>
                  <a:ext uri="{FF2B5EF4-FFF2-40B4-BE49-F238E27FC236}">
                    <a16:creationId xmlns:a16="http://schemas.microsoft.com/office/drawing/2014/main" id="{4F877CC7-B56E-44A7-9950-D4163C94A57F}"/>
                  </a:ext>
                </a:extLst>
              </p:cNvPr>
              <p:cNvSpPr/>
              <p:nvPr/>
            </p:nvSpPr>
            <p:spPr>
              <a:xfrm rot="1800000">
                <a:off x="4053944" y="1490324"/>
                <a:ext cx="8568856" cy="8098433"/>
              </a:xfrm>
              <a:custGeom>
                <a:avLst/>
                <a:gdLst>
                  <a:gd name="connsiteX0" fmla="*/ 7627713 w 8568856"/>
                  <a:gd name="connsiteY0" fmla="*/ 6939358 h 8098433"/>
                  <a:gd name="connsiteX1" fmla="*/ 6107388 w 8568856"/>
                  <a:gd name="connsiteY1" fmla="*/ 5357560 h 8098433"/>
                  <a:gd name="connsiteX2" fmla="*/ 5476029 w 8568856"/>
                  <a:gd name="connsiteY2" fmla="*/ 3048407 h 8098433"/>
                  <a:gd name="connsiteX3" fmla="*/ 4522710 w 8568856"/>
                  <a:gd name="connsiteY3" fmla="*/ 12173 h 8098433"/>
                  <a:gd name="connsiteX4" fmla="*/ 4284428 w 8568856"/>
                  <a:gd name="connsiteY4" fmla="*/ 6446 h 8098433"/>
                  <a:gd name="connsiteX5" fmla="*/ 4046147 w 8568856"/>
                  <a:gd name="connsiteY5" fmla="*/ 12173 h 8098433"/>
                  <a:gd name="connsiteX6" fmla="*/ 3092828 w 8568856"/>
                  <a:gd name="connsiteY6" fmla="*/ 3048407 h 8098433"/>
                  <a:gd name="connsiteX7" fmla="*/ 2461469 w 8568856"/>
                  <a:gd name="connsiteY7" fmla="*/ 5357560 h 8098433"/>
                  <a:gd name="connsiteX8" fmla="*/ 941144 w 8568856"/>
                  <a:gd name="connsiteY8" fmla="*/ 6939358 h 8098433"/>
                  <a:gd name="connsiteX9" fmla="*/ 0 w 8568856"/>
                  <a:gd name="connsiteY9" fmla="*/ 8098434 h 8098433"/>
                  <a:gd name="connsiteX10" fmla="*/ 8568856 w 8568856"/>
                  <a:gd name="connsiteY10" fmla="*/ 8098434 h 8098433"/>
                  <a:gd name="connsiteX11" fmla="*/ 7627713 w 8568856"/>
                  <a:gd name="connsiteY11" fmla="*/ 6939358 h 809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68856" h="8098433">
                    <a:moveTo>
                      <a:pt x="7627713" y="6939358"/>
                    </a:moveTo>
                    <a:cubicBezTo>
                      <a:pt x="7215503" y="5521194"/>
                      <a:pt x="6352240" y="6030369"/>
                      <a:pt x="6107388" y="5357560"/>
                    </a:cubicBezTo>
                    <a:cubicBezTo>
                      <a:pt x="5862535" y="4684750"/>
                      <a:pt x="6300641" y="3939396"/>
                      <a:pt x="5476029" y="3048407"/>
                    </a:cubicBezTo>
                    <a:cubicBezTo>
                      <a:pt x="4651610" y="2157691"/>
                      <a:pt x="4522710" y="12173"/>
                      <a:pt x="4522710" y="12173"/>
                    </a:cubicBezTo>
                    <a:cubicBezTo>
                      <a:pt x="4509569" y="-6372"/>
                      <a:pt x="4371586" y="173"/>
                      <a:pt x="4284428" y="6446"/>
                    </a:cubicBezTo>
                    <a:cubicBezTo>
                      <a:pt x="4197271" y="173"/>
                      <a:pt x="4059288" y="-6372"/>
                      <a:pt x="4046147" y="12173"/>
                    </a:cubicBezTo>
                    <a:cubicBezTo>
                      <a:pt x="4046147" y="12173"/>
                      <a:pt x="3917247" y="2157691"/>
                      <a:pt x="3092828" y="3048407"/>
                    </a:cubicBezTo>
                    <a:cubicBezTo>
                      <a:pt x="2268215" y="3939396"/>
                      <a:pt x="2706321" y="4684750"/>
                      <a:pt x="2461469" y="5357560"/>
                    </a:cubicBezTo>
                    <a:cubicBezTo>
                      <a:pt x="2216617" y="6030369"/>
                      <a:pt x="1353547" y="5521194"/>
                      <a:pt x="941144" y="6939358"/>
                    </a:cubicBezTo>
                    <a:cubicBezTo>
                      <a:pt x="725667" y="7680894"/>
                      <a:pt x="348049" y="7984981"/>
                      <a:pt x="0" y="8098434"/>
                    </a:cubicBezTo>
                    <a:lnTo>
                      <a:pt x="8568856" y="8098434"/>
                    </a:lnTo>
                    <a:cubicBezTo>
                      <a:pt x="8220807" y="7984981"/>
                      <a:pt x="7843383" y="7680894"/>
                      <a:pt x="7627713" y="6939358"/>
                    </a:cubicBezTo>
                    <a:close/>
                  </a:path>
                </a:pathLst>
              </a:custGeom>
              <a:solidFill>
                <a:srgbClr val="ECF0F3"/>
              </a:solidFill>
              <a:ln w="9525" cap="flat">
                <a:noFill/>
                <a:prstDash val="solid"/>
                <a:miter/>
              </a:ln>
              <a:effectLst>
                <a:innerShdw blurRad="317500" dist="50800" dir="13500000">
                  <a:prstClr val="black">
                    <a:alpha val="6000"/>
                  </a:prstClr>
                </a:innerShdw>
              </a:effectLst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6" name="Graphic 53">
                <a:extLst>
                  <a:ext uri="{FF2B5EF4-FFF2-40B4-BE49-F238E27FC236}">
                    <a16:creationId xmlns:a16="http://schemas.microsoft.com/office/drawing/2014/main" id="{275BF833-5F1C-49F6-B4D2-3C0915098128}"/>
                  </a:ext>
                </a:extLst>
              </p:cNvPr>
              <p:cNvSpPr/>
              <p:nvPr/>
            </p:nvSpPr>
            <p:spPr>
              <a:xfrm rot="1800000">
                <a:off x="4699176" y="1872367"/>
                <a:ext cx="7348732" cy="7355223"/>
              </a:xfrm>
              <a:custGeom>
                <a:avLst/>
                <a:gdLst>
                  <a:gd name="connsiteX0" fmla="*/ 7627713 w 8568856"/>
                  <a:gd name="connsiteY0" fmla="*/ 6939358 h 8098433"/>
                  <a:gd name="connsiteX1" fmla="*/ 6107388 w 8568856"/>
                  <a:gd name="connsiteY1" fmla="*/ 5357560 h 8098433"/>
                  <a:gd name="connsiteX2" fmla="*/ 5476029 w 8568856"/>
                  <a:gd name="connsiteY2" fmla="*/ 3048407 h 8098433"/>
                  <a:gd name="connsiteX3" fmla="*/ 4522710 w 8568856"/>
                  <a:gd name="connsiteY3" fmla="*/ 12173 h 8098433"/>
                  <a:gd name="connsiteX4" fmla="*/ 4284428 w 8568856"/>
                  <a:gd name="connsiteY4" fmla="*/ 6446 h 8098433"/>
                  <a:gd name="connsiteX5" fmla="*/ 4046147 w 8568856"/>
                  <a:gd name="connsiteY5" fmla="*/ 12173 h 8098433"/>
                  <a:gd name="connsiteX6" fmla="*/ 3092828 w 8568856"/>
                  <a:gd name="connsiteY6" fmla="*/ 3048407 h 8098433"/>
                  <a:gd name="connsiteX7" fmla="*/ 2461469 w 8568856"/>
                  <a:gd name="connsiteY7" fmla="*/ 5357560 h 8098433"/>
                  <a:gd name="connsiteX8" fmla="*/ 941144 w 8568856"/>
                  <a:gd name="connsiteY8" fmla="*/ 6939358 h 8098433"/>
                  <a:gd name="connsiteX9" fmla="*/ 0 w 8568856"/>
                  <a:gd name="connsiteY9" fmla="*/ 8098434 h 8098433"/>
                  <a:gd name="connsiteX10" fmla="*/ 8568856 w 8568856"/>
                  <a:gd name="connsiteY10" fmla="*/ 8098434 h 8098433"/>
                  <a:gd name="connsiteX11" fmla="*/ 7627713 w 8568856"/>
                  <a:gd name="connsiteY11" fmla="*/ 6939358 h 8098433"/>
                  <a:gd name="connsiteX0" fmla="*/ 7627713 w 8568856"/>
                  <a:gd name="connsiteY0" fmla="*/ 7141178 h 8300254"/>
                  <a:gd name="connsiteX1" fmla="*/ 6107388 w 8568856"/>
                  <a:gd name="connsiteY1" fmla="*/ 5559380 h 8300254"/>
                  <a:gd name="connsiteX2" fmla="*/ 5476029 w 8568856"/>
                  <a:gd name="connsiteY2" fmla="*/ 3250227 h 8300254"/>
                  <a:gd name="connsiteX3" fmla="*/ 4522710 w 8568856"/>
                  <a:gd name="connsiteY3" fmla="*/ 213993 h 8300254"/>
                  <a:gd name="connsiteX4" fmla="*/ 4284428 w 8568856"/>
                  <a:gd name="connsiteY4" fmla="*/ 208266 h 8300254"/>
                  <a:gd name="connsiteX5" fmla="*/ 4046147 w 8568856"/>
                  <a:gd name="connsiteY5" fmla="*/ 213993 h 8300254"/>
                  <a:gd name="connsiteX6" fmla="*/ 3092828 w 8568856"/>
                  <a:gd name="connsiteY6" fmla="*/ 3250227 h 8300254"/>
                  <a:gd name="connsiteX7" fmla="*/ 2461469 w 8568856"/>
                  <a:gd name="connsiteY7" fmla="*/ 5559380 h 8300254"/>
                  <a:gd name="connsiteX8" fmla="*/ 941144 w 8568856"/>
                  <a:gd name="connsiteY8" fmla="*/ 7141178 h 8300254"/>
                  <a:gd name="connsiteX9" fmla="*/ 0 w 8568856"/>
                  <a:gd name="connsiteY9" fmla="*/ 8300254 h 8300254"/>
                  <a:gd name="connsiteX10" fmla="*/ 8568856 w 8568856"/>
                  <a:gd name="connsiteY10" fmla="*/ 8300254 h 8300254"/>
                  <a:gd name="connsiteX11" fmla="*/ 7627713 w 8568856"/>
                  <a:gd name="connsiteY11" fmla="*/ 7141178 h 8300254"/>
                  <a:gd name="connsiteX0" fmla="*/ 7627713 w 8568856"/>
                  <a:gd name="connsiteY0" fmla="*/ 7257298 h 8416374"/>
                  <a:gd name="connsiteX1" fmla="*/ 6107388 w 8568856"/>
                  <a:gd name="connsiteY1" fmla="*/ 5675500 h 8416374"/>
                  <a:gd name="connsiteX2" fmla="*/ 5476029 w 8568856"/>
                  <a:gd name="connsiteY2" fmla="*/ 3366347 h 8416374"/>
                  <a:gd name="connsiteX3" fmla="*/ 4522710 w 8568856"/>
                  <a:gd name="connsiteY3" fmla="*/ 330113 h 8416374"/>
                  <a:gd name="connsiteX4" fmla="*/ 4242725 w 8568856"/>
                  <a:gd name="connsiteY4" fmla="*/ 85558 h 8416374"/>
                  <a:gd name="connsiteX5" fmla="*/ 4046147 w 8568856"/>
                  <a:gd name="connsiteY5" fmla="*/ 330113 h 8416374"/>
                  <a:gd name="connsiteX6" fmla="*/ 3092828 w 8568856"/>
                  <a:gd name="connsiteY6" fmla="*/ 3366347 h 8416374"/>
                  <a:gd name="connsiteX7" fmla="*/ 2461469 w 8568856"/>
                  <a:gd name="connsiteY7" fmla="*/ 5675500 h 8416374"/>
                  <a:gd name="connsiteX8" fmla="*/ 941144 w 8568856"/>
                  <a:gd name="connsiteY8" fmla="*/ 7257298 h 8416374"/>
                  <a:gd name="connsiteX9" fmla="*/ 0 w 8568856"/>
                  <a:gd name="connsiteY9" fmla="*/ 8416374 h 8416374"/>
                  <a:gd name="connsiteX10" fmla="*/ 8568856 w 8568856"/>
                  <a:gd name="connsiteY10" fmla="*/ 8416374 h 8416374"/>
                  <a:gd name="connsiteX11" fmla="*/ 7627713 w 8568856"/>
                  <a:gd name="connsiteY11" fmla="*/ 7257298 h 8416374"/>
                  <a:gd name="connsiteX0" fmla="*/ 7627713 w 8568856"/>
                  <a:gd name="connsiteY0" fmla="*/ 7295635 h 8454711"/>
                  <a:gd name="connsiteX1" fmla="*/ 6107388 w 8568856"/>
                  <a:gd name="connsiteY1" fmla="*/ 5713837 h 8454711"/>
                  <a:gd name="connsiteX2" fmla="*/ 5476029 w 8568856"/>
                  <a:gd name="connsiteY2" fmla="*/ 3404684 h 8454711"/>
                  <a:gd name="connsiteX3" fmla="*/ 4522710 w 8568856"/>
                  <a:gd name="connsiteY3" fmla="*/ 368450 h 8454711"/>
                  <a:gd name="connsiteX4" fmla="*/ 4203851 w 8568856"/>
                  <a:gd name="connsiteY4" fmla="*/ 56566 h 8454711"/>
                  <a:gd name="connsiteX5" fmla="*/ 4046147 w 8568856"/>
                  <a:gd name="connsiteY5" fmla="*/ 368450 h 8454711"/>
                  <a:gd name="connsiteX6" fmla="*/ 3092828 w 8568856"/>
                  <a:gd name="connsiteY6" fmla="*/ 3404684 h 8454711"/>
                  <a:gd name="connsiteX7" fmla="*/ 2461469 w 8568856"/>
                  <a:gd name="connsiteY7" fmla="*/ 5713837 h 8454711"/>
                  <a:gd name="connsiteX8" fmla="*/ 941144 w 8568856"/>
                  <a:gd name="connsiteY8" fmla="*/ 7295635 h 8454711"/>
                  <a:gd name="connsiteX9" fmla="*/ 0 w 8568856"/>
                  <a:gd name="connsiteY9" fmla="*/ 8454711 h 8454711"/>
                  <a:gd name="connsiteX10" fmla="*/ 8568856 w 8568856"/>
                  <a:gd name="connsiteY10" fmla="*/ 8454711 h 8454711"/>
                  <a:gd name="connsiteX11" fmla="*/ 7627713 w 8568856"/>
                  <a:gd name="connsiteY11" fmla="*/ 7295635 h 8454711"/>
                  <a:gd name="connsiteX0" fmla="*/ 7627713 w 8568856"/>
                  <a:gd name="connsiteY0" fmla="*/ 7295635 h 8454711"/>
                  <a:gd name="connsiteX1" fmla="*/ 6107388 w 8568856"/>
                  <a:gd name="connsiteY1" fmla="*/ 5713837 h 8454711"/>
                  <a:gd name="connsiteX2" fmla="*/ 5476029 w 8568856"/>
                  <a:gd name="connsiteY2" fmla="*/ 3404684 h 8454711"/>
                  <a:gd name="connsiteX3" fmla="*/ 4522710 w 8568856"/>
                  <a:gd name="connsiteY3" fmla="*/ 368450 h 8454711"/>
                  <a:gd name="connsiteX4" fmla="*/ 4203851 w 8568856"/>
                  <a:gd name="connsiteY4" fmla="*/ 56566 h 8454711"/>
                  <a:gd name="connsiteX5" fmla="*/ 4046147 w 8568856"/>
                  <a:gd name="connsiteY5" fmla="*/ 368450 h 8454711"/>
                  <a:gd name="connsiteX6" fmla="*/ 3092828 w 8568856"/>
                  <a:gd name="connsiteY6" fmla="*/ 3404684 h 8454711"/>
                  <a:gd name="connsiteX7" fmla="*/ 2461469 w 8568856"/>
                  <a:gd name="connsiteY7" fmla="*/ 5713837 h 8454711"/>
                  <a:gd name="connsiteX8" fmla="*/ 941144 w 8568856"/>
                  <a:gd name="connsiteY8" fmla="*/ 7295635 h 8454711"/>
                  <a:gd name="connsiteX9" fmla="*/ 0 w 8568856"/>
                  <a:gd name="connsiteY9" fmla="*/ 8454711 h 8454711"/>
                  <a:gd name="connsiteX10" fmla="*/ 8568856 w 8568856"/>
                  <a:gd name="connsiteY10" fmla="*/ 8454711 h 8454711"/>
                  <a:gd name="connsiteX11" fmla="*/ 7627713 w 8568856"/>
                  <a:gd name="connsiteY11" fmla="*/ 7295635 h 8454711"/>
                  <a:gd name="connsiteX0" fmla="*/ 7627713 w 8568856"/>
                  <a:gd name="connsiteY0" fmla="*/ 7310646 h 8469722"/>
                  <a:gd name="connsiteX1" fmla="*/ 6107388 w 8568856"/>
                  <a:gd name="connsiteY1" fmla="*/ 5728848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461469 w 8568856"/>
                  <a:gd name="connsiteY7" fmla="*/ 5728848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6107388 w 8568856"/>
                  <a:gd name="connsiteY1" fmla="*/ 5728848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6107388 w 8568856"/>
                  <a:gd name="connsiteY1" fmla="*/ 5728848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6107388 w 8568856"/>
                  <a:gd name="connsiteY1" fmla="*/ 5728848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751099 w 8568856"/>
                  <a:gd name="connsiteY1" fmla="*/ 531076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719879 w 8568856"/>
                  <a:gd name="connsiteY1" fmla="*/ 5427282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08535 h 8467611"/>
                  <a:gd name="connsiteX1" fmla="*/ 5719879 w 8568856"/>
                  <a:gd name="connsiteY1" fmla="*/ 5425171 h 8467611"/>
                  <a:gd name="connsiteX2" fmla="*/ 5476029 w 8568856"/>
                  <a:gd name="connsiteY2" fmla="*/ 3417584 h 8467611"/>
                  <a:gd name="connsiteX3" fmla="*/ 4522710 w 8568856"/>
                  <a:gd name="connsiteY3" fmla="*/ 381350 h 8467611"/>
                  <a:gd name="connsiteX4" fmla="*/ 4203851 w 8568856"/>
                  <a:gd name="connsiteY4" fmla="*/ 69466 h 8467611"/>
                  <a:gd name="connsiteX5" fmla="*/ 4046147 w 8568856"/>
                  <a:gd name="connsiteY5" fmla="*/ 381350 h 8467611"/>
                  <a:gd name="connsiteX6" fmla="*/ 3092828 w 8568856"/>
                  <a:gd name="connsiteY6" fmla="*/ 3417584 h 8467611"/>
                  <a:gd name="connsiteX7" fmla="*/ 2540169 w 8568856"/>
                  <a:gd name="connsiteY7" fmla="*/ 5976778 h 8467611"/>
                  <a:gd name="connsiteX8" fmla="*/ 941144 w 8568856"/>
                  <a:gd name="connsiteY8" fmla="*/ 7308535 h 8467611"/>
                  <a:gd name="connsiteX9" fmla="*/ 0 w 8568856"/>
                  <a:gd name="connsiteY9" fmla="*/ 8467611 h 8467611"/>
                  <a:gd name="connsiteX10" fmla="*/ 8568856 w 8568856"/>
                  <a:gd name="connsiteY10" fmla="*/ 8467611 h 8467611"/>
                  <a:gd name="connsiteX11" fmla="*/ 7627713 w 8568856"/>
                  <a:gd name="connsiteY11" fmla="*/ 7308535 h 8467611"/>
                  <a:gd name="connsiteX0" fmla="*/ 7627713 w 8568856"/>
                  <a:gd name="connsiteY0" fmla="*/ 7308813 h 8467889"/>
                  <a:gd name="connsiteX1" fmla="*/ 5719879 w 8568856"/>
                  <a:gd name="connsiteY1" fmla="*/ 5425449 h 8467889"/>
                  <a:gd name="connsiteX2" fmla="*/ 5476029 w 8568856"/>
                  <a:gd name="connsiteY2" fmla="*/ 3417862 h 8467889"/>
                  <a:gd name="connsiteX3" fmla="*/ 4522710 w 8568856"/>
                  <a:gd name="connsiteY3" fmla="*/ 381628 h 8467889"/>
                  <a:gd name="connsiteX4" fmla="*/ 4203851 w 8568856"/>
                  <a:gd name="connsiteY4" fmla="*/ 69744 h 8467889"/>
                  <a:gd name="connsiteX5" fmla="*/ 4046147 w 8568856"/>
                  <a:gd name="connsiteY5" fmla="*/ 381628 h 8467889"/>
                  <a:gd name="connsiteX6" fmla="*/ 3092828 w 8568856"/>
                  <a:gd name="connsiteY6" fmla="*/ 3417862 h 8467889"/>
                  <a:gd name="connsiteX7" fmla="*/ 2540169 w 8568856"/>
                  <a:gd name="connsiteY7" fmla="*/ 5977056 h 8467889"/>
                  <a:gd name="connsiteX8" fmla="*/ 941144 w 8568856"/>
                  <a:gd name="connsiteY8" fmla="*/ 7308813 h 8467889"/>
                  <a:gd name="connsiteX9" fmla="*/ 0 w 8568856"/>
                  <a:gd name="connsiteY9" fmla="*/ 8467889 h 8467889"/>
                  <a:gd name="connsiteX10" fmla="*/ 8568856 w 8568856"/>
                  <a:gd name="connsiteY10" fmla="*/ 8467889 h 8467889"/>
                  <a:gd name="connsiteX11" fmla="*/ 7627713 w 8568856"/>
                  <a:gd name="connsiteY11" fmla="*/ 7308813 h 8467889"/>
                  <a:gd name="connsiteX0" fmla="*/ 7627713 w 8568856"/>
                  <a:gd name="connsiteY0" fmla="*/ 7310679 h 8469755"/>
                  <a:gd name="connsiteX1" fmla="*/ 5719879 w 8568856"/>
                  <a:gd name="connsiteY1" fmla="*/ 5427315 h 8469755"/>
                  <a:gd name="connsiteX2" fmla="*/ 5476029 w 8568856"/>
                  <a:gd name="connsiteY2" fmla="*/ 3419728 h 8469755"/>
                  <a:gd name="connsiteX3" fmla="*/ 4522710 w 8568856"/>
                  <a:gd name="connsiteY3" fmla="*/ 383494 h 8469755"/>
                  <a:gd name="connsiteX4" fmla="*/ 4203851 w 8568856"/>
                  <a:gd name="connsiteY4" fmla="*/ 71610 h 8469755"/>
                  <a:gd name="connsiteX5" fmla="*/ 4046147 w 8568856"/>
                  <a:gd name="connsiteY5" fmla="*/ 383494 h 8469755"/>
                  <a:gd name="connsiteX6" fmla="*/ 3092828 w 8568856"/>
                  <a:gd name="connsiteY6" fmla="*/ 3419728 h 8469755"/>
                  <a:gd name="connsiteX7" fmla="*/ 2540169 w 8568856"/>
                  <a:gd name="connsiteY7" fmla="*/ 5978922 h 8469755"/>
                  <a:gd name="connsiteX8" fmla="*/ 941144 w 8568856"/>
                  <a:gd name="connsiteY8" fmla="*/ 7310679 h 8469755"/>
                  <a:gd name="connsiteX9" fmla="*/ 0 w 8568856"/>
                  <a:gd name="connsiteY9" fmla="*/ 8469755 h 8469755"/>
                  <a:gd name="connsiteX10" fmla="*/ 8568856 w 8568856"/>
                  <a:gd name="connsiteY10" fmla="*/ 8469755 h 8469755"/>
                  <a:gd name="connsiteX11" fmla="*/ 7627713 w 8568856"/>
                  <a:gd name="connsiteY11" fmla="*/ 7310679 h 8469755"/>
                  <a:gd name="connsiteX0" fmla="*/ 7627713 w 8568856"/>
                  <a:gd name="connsiteY0" fmla="*/ 7361390 h 8520466"/>
                  <a:gd name="connsiteX1" fmla="*/ 5719879 w 8568856"/>
                  <a:gd name="connsiteY1" fmla="*/ 5478026 h 8520466"/>
                  <a:gd name="connsiteX2" fmla="*/ 5476029 w 8568856"/>
                  <a:gd name="connsiteY2" fmla="*/ 3470439 h 8520466"/>
                  <a:gd name="connsiteX3" fmla="*/ 4522710 w 8568856"/>
                  <a:gd name="connsiteY3" fmla="*/ 434205 h 8520466"/>
                  <a:gd name="connsiteX4" fmla="*/ 4203851 w 8568856"/>
                  <a:gd name="connsiteY4" fmla="*/ 122321 h 8520466"/>
                  <a:gd name="connsiteX5" fmla="*/ 4046147 w 8568856"/>
                  <a:gd name="connsiteY5" fmla="*/ 434205 h 8520466"/>
                  <a:gd name="connsiteX6" fmla="*/ 3092828 w 8568856"/>
                  <a:gd name="connsiteY6" fmla="*/ 3470439 h 8520466"/>
                  <a:gd name="connsiteX7" fmla="*/ 2540169 w 8568856"/>
                  <a:gd name="connsiteY7" fmla="*/ 6029633 h 8520466"/>
                  <a:gd name="connsiteX8" fmla="*/ 941144 w 8568856"/>
                  <a:gd name="connsiteY8" fmla="*/ 7361390 h 8520466"/>
                  <a:gd name="connsiteX9" fmla="*/ 0 w 8568856"/>
                  <a:gd name="connsiteY9" fmla="*/ 8520466 h 8520466"/>
                  <a:gd name="connsiteX10" fmla="*/ 8568856 w 8568856"/>
                  <a:gd name="connsiteY10" fmla="*/ 8520466 h 8520466"/>
                  <a:gd name="connsiteX11" fmla="*/ 7627713 w 8568856"/>
                  <a:gd name="connsiteY11" fmla="*/ 7361390 h 8520466"/>
                  <a:gd name="connsiteX0" fmla="*/ 7627713 w 8568856"/>
                  <a:gd name="connsiteY0" fmla="*/ 7391080 h 8550156"/>
                  <a:gd name="connsiteX1" fmla="*/ 5719879 w 8568856"/>
                  <a:gd name="connsiteY1" fmla="*/ 5507716 h 8550156"/>
                  <a:gd name="connsiteX2" fmla="*/ 5476029 w 8568856"/>
                  <a:gd name="connsiteY2" fmla="*/ 3500129 h 8550156"/>
                  <a:gd name="connsiteX3" fmla="*/ 4522710 w 8568856"/>
                  <a:gd name="connsiteY3" fmla="*/ 463895 h 8550156"/>
                  <a:gd name="connsiteX4" fmla="*/ 4203851 w 8568856"/>
                  <a:gd name="connsiteY4" fmla="*/ 152011 h 8550156"/>
                  <a:gd name="connsiteX5" fmla="*/ 4046147 w 8568856"/>
                  <a:gd name="connsiteY5" fmla="*/ 463895 h 8550156"/>
                  <a:gd name="connsiteX6" fmla="*/ 3092828 w 8568856"/>
                  <a:gd name="connsiteY6" fmla="*/ 3500129 h 8550156"/>
                  <a:gd name="connsiteX7" fmla="*/ 2540169 w 8568856"/>
                  <a:gd name="connsiteY7" fmla="*/ 6059323 h 8550156"/>
                  <a:gd name="connsiteX8" fmla="*/ 941144 w 8568856"/>
                  <a:gd name="connsiteY8" fmla="*/ 7391080 h 8550156"/>
                  <a:gd name="connsiteX9" fmla="*/ 0 w 8568856"/>
                  <a:gd name="connsiteY9" fmla="*/ 8550156 h 8550156"/>
                  <a:gd name="connsiteX10" fmla="*/ 8568856 w 8568856"/>
                  <a:gd name="connsiteY10" fmla="*/ 8550156 h 8550156"/>
                  <a:gd name="connsiteX11" fmla="*/ 7627713 w 8568856"/>
                  <a:gd name="connsiteY11" fmla="*/ 7391080 h 8550156"/>
                  <a:gd name="connsiteX0" fmla="*/ 7627713 w 8568856"/>
                  <a:gd name="connsiteY0" fmla="*/ 7391080 h 8550156"/>
                  <a:gd name="connsiteX1" fmla="*/ 5719879 w 8568856"/>
                  <a:gd name="connsiteY1" fmla="*/ 5507716 h 8550156"/>
                  <a:gd name="connsiteX2" fmla="*/ 5476029 w 8568856"/>
                  <a:gd name="connsiteY2" fmla="*/ 3500129 h 8550156"/>
                  <a:gd name="connsiteX3" fmla="*/ 4522710 w 8568856"/>
                  <a:gd name="connsiteY3" fmla="*/ 463895 h 8550156"/>
                  <a:gd name="connsiteX4" fmla="*/ 4203851 w 8568856"/>
                  <a:gd name="connsiteY4" fmla="*/ 152011 h 8550156"/>
                  <a:gd name="connsiteX5" fmla="*/ 4046147 w 8568856"/>
                  <a:gd name="connsiteY5" fmla="*/ 463895 h 8550156"/>
                  <a:gd name="connsiteX6" fmla="*/ 3092828 w 8568856"/>
                  <a:gd name="connsiteY6" fmla="*/ 3500129 h 8550156"/>
                  <a:gd name="connsiteX7" fmla="*/ 2540169 w 8568856"/>
                  <a:gd name="connsiteY7" fmla="*/ 6059323 h 8550156"/>
                  <a:gd name="connsiteX8" fmla="*/ 941144 w 8568856"/>
                  <a:gd name="connsiteY8" fmla="*/ 7391080 h 8550156"/>
                  <a:gd name="connsiteX9" fmla="*/ 0 w 8568856"/>
                  <a:gd name="connsiteY9" fmla="*/ 8550156 h 8550156"/>
                  <a:gd name="connsiteX10" fmla="*/ 8568856 w 8568856"/>
                  <a:gd name="connsiteY10" fmla="*/ 8550156 h 8550156"/>
                  <a:gd name="connsiteX11" fmla="*/ 7627713 w 8568856"/>
                  <a:gd name="connsiteY11" fmla="*/ 7391080 h 8550156"/>
                  <a:gd name="connsiteX0" fmla="*/ 7627713 w 8568856"/>
                  <a:gd name="connsiteY0" fmla="*/ 7306715 h 8465791"/>
                  <a:gd name="connsiteX1" fmla="*/ 5719879 w 8568856"/>
                  <a:gd name="connsiteY1" fmla="*/ 5423351 h 8465791"/>
                  <a:gd name="connsiteX2" fmla="*/ 5476029 w 8568856"/>
                  <a:gd name="connsiteY2" fmla="*/ 3415764 h 8465791"/>
                  <a:gd name="connsiteX3" fmla="*/ 4522710 w 8568856"/>
                  <a:gd name="connsiteY3" fmla="*/ 379530 h 8465791"/>
                  <a:gd name="connsiteX4" fmla="*/ 4046147 w 8568856"/>
                  <a:gd name="connsiteY4" fmla="*/ 379530 h 8465791"/>
                  <a:gd name="connsiteX5" fmla="*/ 3092828 w 8568856"/>
                  <a:gd name="connsiteY5" fmla="*/ 3415764 h 8465791"/>
                  <a:gd name="connsiteX6" fmla="*/ 2540169 w 8568856"/>
                  <a:gd name="connsiteY6" fmla="*/ 5974958 h 8465791"/>
                  <a:gd name="connsiteX7" fmla="*/ 941144 w 8568856"/>
                  <a:gd name="connsiteY7" fmla="*/ 7306715 h 8465791"/>
                  <a:gd name="connsiteX8" fmla="*/ 0 w 8568856"/>
                  <a:gd name="connsiteY8" fmla="*/ 8465791 h 8465791"/>
                  <a:gd name="connsiteX9" fmla="*/ 8568856 w 8568856"/>
                  <a:gd name="connsiteY9" fmla="*/ 8465791 h 8465791"/>
                  <a:gd name="connsiteX10" fmla="*/ 7627713 w 8568856"/>
                  <a:gd name="connsiteY10" fmla="*/ 7306715 h 8465791"/>
                  <a:gd name="connsiteX0" fmla="*/ 7627713 w 8568856"/>
                  <a:gd name="connsiteY0" fmla="*/ 7361355 h 8520431"/>
                  <a:gd name="connsiteX1" fmla="*/ 5719879 w 8568856"/>
                  <a:gd name="connsiteY1" fmla="*/ 5477991 h 8520431"/>
                  <a:gd name="connsiteX2" fmla="*/ 5476029 w 8568856"/>
                  <a:gd name="connsiteY2" fmla="*/ 3470404 h 8520431"/>
                  <a:gd name="connsiteX3" fmla="*/ 4522710 w 8568856"/>
                  <a:gd name="connsiteY3" fmla="*/ 434170 h 8520431"/>
                  <a:gd name="connsiteX4" fmla="*/ 4046147 w 8568856"/>
                  <a:gd name="connsiteY4" fmla="*/ 434170 h 8520431"/>
                  <a:gd name="connsiteX5" fmla="*/ 3092828 w 8568856"/>
                  <a:gd name="connsiteY5" fmla="*/ 3470404 h 8520431"/>
                  <a:gd name="connsiteX6" fmla="*/ 2540169 w 8568856"/>
                  <a:gd name="connsiteY6" fmla="*/ 6029598 h 8520431"/>
                  <a:gd name="connsiteX7" fmla="*/ 941144 w 8568856"/>
                  <a:gd name="connsiteY7" fmla="*/ 7361355 h 8520431"/>
                  <a:gd name="connsiteX8" fmla="*/ 0 w 8568856"/>
                  <a:gd name="connsiteY8" fmla="*/ 8520431 h 8520431"/>
                  <a:gd name="connsiteX9" fmla="*/ 8568856 w 8568856"/>
                  <a:gd name="connsiteY9" fmla="*/ 8520431 h 8520431"/>
                  <a:gd name="connsiteX10" fmla="*/ 7627713 w 8568856"/>
                  <a:gd name="connsiteY10" fmla="*/ 7361355 h 8520431"/>
                  <a:gd name="connsiteX0" fmla="*/ 7627713 w 8568856"/>
                  <a:gd name="connsiteY0" fmla="*/ 7395404 h 8554480"/>
                  <a:gd name="connsiteX1" fmla="*/ 5719879 w 8568856"/>
                  <a:gd name="connsiteY1" fmla="*/ 5512040 h 8554480"/>
                  <a:gd name="connsiteX2" fmla="*/ 5476029 w 8568856"/>
                  <a:gd name="connsiteY2" fmla="*/ 3504453 h 8554480"/>
                  <a:gd name="connsiteX3" fmla="*/ 4522710 w 8568856"/>
                  <a:gd name="connsiteY3" fmla="*/ 468219 h 8554480"/>
                  <a:gd name="connsiteX4" fmla="*/ 4046147 w 8568856"/>
                  <a:gd name="connsiteY4" fmla="*/ 468219 h 8554480"/>
                  <a:gd name="connsiteX5" fmla="*/ 3092828 w 8568856"/>
                  <a:gd name="connsiteY5" fmla="*/ 3504453 h 8554480"/>
                  <a:gd name="connsiteX6" fmla="*/ 2540169 w 8568856"/>
                  <a:gd name="connsiteY6" fmla="*/ 6063647 h 8554480"/>
                  <a:gd name="connsiteX7" fmla="*/ 941144 w 8568856"/>
                  <a:gd name="connsiteY7" fmla="*/ 7395404 h 8554480"/>
                  <a:gd name="connsiteX8" fmla="*/ 0 w 8568856"/>
                  <a:gd name="connsiteY8" fmla="*/ 8554480 h 8554480"/>
                  <a:gd name="connsiteX9" fmla="*/ 8568856 w 8568856"/>
                  <a:gd name="connsiteY9" fmla="*/ 8554480 h 8554480"/>
                  <a:gd name="connsiteX10" fmla="*/ 7627713 w 8568856"/>
                  <a:gd name="connsiteY10" fmla="*/ 7395404 h 8554480"/>
                  <a:gd name="connsiteX0" fmla="*/ 7627713 w 8568856"/>
                  <a:gd name="connsiteY0" fmla="*/ 7365529 h 8524605"/>
                  <a:gd name="connsiteX1" fmla="*/ 5719879 w 8568856"/>
                  <a:gd name="connsiteY1" fmla="*/ 5482165 h 8524605"/>
                  <a:gd name="connsiteX2" fmla="*/ 5476029 w 8568856"/>
                  <a:gd name="connsiteY2" fmla="*/ 3474578 h 8524605"/>
                  <a:gd name="connsiteX3" fmla="*/ 4522710 w 8568856"/>
                  <a:gd name="connsiteY3" fmla="*/ 438344 h 8524605"/>
                  <a:gd name="connsiteX4" fmla="*/ 4007408 w 8568856"/>
                  <a:gd name="connsiteY4" fmla="*/ 400862 h 8524605"/>
                  <a:gd name="connsiteX5" fmla="*/ 3092828 w 8568856"/>
                  <a:gd name="connsiteY5" fmla="*/ 3474578 h 8524605"/>
                  <a:gd name="connsiteX6" fmla="*/ 2540169 w 8568856"/>
                  <a:gd name="connsiteY6" fmla="*/ 6033772 h 8524605"/>
                  <a:gd name="connsiteX7" fmla="*/ 941144 w 8568856"/>
                  <a:gd name="connsiteY7" fmla="*/ 7365529 h 8524605"/>
                  <a:gd name="connsiteX8" fmla="*/ 0 w 8568856"/>
                  <a:gd name="connsiteY8" fmla="*/ 8524605 h 8524605"/>
                  <a:gd name="connsiteX9" fmla="*/ 8568856 w 8568856"/>
                  <a:gd name="connsiteY9" fmla="*/ 8524605 h 8524605"/>
                  <a:gd name="connsiteX10" fmla="*/ 7627713 w 8568856"/>
                  <a:gd name="connsiteY10" fmla="*/ 7365529 h 8524605"/>
                  <a:gd name="connsiteX0" fmla="*/ 7627713 w 8568856"/>
                  <a:gd name="connsiteY0" fmla="*/ 7366216 h 8525292"/>
                  <a:gd name="connsiteX1" fmla="*/ 5719879 w 8568856"/>
                  <a:gd name="connsiteY1" fmla="*/ 5482852 h 8525292"/>
                  <a:gd name="connsiteX2" fmla="*/ 5476029 w 8568856"/>
                  <a:gd name="connsiteY2" fmla="*/ 3475265 h 8525292"/>
                  <a:gd name="connsiteX3" fmla="*/ 4522710 w 8568856"/>
                  <a:gd name="connsiteY3" fmla="*/ 439031 h 8525292"/>
                  <a:gd name="connsiteX4" fmla="*/ 4007408 w 8568856"/>
                  <a:gd name="connsiteY4" fmla="*/ 401549 h 8525292"/>
                  <a:gd name="connsiteX5" fmla="*/ 3092828 w 8568856"/>
                  <a:gd name="connsiteY5" fmla="*/ 3475265 h 8525292"/>
                  <a:gd name="connsiteX6" fmla="*/ 2540169 w 8568856"/>
                  <a:gd name="connsiteY6" fmla="*/ 6034459 h 8525292"/>
                  <a:gd name="connsiteX7" fmla="*/ 941144 w 8568856"/>
                  <a:gd name="connsiteY7" fmla="*/ 7366216 h 8525292"/>
                  <a:gd name="connsiteX8" fmla="*/ 0 w 8568856"/>
                  <a:gd name="connsiteY8" fmla="*/ 8525292 h 8525292"/>
                  <a:gd name="connsiteX9" fmla="*/ 8568856 w 8568856"/>
                  <a:gd name="connsiteY9" fmla="*/ 8525292 h 8525292"/>
                  <a:gd name="connsiteX10" fmla="*/ 7627713 w 8568856"/>
                  <a:gd name="connsiteY10" fmla="*/ 7366216 h 8525292"/>
                  <a:gd name="connsiteX0" fmla="*/ 7627713 w 8568856"/>
                  <a:gd name="connsiteY0" fmla="*/ 7416642 h 8575718"/>
                  <a:gd name="connsiteX1" fmla="*/ 5719879 w 8568856"/>
                  <a:gd name="connsiteY1" fmla="*/ 5533278 h 8575718"/>
                  <a:gd name="connsiteX2" fmla="*/ 5476029 w 8568856"/>
                  <a:gd name="connsiteY2" fmla="*/ 3525691 h 8575718"/>
                  <a:gd name="connsiteX3" fmla="*/ 4522710 w 8568856"/>
                  <a:gd name="connsiteY3" fmla="*/ 489457 h 8575718"/>
                  <a:gd name="connsiteX4" fmla="*/ 4007408 w 8568856"/>
                  <a:gd name="connsiteY4" fmla="*/ 451975 h 8575718"/>
                  <a:gd name="connsiteX5" fmla="*/ 3092828 w 8568856"/>
                  <a:gd name="connsiteY5" fmla="*/ 3525691 h 8575718"/>
                  <a:gd name="connsiteX6" fmla="*/ 2540169 w 8568856"/>
                  <a:gd name="connsiteY6" fmla="*/ 6084885 h 8575718"/>
                  <a:gd name="connsiteX7" fmla="*/ 941144 w 8568856"/>
                  <a:gd name="connsiteY7" fmla="*/ 7416642 h 8575718"/>
                  <a:gd name="connsiteX8" fmla="*/ 0 w 8568856"/>
                  <a:gd name="connsiteY8" fmla="*/ 8575718 h 8575718"/>
                  <a:gd name="connsiteX9" fmla="*/ 8568856 w 8568856"/>
                  <a:gd name="connsiteY9" fmla="*/ 8575718 h 8575718"/>
                  <a:gd name="connsiteX10" fmla="*/ 7627713 w 8568856"/>
                  <a:gd name="connsiteY10" fmla="*/ 7416642 h 8575718"/>
                  <a:gd name="connsiteX0" fmla="*/ 7627713 w 8568856"/>
                  <a:gd name="connsiteY0" fmla="*/ 7417347 h 8576423"/>
                  <a:gd name="connsiteX1" fmla="*/ 5719879 w 8568856"/>
                  <a:gd name="connsiteY1" fmla="*/ 5533983 h 8576423"/>
                  <a:gd name="connsiteX2" fmla="*/ 5476029 w 8568856"/>
                  <a:gd name="connsiteY2" fmla="*/ 3526396 h 8576423"/>
                  <a:gd name="connsiteX3" fmla="*/ 4522710 w 8568856"/>
                  <a:gd name="connsiteY3" fmla="*/ 490162 h 8576423"/>
                  <a:gd name="connsiteX4" fmla="*/ 4007408 w 8568856"/>
                  <a:gd name="connsiteY4" fmla="*/ 452680 h 8576423"/>
                  <a:gd name="connsiteX5" fmla="*/ 3092828 w 8568856"/>
                  <a:gd name="connsiteY5" fmla="*/ 3526396 h 8576423"/>
                  <a:gd name="connsiteX6" fmla="*/ 2540169 w 8568856"/>
                  <a:gd name="connsiteY6" fmla="*/ 6085590 h 8576423"/>
                  <a:gd name="connsiteX7" fmla="*/ 941144 w 8568856"/>
                  <a:gd name="connsiteY7" fmla="*/ 7417347 h 8576423"/>
                  <a:gd name="connsiteX8" fmla="*/ 0 w 8568856"/>
                  <a:gd name="connsiteY8" fmla="*/ 8576423 h 8576423"/>
                  <a:gd name="connsiteX9" fmla="*/ 8568856 w 8568856"/>
                  <a:gd name="connsiteY9" fmla="*/ 8576423 h 8576423"/>
                  <a:gd name="connsiteX10" fmla="*/ 7627713 w 8568856"/>
                  <a:gd name="connsiteY10" fmla="*/ 7417347 h 8576423"/>
                  <a:gd name="connsiteX0" fmla="*/ 7627713 w 8568856"/>
                  <a:gd name="connsiteY0" fmla="*/ 7417347 h 8576423"/>
                  <a:gd name="connsiteX1" fmla="*/ 5719879 w 8568856"/>
                  <a:gd name="connsiteY1" fmla="*/ 5533983 h 8576423"/>
                  <a:gd name="connsiteX2" fmla="*/ 5476029 w 8568856"/>
                  <a:gd name="connsiteY2" fmla="*/ 3526396 h 8576423"/>
                  <a:gd name="connsiteX3" fmla="*/ 4522710 w 8568856"/>
                  <a:gd name="connsiteY3" fmla="*/ 490162 h 8576423"/>
                  <a:gd name="connsiteX4" fmla="*/ 4007408 w 8568856"/>
                  <a:gd name="connsiteY4" fmla="*/ 452680 h 8576423"/>
                  <a:gd name="connsiteX5" fmla="*/ 3092828 w 8568856"/>
                  <a:gd name="connsiteY5" fmla="*/ 3526396 h 8576423"/>
                  <a:gd name="connsiteX6" fmla="*/ 2540169 w 8568856"/>
                  <a:gd name="connsiteY6" fmla="*/ 6085590 h 8576423"/>
                  <a:gd name="connsiteX7" fmla="*/ 941144 w 8568856"/>
                  <a:gd name="connsiteY7" fmla="*/ 7417347 h 8576423"/>
                  <a:gd name="connsiteX8" fmla="*/ 0 w 8568856"/>
                  <a:gd name="connsiteY8" fmla="*/ 8576423 h 8576423"/>
                  <a:gd name="connsiteX9" fmla="*/ 8568856 w 8568856"/>
                  <a:gd name="connsiteY9" fmla="*/ 8576423 h 8576423"/>
                  <a:gd name="connsiteX10" fmla="*/ 7627713 w 8568856"/>
                  <a:gd name="connsiteY10" fmla="*/ 7417347 h 85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68856" h="8576423">
                    <a:moveTo>
                      <a:pt x="7627713" y="7417347"/>
                    </a:moveTo>
                    <a:cubicBezTo>
                      <a:pt x="6796909" y="6240859"/>
                      <a:pt x="5663537" y="6282193"/>
                      <a:pt x="5719879" y="5533983"/>
                    </a:cubicBezTo>
                    <a:cubicBezTo>
                      <a:pt x="5776221" y="4785773"/>
                      <a:pt x="5675557" y="4367033"/>
                      <a:pt x="5476029" y="3526396"/>
                    </a:cubicBezTo>
                    <a:cubicBezTo>
                      <a:pt x="5276501" y="2685759"/>
                      <a:pt x="4636552" y="2627500"/>
                      <a:pt x="4522710" y="490162"/>
                    </a:cubicBezTo>
                    <a:cubicBezTo>
                      <a:pt x="4487844" y="-164437"/>
                      <a:pt x="3996059" y="-149741"/>
                      <a:pt x="4007408" y="452680"/>
                    </a:cubicBezTo>
                    <a:cubicBezTo>
                      <a:pt x="4028964" y="1596900"/>
                      <a:pt x="3688318" y="2598360"/>
                      <a:pt x="3092828" y="3526396"/>
                    </a:cubicBezTo>
                    <a:cubicBezTo>
                      <a:pt x="2568903" y="4342902"/>
                      <a:pt x="2785021" y="5412780"/>
                      <a:pt x="2540169" y="6085590"/>
                    </a:cubicBezTo>
                    <a:cubicBezTo>
                      <a:pt x="2295317" y="6758399"/>
                      <a:pt x="1007840" y="6896233"/>
                      <a:pt x="941144" y="7417347"/>
                    </a:cubicBezTo>
                    <a:cubicBezTo>
                      <a:pt x="865870" y="8005487"/>
                      <a:pt x="348049" y="8462970"/>
                      <a:pt x="0" y="8576423"/>
                    </a:cubicBezTo>
                    <a:lnTo>
                      <a:pt x="8568856" y="8576423"/>
                    </a:lnTo>
                    <a:cubicBezTo>
                      <a:pt x="8220807" y="8462970"/>
                      <a:pt x="7843383" y="8158883"/>
                      <a:pt x="7627713" y="7417347"/>
                    </a:cubicBezTo>
                    <a:close/>
                  </a:path>
                </a:pathLst>
              </a:custGeom>
              <a:solidFill>
                <a:srgbClr val="ECF0F3"/>
              </a:solidFill>
              <a:ln w="9525" cap="flat">
                <a:noFill/>
                <a:prstDash val="solid"/>
                <a:miter/>
              </a:ln>
              <a:effectLst>
                <a:innerShdw blurRad="317500" dist="50800" dir="13500000">
                  <a:prstClr val="black">
                    <a:alpha val="6000"/>
                  </a:prstClr>
                </a:innerShdw>
              </a:effectLst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7" name="Graphic 53">
                <a:extLst>
                  <a:ext uri="{FF2B5EF4-FFF2-40B4-BE49-F238E27FC236}">
                    <a16:creationId xmlns:a16="http://schemas.microsoft.com/office/drawing/2014/main" id="{E13264D8-E0CB-42B0-BC30-D798B7932AFD}"/>
                  </a:ext>
                </a:extLst>
              </p:cNvPr>
              <p:cNvSpPr/>
              <p:nvPr/>
            </p:nvSpPr>
            <p:spPr>
              <a:xfrm rot="1800000">
                <a:off x="5456456" y="1720383"/>
                <a:ext cx="6054785" cy="7451256"/>
              </a:xfrm>
              <a:custGeom>
                <a:avLst/>
                <a:gdLst>
                  <a:gd name="connsiteX0" fmla="*/ 7627713 w 8568856"/>
                  <a:gd name="connsiteY0" fmla="*/ 6939358 h 8098433"/>
                  <a:gd name="connsiteX1" fmla="*/ 6107388 w 8568856"/>
                  <a:gd name="connsiteY1" fmla="*/ 5357560 h 8098433"/>
                  <a:gd name="connsiteX2" fmla="*/ 5476029 w 8568856"/>
                  <a:gd name="connsiteY2" fmla="*/ 3048407 h 8098433"/>
                  <a:gd name="connsiteX3" fmla="*/ 4522710 w 8568856"/>
                  <a:gd name="connsiteY3" fmla="*/ 12173 h 8098433"/>
                  <a:gd name="connsiteX4" fmla="*/ 4284428 w 8568856"/>
                  <a:gd name="connsiteY4" fmla="*/ 6446 h 8098433"/>
                  <a:gd name="connsiteX5" fmla="*/ 4046147 w 8568856"/>
                  <a:gd name="connsiteY5" fmla="*/ 12173 h 8098433"/>
                  <a:gd name="connsiteX6" fmla="*/ 3092828 w 8568856"/>
                  <a:gd name="connsiteY6" fmla="*/ 3048407 h 8098433"/>
                  <a:gd name="connsiteX7" fmla="*/ 2461469 w 8568856"/>
                  <a:gd name="connsiteY7" fmla="*/ 5357560 h 8098433"/>
                  <a:gd name="connsiteX8" fmla="*/ 941144 w 8568856"/>
                  <a:gd name="connsiteY8" fmla="*/ 6939358 h 8098433"/>
                  <a:gd name="connsiteX9" fmla="*/ 0 w 8568856"/>
                  <a:gd name="connsiteY9" fmla="*/ 8098434 h 8098433"/>
                  <a:gd name="connsiteX10" fmla="*/ 8568856 w 8568856"/>
                  <a:gd name="connsiteY10" fmla="*/ 8098434 h 8098433"/>
                  <a:gd name="connsiteX11" fmla="*/ 7627713 w 8568856"/>
                  <a:gd name="connsiteY11" fmla="*/ 6939358 h 8098433"/>
                  <a:gd name="connsiteX0" fmla="*/ 7627713 w 8568856"/>
                  <a:gd name="connsiteY0" fmla="*/ 7141178 h 8300254"/>
                  <a:gd name="connsiteX1" fmla="*/ 6107388 w 8568856"/>
                  <a:gd name="connsiteY1" fmla="*/ 5559380 h 8300254"/>
                  <a:gd name="connsiteX2" fmla="*/ 5476029 w 8568856"/>
                  <a:gd name="connsiteY2" fmla="*/ 3250227 h 8300254"/>
                  <a:gd name="connsiteX3" fmla="*/ 4522710 w 8568856"/>
                  <a:gd name="connsiteY3" fmla="*/ 213993 h 8300254"/>
                  <a:gd name="connsiteX4" fmla="*/ 4284428 w 8568856"/>
                  <a:gd name="connsiteY4" fmla="*/ 208266 h 8300254"/>
                  <a:gd name="connsiteX5" fmla="*/ 4046147 w 8568856"/>
                  <a:gd name="connsiteY5" fmla="*/ 213993 h 8300254"/>
                  <a:gd name="connsiteX6" fmla="*/ 3092828 w 8568856"/>
                  <a:gd name="connsiteY6" fmla="*/ 3250227 h 8300254"/>
                  <a:gd name="connsiteX7" fmla="*/ 2461469 w 8568856"/>
                  <a:gd name="connsiteY7" fmla="*/ 5559380 h 8300254"/>
                  <a:gd name="connsiteX8" fmla="*/ 941144 w 8568856"/>
                  <a:gd name="connsiteY8" fmla="*/ 7141178 h 8300254"/>
                  <a:gd name="connsiteX9" fmla="*/ 0 w 8568856"/>
                  <a:gd name="connsiteY9" fmla="*/ 8300254 h 8300254"/>
                  <a:gd name="connsiteX10" fmla="*/ 8568856 w 8568856"/>
                  <a:gd name="connsiteY10" fmla="*/ 8300254 h 8300254"/>
                  <a:gd name="connsiteX11" fmla="*/ 7627713 w 8568856"/>
                  <a:gd name="connsiteY11" fmla="*/ 7141178 h 8300254"/>
                  <a:gd name="connsiteX0" fmla="*/ 7627713 w 8568856"/>
                  <a:gd name="connsiteY0" fmla="*/ 7257298 h 8416374"/>
                  <a:gd name="connsiteX1" fmla="*/ 6107388 w 8568856"/>
                  <a:gd name="connsiteY1" fmla="*/ 5675500 h 8416374"/>
                  <a:gd name="connsiteX2" fmla="*/ 5476029 w 8568856"/>
                  <a:gd name="connsiteY2" fmla="*/ 3366347 h 8416374"/>
                  <a:gd name="connsiteX3" fmla="*/ 4522710 w 8568856"/>
                  <a:gd name="connsiteY3" fmla="*/ 330113 h 8416374"/>
                  <a:gd name="connsiteX4" fmla="*/ 4242725 w 8568856"/>
                  <a:gd name="connsiteY4" fmla="*/ 85558 h 8416374"/>
                  <a:gd name="connsiteX5" fmla="*/ 4046147 w 8568856"/>
                  <a:gd name="connsiteY5" fmla="*/ 330113 h 8416374"/>
                  <a:gd name="connsiteX6" fmla="*/ 3092828 w 8568856"/>
                  <a:gd name="connsiteY6" fmla="*/ 3366347 h 8416374"/>
                  <a:gd name="connsiteX7" fmla="*/ 2461469 w 8568856"/>
                  <a:gd name="connsiteY7" fmla="*/ 5675500 h 8416374"/>
                  <a:gd name="connsiteX8" fmla="*/ 941144 w 8568856"/>
                  <a:gd name="connsiteY8" fmla="*/ 7257298 h 8416374"/>
                  <a:gd name="connsiteX9" fmla="*/ 0 w 8568856"/>
                  <a:gd name="connsiteY9" fmla="*/ 8416374 h 8416374"/>
                  <a:gd name="connsiteX10" fmla="*/ 8568856 w 8568856"/>
                  <a:gd name="connsiteY10" fmla="*/ 8416374 h 8416374"/>
                  <a:gd name="connsiteX11" fmla="*/ 7627713 w 8568856"/>
                  <a:gd name="connsiteY11" fmla="*/ 7257298 h 8416374"/>
                  <a:gd name="connsiteX0" fmla="*/ 7627713 w 8568856"/>
                  <a:gd name="connsiteY0" fmla="*/ 7295635 h 8454711"/>
                  <a:gd name="connsiteX1" fmla="*/ 6107388 w 8568856"/>
                  <a:gd name="connsiteY1" fmla="*/ 5713837 h 8454711"/>
                  <a:gd name="connsiteX2" fmla="*/ 5476029 w 8568856"/>
                  <a:gd name="connsiteY2" fmla="*/ 3404684 h 8454711"/>
                  <a:gd name="connsiteX3" fmla="*/ 4522710 w 8568856"/>
                  <a:gd name="connsiteY3" fmla="*/ 368450 h 8454711"/>
                  <a:gd name="connsiteX4" fmla="*/ 4203851 w 8568856"/>
                  <a:gd name="connsiteY4" fmla="*/ 56566 h 8454711"/>
                  <a:gd name="connsiteX5" fmla="*/ 4046147 w 8568856"/>
                  <a:gd name="connsiteY5" fmla="*/ 368450 h 8454711"/>
                  <a:gd name="connsiteX6" fmla="*/ 3092828 w 8568856"/>
                  <a:gd name="connsiteY6" fmla="*/ 3404684 h 8454711"/>
                  <a:gd name="connsiteX7" fmla="*/ 2461469 w 8568856"/>
                  <a:gd name="connsiteY7" fmla="*/ 5713837 h 8454711"/>
                  <a:gd name="connsiteX8" fmla="*/ 941144 w 8568856"/>
                  <a:gd name="connsiteY8" fmla="*/ 7295635 h 8454711"/>
                  <a:gd name="connsiteX9" fmla="*/ 0 w 8568856"/>
                  <a:gd name="connsiteY9" fmla="*/ 8454711 h 8454711"/>
                  <a:gd name="connsiteX10" fmla="*/ 8568856 w 8568856"/>
                  <a:gd name="connsiteY10" fmla="*/ 8454711 h 8454711"/>
                  <a:gd name="connsiteX11" fmla="*/ 7627713 w 8568856"/>
                  <a:gd name="connsiteY11" fmla="*/ 7295635 h 8454711"/>
                  <a:gd name="connsiteX0" fmla="*/ 7627713 w 8568856"/>
                  <a:gd name="connsiteY0" fmla="*/ 7295635 h 8454711"/>
                  <a:gd name="connsiteX1" fmla="*/ 6107388 w 8568856"/>
                  <a:gd name="connsiteY1" fmla="*/ 5713837 h 8454711"/>
                  <a:gd name="connsiteX2" fmla="*/ 5476029 w 8568856"/>
                  <a:gd name="connsiteY2" fmla="*/ 3404684 h 8454711"/>
                  <a:gd name="connsiteX3" fmla="*/ 4522710 w 8568856"/>
                  <a:gd name="connsiteY3" fmla="*/ 368450 h 8454711"/>
                  <a:gd name="connsiteX4" fmla="*/ 4203851 w 8568856"/>
                  <a:gd name="connsiteY4" fmla="*/ 56566 h 8454711"/>
                  <a:gd name="connsiteX5" fmla="*/ 4046147 w 8568856"/>
                  <a:gd name="connsiteY5" fmla="*/ 368450 h 8454711"/>
                  <a:gd name="connsiteX6" fmla="*/ 3092828 w 8568856"/>
                  <a:gd name="connsiteY6" fmla="*/ 3404684 h 8454711"/>
                  <a:gd name="connsiteX7" fmla="*/ 2461469 w 8568856"/>
                  <a:gd name="connsiteY7" fmla="*/ 5713837 h 8454711"/>
                  <a:gd name="connsiteX8" fmla="*/ 941144 w 8568856"/>
                  <a:gd name="connsiteY8" fmla="*/ 7295635 h 8454711"/>
                  <a:gd name="connsiteX9" fmla="*/ 0 w 8568856"/>
                  <a:gd name="connsiteY9" fmla="*/ 8454711 h 8454711"/>
                  <a:gd name="connsiteX10" fmla="*/ 8568856 w 8568856"/>
                  <a:gd name="connsiteY10" fmla="*/ 8454711 h 8454711"/>
                  <a:gd name="connsiteX11" fmla="*/ 7627713 w 8568856"/>
                  <a:gd name="connsiteY11" fmla="*/ 7295635 h 8454711"/>
                  <a:gd name="connsiteX0" fmla="*/ 7627713 w 8568856"/>
                  <a:gd name="connsiteY0" fmla="*/ 7310646 h 8469722"/>
                  <a:gd name="connsiteX1" fmla="*/ 6107388 w 8568856"/>
                  <a:gd name="connsiteY1" fmla="*/ 5728848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461469 w 8568856"/>
                  <a:gd name="connsiteY7" fmla="*/ 5728848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6107388 w 8568856"/>
                  <a:gd name="connsiteY1" fmla="*/ 5728848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6107388 w 8568856"/>
                  <a:gd name="connsiteY1" fmla="*/ 5728848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6107388 w 8568856"/>
                  <a:gd name="connsiteY1" fmla="*/ 5728848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535576 w 8568856"/>
                  <a:gd name="connsiteY1" fmla="*/ 522179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751099 w 8568856"/>
                  <a:gd name="connsiteY1" fmla="*/ 5310763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10646 h 8469722"/>
                  <a:gd name="connsiteX1" fmla="*/ 5719879 w 8568856"/>
                  <a:gd name="connsiteY1" fmla="*/ 5427282 h 8469722"/>
                  <a:gd name="connsiteX2" fmla="*/ 5476029 w 8568856"/>
                  <a:gd name="connsiteY2" fmla="*/ 3419695 h 8469722"/>
                  <a:gd name="connsiteX3" fmla="*/ 4522710 w 8568856"/>
                  <a:gd name="connsiteY3" fmla="*/ 383461 h 8469722"/>
                  <a:gd name="connsiteX4" fmla="*/ 4203851 w 8568856"/>
                  <a:gd name="connsiteY4" fmla="*/ 71577 h 8469722"/>
                  <a:gd name="connsiteX5" fmla="*/ 4046147 w 8568856"/>
                  <a:gd name="connsiteY5" fmla="*/ 383461 h 8469722"/>
                  <a:gd name="connsiteX6" fmla="*/ 3092828 w 8568856"/>
                  <a:gd name="connsiteY6" fmla="*/ 3419695 h 8469722"/>
                  <a:gd name="connsiteX7" fmla="*/ 2540169 w 8568856"/>
                  <a:gd name="connsiteY7" fmla="*/ 5978889 h 8469722"/>
                  <a:gd name="connsiteX8" fmla="*/ 941144 w 8568856"/>
                  <a:gd name="connsiteY8" fmla="*/ 7310646 h 8469722"/>
                  <a:gd name="connsiteX9" fmla="*/ 0 w 8568856"/>
                  <a:gd name="connsiteY9" fmla="*/ 8469722 h 8469722"/>
                  <a:gd name="connsiteX10" fmla="*/ 8568856 w 8568856"/>
                  <a:gd name="connsiteY10" fmla="*/ 8469722 h 8469722"/>
                  <a:gd name="connsiteX11" fmla="*/ 7627713 w 8568856"/>
                  <a:gd name="connsiteY11" fmla="*/ 7310646 h 8469722"/>
                  <a:gd name="connsiteX0" fmla="*/ 7627713 w 8568856"/>
                  <a:gd name="connsiteY0" fmla="*/ 7308535 h 8467611"/>
                  <a:gd name="connsiteX1" fmla="*/ 5719879 w 8568856"/>
                  <a:gd name="connsiteY1" fmla="*/ 5425171 h 8467611"/>
                  <a:gd name="connsiteX2" fmla="*/ 5476029 w 8568856"/>
                  <a:gd name="connsiteY2" fmla="*/ 3417584 h 8467611"/>
                  <a:gd name="connsiteX3" fmla="*/ 4522710 w 8568856"/>
                  <a:gd name="connsiteY3" fmla="*/ 381350 h 8467611"/>
                  <a:gd name="connsiteX4" fmla="*/ 4203851 w 8568856"/>
                  <a:gd name="connsiteY4" fmla="*/ 69466 h 8467611"/>
                  <a:gd name="connsiteX5" fmla="*/ 4046147 w 8568856"/>
                  <a:gd name="connsiteY5" fmla="*/ 381350 h 8467611"/>
                  <a:gd name="connsiteX6" fmla="*/ 3092828 w 8568856"/>
                  <a:gd name="connsiteY6" fmla="*/ 3417584 h 8467611"/>
                  <a:gd name="connsiteX7" fmla="*/ 2540169 w 8568856"/>
                  <a:gd name="connsiteY7" fmla="*/ 5976778 h 8467611"/>
                  <a:gd name="connsiteX8" fmla="*/ 941144 w 8568856"/>
                  <a:gd name="connsiteY8" fmla="*/ 7308535 h 8467611"/>
                  <a:gd name="connsiteX9" fmla="*/ 0 w 8568856"/>
                  <a:gd name="connsiteY9" fmla="*/ 8467611 h 8467611"/>
                  <a:gd name="connsiteX10" fmla="*/ 8568856 w 8568856"/>
                  <a:gd name="connsiteY10" fmla="*/ 8467611 h 8467611"/>
                  <a:gd name="connsiteX11" fmla="*/ 7627713 w 8568856"/>
                  <a:gd name="connsiteY11" fmla="*/ 7308535 h 8467611"/>
                  <a:gd name="connsiteX0" fmla="*/ 7627713 w 8568856"/>
                  <a:gd name="connsiteY0" fmla="*/ 7308813 h 8467889"/>
                  <a:gd name="connsiteX1" fmla="*/ 5719879 w 8568856"/>
                  <a:gd name="connsiteY1" fmla="*/ 5425449 h 8467889"/>
                  <a:gd name="connsiteX2" fmla="*/ 5476029 w 8568856"/>
                  <a:gd name="connsiteY2" fmla="*/ 3417862 h 8467889"/>
                  <a:gd name="connsiteX3" fmla="*/ 4522710 w 8568856"/>
                  <a:gd name="connsiteY3" fmla="*/ 381628 h 8467889"/>
                  <a:gd name="connsiteX4" fmla="*/ 4203851 w 8568856"/>
                  <a:gd name="connsiteY4" fmla="*/ 69744 h 8467889"/>
                  <a:gd name="connsiteX5" fmla="*/ 4046147 w 8568856"/>
                  <a:gd name="connsiteY5" fmla="*/ 381628 h 8467889"/>
                  <a:gd name="connsiteX6" fmla="*/ 3092828 w 8568856"/>
                  <a:gd name="connsiteY6" fmla="*/ 3417862 h 8467889"/>
                  <a:gd name="connsiteX7" fmla="*/ 2540169 w 8568856"/>
                  <a:gd name="connsiteY7" fmla="*/ 5977056 h 8467889"/>
                  <a:gd name="connsiteX8" fmla="*/ 941144 w 8568856"/>
                  <a:gd name="connsiteY8" fmla="*/ 7308813 h 8467889"/>
                  <a:gd name="connsiteX9" fmla="*/ 0 w 8568856"/>
                  <a:gd name="connsiteY9" fmla="*/ 8467889 h 8467889"/>
                  <a:gd name="connsiteX10" fmla="*/ 8568856 w 8568856"/>
                  <a:gd name="connsiteY10" fmla="*/ 8467889 h 8467889"/>
                  <a:gd name="connsiteX11" fmla="*/ 7627713 w 8568856"/>
                  <a:gd name="connsiteY11" fmla="*/ 7308813 h 8467889"/>
                  <a:gd name="connsiteX0" fmla="*/ 7627713 w 8568856"/>
                  <a:gd name="connsiteY0" fmla="*/ 7310679 h 8469755"/>
                  <a:gd name="connsiteX1" fmla="*/ 5719879 w 8568856"/>
                  <a:gd name="connsiteY1" fmla="*/ 5427315 h 8469755"/>
                  <a:gd name="connsiteX2" fmla="*/ 5476029 w 8568856"/>
                  <a:gd name="connsiteY2" fmla="*/ 3419728 h 8469755"/>
                  <a:gd name="connsiteX3" fmla="*/ 4522710 w 8568856"/>
                  <a:gd name="connsiteY3" fmla="*/ 383494 h 8469755"/>
                  <a:gd name="connsiteX4" fmla="*/ 4203851 w 8568856"/>
                  <a:gd name="connsiteY4" fmla="*/ 71610 h 8469755"/>
                  <a:gd name="connsiteX5" fmla="*/ 4046147 w 8568856"/>
                  <a:gd name="connsiteY5" fmla="*/ 383494 h 8469755"/>
                  <a:gd name="connsiteX6" fmla="*/ 3092828 w 8568856"/>
                  <a:gd name="connsiteY6" fmla="*/ 3419728 h 8469755"/>
                  <a:gd name="connsiteX7" fmla="*/ 2540169 w 8568856"/>
                  <a:gd name="connsiteY7" fmla="*/ 5978922 h 8469755"/>
                  <a:gd name="connsiteX8" fmla="*/ 941144 w 8568856"/>
                  <a:gd name="connsiteY8" fmla="*/ 7310679 h 8469755"/>
                  <a:gd name="connsiteX9" fmla="*/ 0 w 8568856"/>
                  <a:gd name="connsiteY9" fmla="*/ 8469755 h 8469755"/>
                  <a:gd name="connsiteX10" fmla="*/ 8568856 w 8568856"/>
                  <a:gd name="connsiteY10" fmla="*/ 8469755 h 8469755"/>
                  <a:gd name="connsiteX11" fmla="*/ 7627713 w 8568856"/>
                  <a:gd name="connsiteY11" fmla="*/ 7310679 h 8469755"/>
                  <a:gd name="connsiteX0" fmla="*/ 7627713 w 8568856"/>
                  <a:gd name="connsiteY0" fmla="*/ 7361390 h 8520466"/>
                  <a:gd name="connsiteX1" fmla="*/ 5719879 w 8568856"/>
                  <a:gd name="connsiteY1" fmla="*/ 5478026 h 8520466"/>
                  <a:gd name="connsiteX2" fmla="*/ 5476029 w 8568856"/>
                  <a:gd name="connsiteY2" fmla="*/ 3470439 h 8520466"/>
                  <a:gd name="connsiteX3" fmla="*/ 4522710 w 8568856"/>
                  <a:gd name="connsiteY3" fmla="*/ 434205 h 8520466"/>
                  <a:gd name="connsiteX4" fmla="*/ 4203851 w 8568856"/>
                  <a:gd name="connsiteY4" fmla="*/ 122321 h 8520466"/>
                  <a:gd name="connsiteX5" fmla="*/ 4046147 w 8568856"/>
                  <a:gd name="connsiteY5" fmla="*/ 434205 h 8520466"/>
                  <a:gd name="connsiteX6" fmla="*/ 3092828 w 8568856"/>
                  <a:gd name="connsiteY6" fmla="*/ 3470439 h 8520466"/>
                  <a:gd name="connsiteX7" fmla="*/ 2540169 w 8568856"/>
                  <a:gd name="connsiteY7" fmla="*/ 6029633 h 8520466"/>
                  <a:gd name="connsiteX8" fmla="*/ 941144 w 8568856"/>
                  <a:gd name="connsiteY8" fmla="*/ 7361390 h 8520466"/>
                  <a:gd name="connsiteX9" fmla="*/ 0 w 8568856"/>
                  <a:gd name="connsiteY9" fmla="*/ 8520466 h 8520466"/>
                  <a:gd name="connsiteX10" fmla="*/ 8568856 w 8568856"/>
                  <a:gd name="connsiteY10" fmla="*/ 8520466 h 8520466"/>
                  <a:gd name="connsiteX11" fmla="*/ 7627713 w 8568856"/>
                  <a:gd name="connsiteY11" fmla="*/ 7361390 h 8520466"/>
                  <a:gd name="connsiteX0" fmla="*/ 7627713 w 8568856"/>
                  <a:gd name="connsiteY0" fmla="*/ 7391080 h 8550156"/>
                  <a:gd name="connsiteX1" fmla="*/ 5719879 w 8568856"/>
                  <a:gd name="connsiteY1" fmla="*/ 5507716 h 8550156"/>
                  <a:gd name="connsiteX2" fmla="*/ 5476029 w 8568856"/>
                  <a:gd name="connsiteY2" fmla="*/ 3500129 h 8550156"/>
                  <a:gd name="connsiteX3" fmla="*/ 4522710 w 8568856"/>
                  <a:gd name="connsiteY3" fmla="*/ 463895 h 8550156"/>
                  <a:gd name="connsiteX4" fmla="*/ 4203851 w 8568856"/>
                  <a:gd name="connsiteY4" fmla="*/ 152011 h 8550156"/>
                  <a:gd name="connsiteX5" fmla="*/ 4046147 w 8568856"/>
                  <a:gd name="connsiteY5" fmla="*/ 463895 h 8550156"/>
                  <a:gd name="connsiteX6" fmla="*/ 3092828 w 8568856"/>
                  <a:gd name="connsiteY6" fmla="*/ 3500129 h 8550156"/>
                  <a:gd name="connsiteX7" fmla="*/ 2540169 w 8568856"/>
                  <a:gd name="connsiteY7" fmla="*/ 6059323 h 8550156"/>
                  <a:gd name="connsiteX8" fmla="*/ 941144 w 8568856"/>
                  <a:gd name="connsiteY8" fmla="*/ 7391080 h 8550156"/>
                  <a:gd name="connsiteX9" fmla="*/ 0 w 8568856"/>
                  <a:gd name="connsiteY9" fmla="*/ 8550156 h 8550156"/>
                  <a:gd name="connsiteX10" fmla="*/ 8568856 w 8568856"/>
                  <a:gd name="connsiteY10" fmla="*/ 8550156 h 8550156"/>
                  <a:gd name="connsiteX11" fmla="*/ 7627713 w 8568856"/>
                  <a:gd name="connsiteY11" fmla="*/ 7391080 h 8550156"/>
                  <a:gd name="connsiteX0" fmla="*/ 7627713 w 8568856"/>
                  <a:gd name="connsiteY0" fmla="*/ 7391080 h 8550156"/>
                  <a:gd name="connsiteX1" fmla="*/ 5719879 w 8568856"/>
                  <a:gd name="connsiteY1" fmla="*/ 5507716 h 8550156"/>
                  <a:gd name="connsiteX2" fmla="*/ 5476029 w 8568856"/>
                  <a:gd name="connsiteY2" fmla="*/ 3500129 h 8550156"/>
                  <a:gd name="connsiteX3" fmla="*/ 4522710 w 8568856"/>
                  <a:gd name="connsiteY3" fmla="*/ 463895 h 8550156"/>
                  <a:gd name="connsiteX4" fmla="*/ 4203851 w 8568856"/>
                  <a:gd name="connsiteY4" fmla="*/ 152011 h 8550156"/>
                  <a:gd name="connsiteX5" fmla="*/ 4046147 w 8568856"/>
                  <a:gd name="connsiteY5" fmla="*/ 463895 h 8550156"/>
                  <a:gd name="connsiteX6" fmla="*/ 3092828 w 8568856"/>
                  <a:gd name="connsiteY6" fmla="*/ 3500129 h 8550156"/>
                  <a:gd name="connsiteX7" fmla="*/ 2540169 w 8568856"/>
                  <a:gd name="connsiteY7" fmla="*/ 6059323 h 8550156"/>
                  <a:gd name="connsiteX8" fmla="*/ 941144 w 8568856"/>
                  <a:gd name="connsiteY8" fmla="*/ 7391080 h 8550156"/>
                  <a:gd name="connsiteX9" fmla="*/ 0 w 8568856"/>
                  <a:gd name="connsiteY9" fmla="*/ 8550156 h 8550156"/>
                  <a:gd name="connsiteX10" fmla="*/ 8568856 w 8568856"/>
                  <a:gd name="connsiteY10" fmla="*/ 8550156 h 8550156"/>
                  <a:gd name="connsiteX11" fmla="*/ 7627713 w 8568856"/>
                  <a:gd name="connsiteY11" fmla="*/ 7391080 h 8550156"/>
                  <a:gd name="connsiteX0" fmla="*/ 7627713 w 8568856"/>
                  <a:gd name="connsiteY0" fmla="*/ 7306715 h 8465791"/>
                  <a:gd name="connsiteX1" fmla="*/ 5719879 w 8568856"/>
                  <a:gd name="connsiteY1" fmla="*/ 5423351 h 8465791"/>
                  <a:gd name="connsiteX2" fmla="*/ 5476029 w 8568856"/>
                  <a:gd name="connsiteY2" fmla="*/ 3415764 h 8465791"/>
                  <a:gd name="connsiteX3" fmla="*/ 4522710 w 8568856"/>
                  <a:gd name="connsiteY3" fmla="*/ 379530 h 8465791"/>
                  <a:gd name="connsiteX4" fmla="*/ 4046147 w 8568856"/>
                  <a:gd name="connsiteY4" fmla="*/ 379530 h 8465791"/>
                  <a:gd name="connsiteX5" fmla="*/ 3092828 w 8568856"/>
                  <a:gd name="connsiteY5" fmla="*/ 3415764 h 8465791"/>
                  <a:gd name="connsiteX6" fmla="*/ 2540169 w 8568856"/>
                  <a:gd name="connsiteY6" fmla="*/ 5974958 h 8465791"/>
                  <a:gd name="connsiteX7" fmla="*/ 941144 w 8568856"/>
                  <a:gd name="connsiteY7" fmla="*/ 7306715 h 8465791"/>
                  <a:gd name="connsiteX8" fmla="*/ 0 w 8568856"/>
                  <a:gd name="connsiteY8" fmla="*/ 8465791 h 8465791"/>
                  <a:gd name="connsiteX9" fmla="*/ 8568856 w 8568856"/>
                  <a:gd name="connsiteY9" fmla="*/ 8465791 h 8465791"/>
                  <a:gd name="connsiteX10" fmla="*/ 7627713 w 8568856"/>
                  <a:gd name="connsiteY10" fmla="*/ 7306715 h 8465791"/>
                  <a:gd name="connsiteX0" fmla="*/ 7627713 w 8568856"/>
                  <a:gd name="connsiteY0" fmla="*/ 7361355 h 8520431"/>
                  <a:gd name="connsiteX1" fmla="*/ 5719879 w 8568856"/>
                  <a:gd name="connsiteY1" fmla="*/ 5477991 h 8520431"/>
                  <a:gd name="connsiteX2" fmla="*/ 5476029 w 8568856"/>
                  <a:gd name="connsiteY2" fmla="*/ 3470404 h 8520431"/>
                  <a:gd name="connsiteX3" fmla="*/ 4522710 w 8568856"/>
                  <a:gd name="connsiteY3" fmla="*/ 434170 h 8520431"/>
                  <a:gd name="connsiteX4" fmla="*/ 4046147 w 8568856"/>
                  <a:gd name="connsiteY4" fmla="*/ 434170 h 8520431"/>
                  <a:gd name="connsiteX5" fmla="*/ 3092828 w 8568856"/>
                  <a:gd name="connsiteY5" fmla="*/ 3470404 h 8520431"/>
                  <a:gd name="connsiteX6" fmla="*/ 2540169 w 8568856"/>
                  <a:gd name="connsiteY6" fmla="*/ 6029598 h 8520431"/>
                  <a:gd name="connsiteX7" fmla="*/ 941144 w 8568856"/>
                  <a:gd name="connsiteY7" fmla="*/ 7361355 h 8520431"/>
                  <a:gd name="connsiteX8" fmla="*/ 0 w 8568856"/>
                  <a:gd name="connsiteY8" fmla="*/ 8520431 h 8520431"/>
                  <a:gd name="connsiteX9" fmla="*/ 8568856 w 8568856"/>
                  <a:gd name="connsiteY9" fmla="*/ 8520431 h 8520431"/>
                  <a:gd name="connsiteX10" fmla="*/ 7627713 w 8568856"/>
                  <a:gd name="connsiteY10" fmla="*/ 7361355 h 8520431"/>
                  <a:gd name="connsiteX0" fmla="*/ 7627713 w 8568856"/>
                  <a:gd name="connsiteY0" fmla="*/ 7395404 h 8554480"/>
                  <a:gd name="connsiteX1" fmla="*/ 5719879 w 8568856"/>
                  <a:gd name="connsiteY1" fmla="*/ 5512040 h 8554480"/>
                  <a:gd name="connsiteX2" fmla="*/ 5476029 w 8568856"/>
                  <a:gd name="connsiteY2" fmla="*/ 3504453 h 8554480"/>
                  <a:gd name="connsiteX3" fmla="*/ 4522710 w 8568856"/>
                  <a:gd name="connsiteY3" fmla="*/ 468219 h 8554480"/>
                  <a:gd name="connsiteX4" fmla="*/ 4046147 w 8568856"/>
                  <a:gd name="connsiteY4" fmla="*/ 468219 h 8554480"/>
                  <a:gd name="connsiteX5" fmla="*/ 3092828 w 8568856"/>
                  <a:gd name="connsiteY5" fmla="*/ 3504453 h 8554480"/>
                  <a:gd name="connsiteX6" fmla="*/ 2540169 w 8568856"/>
                  <a:gd name="connsiteY6" fmla="*/ 6063647 h 8554480"/>
                  <a:gd name="connsiteX7" fmla="*/ 941144 w 8568856"/>
                  <a:gd name="connsiteY7" fmla="*/ 7395404 h 8554480"/>
                  <a:gd name="connsiteX8" fmla="*/ 0 w 8568856"/>
                  <a:gd name="connsiteY8" fmla="*/ 8554480 h 8554480"/>
                  <a:gd name="connsiteX9" fmla="*/ 8568856 w 8568856"/>
                  <a:gd name="connsiteY9" fmla="*/ 8554480 h 8554480"/>
                  <a:gd name="connsiteX10" fmla="*/ 7627713 w 8568856"/>
                  <a:gd name="connsiteY10" fmla="*/ 7395404 h 8554480"/>
                  <a:gd name="connsiteX0" fmla="*/ 7627713 w 8568856"/>
                  <a:gd name="connsiteY0" fmla="*/ 7365529 h 8524605"/>
                  <a:gd name="connsiteX1" fmla="*/ 5719879 w 8568856"/>
                  <a:gd name="connsiteY1" fmla="*/ 5482165 h 8524605"/>
                  <a:gd name="connsiteX2" fmla="*/ 5476029 w 8568856"/>
                  <a:gd name="connsiteY2" fmla="*/ 3474578 h 8524605"/>
                  <a:gd name="connsiteX3" fmla="*/ 4522710 w 8568856"/>
                  <a:gd name="connsiteY3" fmla="*/ 438344 h 8524605"/>
                  <a:gd name="connsiteX4" fmla="*/ 4007408 w 8568856"/>
                  <a:gd name="connsiteY4" fmla="*/ 400862 h 8524605"/>
                  <a:gd name="connsiteX5" fmla="*/ 3092828 w 8568856"/>
                  <a:gd name="connsiteY5" fmla="*/ 3474578 h 8524605"/>
                  <a:gd name="connsiteX6" fmla="*/ 2540169 w 8568856"/>
                  <a:gd name="connsiteY6" fmla="*/ 6033772 h 8524605"/>
                  <a:gd name="connsiteX7" fmla="*/ 941144 w 8568856"/>
                  <a:gd name="connsiteY7" fmla="*/ 7365529 h 8524605"/>
                  <a:gd name="connsiteX8" fmla="*/ 0 w 8568856"/>
                  <a:gd name="connsiteY8" fmla="*/ 8524605 h 8524605"/>
                  <a:gd name="connsiteX9" fmla="*/ 8568856 w 8568856"/>
                  <a:gd name="connsiteY9" fmla="*/ 8524605 h 8524605"/>
                  <a:gd name="connsiteX10" fmla="*/ 7627713 w 8568856"/>
                  <a:gd name="connsiteY10" fmla="*/ 7365529 h 8524605"/>
                  <a:gd name="connsiteX0" fmla="*/ 7627713 w 8568856"/>
                  <a:gd name="connsiteY0" fmla="*/ 7366216 h 8525292"/>
                  <a:gd name="connsiteX1" fmla="*/ 5719879 w 8568856"/>
                  <a:gd name="connsiteY1" fmla="*/ 5482852 h 8525292"/>
                  <a:gd name="connsiteX2" fmla="*/ 5476029 w 8568856"/>
                  <a:gd name="connsiteY2" fmla="*/ 3475265 h 8525292"/>
                  <a:gd name="connsiteX3" fmla="*/ 4522710 w 8568856"/>
                  <a:gd name="connsiteY3" fmla="*/ 439031 h 8525292"/>
                  <a:gd name="connsiteX4" fmla="*/ 4007408 w 8568856"/>
                  <a:gd name="connsiteY4" fmla="*/ 401549 h 8525292"/>
                  <a:gd name="connsiteX5" fmla="*/ 3092828 w 8568856"/>
                  <a:gd name="connsiteY5" fmla="*/ 3475265 h 8525292"/>
                  <a:gd name="connsiteX6" fmla="*/ 2540169 w 8568856"/>
                  <a:gd name="connsiteY6" fmla="*/ 6034459 h 8525292"/>
                  <a:gd name="connsiteX7" fmla="*/ 941144 w 8568856"/>
                  <a:gd name="connsiteY7" fmla="*/ 7366216 h 8525292"/>
                  <a:gd name="connsiteX8" fmla="*/ 0 w 8568856"/>
                  <a:gd name="connsiteY8" fmla="*/ 8525292 h 8525292"/>
                  <a:gd name="connsiteX9" fmla="*/ 8568856 w 8568856"/>
                  <a:gd name="connsiteY9" fmla="*/ 8525292 h 8525292"/>
                  <a:gd name="connsiteX10" fmla="*/ 7627713 w 8568856"/>
                  <a:gd name="connsiteY10" fmla="*/ 7366216 h 8525292"/>
                  <a:gd name="connsiteX0" fmla="*/ 7627713 w 8568856"/>
                  <a:gd name="connsiteY0" fmla="*/ 7416642 h 8575718"/>
                  <a:gd name="connsiteX1" fmla="*/ 5719879 w 8568856"/>
                  <a:gd name="connsiteY1" fmla="*/ 5533278 h 8575718"/>
                  <a:gd name="connsiteX2" fmla="*/ 5476029 w 8568856"/>
                  <a:gd name="connsiteY2" fmla="*/ 3525691 h 8575718"/>
                  <a:gd name="connsiteX3" fmla="*/ 4522710 w 8568856"/>
                  <a:gd name="connsiteY3" fmla="*/ 489457 h 8575718"/>
                  <a:gd name="connsiteX4" fmla="*/ 4007408 w 8568856"/>
                  <a:gd name="connsiteY4" fmla="*/ 451975 h 8575718"/>
                  <a:gd name="connsiteX5" fmla="*/ 3092828 w 8568856"/>
                  <a:gd name="connsiteY5" fmla="*/ 3525691 h 8575718"/>
                  <a:gd name="connsiteX6" fmla="*/ 2540169 w 8568856"/>
                  <a:gd name="connsiteY6" fmla="*/ 6084885 h 8575718"/>
                  <a:gd name="connsiteX7" fmla="*/ 941144 w 8568856"/>
                  <a:gd name="connsiteY7" fmla="*/ 7416642 h 8575718"/>
                  <a:gd name="connsiteX8" fmla="*/ 0 w 8568856"/>
                  <a:gd name="connsiteY8" fmla="*/ 8575718 h 8575718"/>
                  <a:gd name="connsiteX9" fmla="*/ 8568856 w 8568856"/>
                  <a:gd name="connsiteY9" fmla="*/ 8575718 h 8575718"/>
                  <a:gd name="connsiteX10" fmla="*/ 7627713 w 8568856"/>
                  <a:gd name="connsiteY10" fmla="*/ 7416642 h 8575718"/>
                  <a:gd name="connsiteX0" fmla="*/ 7627713 w 8568856"/>
                  <a:gd name="connsiteY0" fmla="*/ 7417347 h 8576423"/>
                  <a:gd name="connsiteX1" fmla="*/ 5719879 w 8568856"/>
                  <a:gd name="connsiteY1" fmla="*/ 5533983 h 8576423"/>
                  <a:gd name="connsiteX2" fmla="*/ 5476029 w 8568856"/>
                  <a:gd name="connsiteY2" fmla="*/ 3526396 h 8576423"/>
                  <a:gd name="connsiteX3" fmla="*/ 4522710 w 8568856"/>
                  <a:gd name="connsiteY3" fmla="*/ 490162 h 8576423"/>
                  <a:gd name="connsiteX4" fmla="*/ 4007408 w 8568856"/>
                  <a:gd name="connsiteY4" fmla="*/ 452680 h 8576423"/>
                  <a:gd name="connsiteX5" fmla="*/ 3092828 w 8568856"/>
                  <a:gd name="connsiteY5" fmla="*/ 3526396 h 8576423"/>
                  <a:gd name="connsiteX6" fmla="*/ 2540169 w 8568856"/>
                  <a:gd name="connsiteY6" fmla="*/ 6085590 h 8576423"/>
                  <a:gd name="connsiteX7" fmla="*/ 941144 w 8568856"/>
                  <a:gd name="connsiteY7" fmla="*/ 7417347 h 8576423"/>
                  <a:gd name="connsiteX8" fmla="*/ 0 w 8568856"/>
                  <a:gd name="connsiteY8" fmla="*/ 8576423 h 8576423"/>
                  <a:gd name="connsiteX9" fmla="*/ 8568856 w 8568856"/>
                  <a:gd name="connsiteY9" fmla="*/ 8576423 h 8576423"/>
                  <a:gd name="connsiteX10" fmla="*/ 7627713 w 8568856"/>
                  <a:gd name="connsiteY10" fmla="*/ 7417347 h 8576423"/>
                  <a:gd name="connsiteX0" fmla="*/ 7627713 w 8568856"/>
                  <a:gd name="connsiteY0" fmla="*/ 7417347 h 8576423"/>
                  <a:gd name="connsiteX1" fmla="*/ 5719879 w 8568856"/>
                  <a:gd name="connsiteY1" fmla="*/ 5533983 h 8576423"/>
                  <a:gd name="connsiteX2" fmla="*/ 5476029 w 8568856"/>
                  <a:gd name="connsiteY2" fmla="*/ 3526396 h 8576423"/>
                  <a:gd name="connsiteX3" fmla="*/ 4522710 w 8568856"/>
                  <a:gd name="connsiteY3" fmla="*/ 490162 h 8576423"/>
                  <a:gd name="connsiteX4" fmla="*/ 4007408 w 8568856"/>
                  <a:gd name="connsiteY4" fmla="*/ 452680 h 8576423"/>
                  <a:gd name="connsiteX5" fmla="*/ 3092828 w 8568856"/>
                  <a:gd name="connsiteY5" fmla="*/ 3526396 h 8576423"/>
                  <a:gd name="connsiteX6" fmla="*/ 2540169 w 8568856"/>
                  <a:gd name="connsiteY6" fmla="*/ 6085590 h 8576423"/>
                  <a:gd name="connsiteX7" fmla="*/ 941144 w 8568856"/>
                  <a:gd name="connsiteY7" fmla="*/ 7417347 h 8576423"/>
                  <a:gd name="connsiteX8" fmla="*/ 0 w 8568856"/>
                  <a:gd name="connsiteY8" fmla="*/ 8576423 h 8576423"/>
                  <a:gd name="connsiteX9" fmla="*/ 8568856 w 8568856"/>
                  <a:gd name="connsiteY9" fmla="*/ 8576423 h 8576423"/>
                  <a:gd name="connsiteX10" fmla="*/ 7627713 w 8568856"/>
                  <a:gd name="connsiteY10" fmla="*/ 7417347 h 8576423"/>
                  <a:gd name="connsiteX0" fmla="*/ 7627713 w 8568856"/>
                  <a:gd name="connsiteY0" fmla="*/ 7417347 h 8576423"/>
                  <a:gd name="connsiteX1" fmla="*/ 5719879 w 8568856"/>
                  <a:gd name="connsiteY1" fmla="*/ 5533983 h 8576423"/>
                  <a:gd name="connsiteX2" fmla="*/ 5476029 w 8568856"/>
                  <a:gd name="connsiteY2" fmla="*/ 3526396 h 8576423"/>
                  <a:gd name="connsiteX3" fmla="*/ 4522710 w 8568856"/>
                  <a:gd name="connsiteY3" fmla="*/ 490162 h 8576423"/>
                  <a:gd name="connsiteX4" fmla="*/ 4007408 w 8568856"/>
                  <a:gd name="connsiteY4" fmla="*/ 452680 h 8576423"/>
                  <a:gd name="connsiteX5" fmla="*/ 3092828 w 8568856"/>
                  <a:gd name="connsiteY5" fmla="*/ 3526396 h 8576423"/>
                  <a:gd name="connsiteX6" fmla="*/ 2540169 w 8568856"/>
                  <a:gd name="connsiteY6" fmla="*/ 6085590 h 8576423"/>
                  <a:gd name="connsiteX7" fmla="*/ 276750 w 8568856"/>
                  <a:gd name="connsiteY7" fmla="*/ 7368824 h 8576423"/>
                  <a:gd name="connsiteX8" fmla="*/ 0 w 8568856"/>
                  <a:gd name="connsiteY8" fmla="*/ 8576423 h 8576423"/>
                  <a:gd name="connsiteX9" fmla="*/ 8568856 w 8568856"/>
                  <a:gd name="connsiteY9" fmla="*/ 8576423 h 8576423"/>
                  <a:gd name="connsiteX10" fmla="*/ 7627713 w 8568856"/>
                  <a:gd name="connsiteY10" fmla="*/ 7417347 h 8576423"/>
                  <a:gd name="connsiteX0" fmla="*/ 7709052 w 8650195"/>
                  <a:gd name="connsiteY0" fmla="*/ 7417347 h 8694093"/>
                  <a:gd name="connsiteX1" fmla="*/ 5801218 w 8650195"/>
                  <a:gd name="connsiteY1" fmla="*/ 5533983 h 8694093"/>
                  <a:gd name="connsiteX2" fmla="*/ 5557368 w 8650195"/>
                  <a:gd name="connsiteY2" fmla="*/ 3526396 h 8694093"/>
                  <a:gd name="connsiteX3" fmla="*/ 4604049 w 8650195"/>
                  <a:gd name="connsiteY3" fmla="*/ 490162 h 8694093"/>
                  <a:gd name="connsiteX4" fmla="*/ 4088747 w 8650195"/>
                  <a:gd name="connsiteY4" fmla="*/ 452680 h 8694093"/>
                  <a:gd name="connsiteX5" fmla="*/ 3174167 w 8650195"/>
                  <a:gd name="connsiteY5" fmla="*/ 3526396 h 8694093"/>
                  <a:gd name="connsiteX6" fmla="*/ 2621508 w 8650195"/>
                  <a:gd name="connsiteY6" fmla="*/ 6085590 h 8694093"/>
                  <a:gd name="connsiteX7" fmla="*/ 358089 w 8650195"/>
                  <a:gd name="connsiteY7" fmla="*/ 7368824 h 8694093"/>
                  <a:gd name="connsiteX8" fmla="*/ 0 w 8650195"/>
                  <a:gd name="connsiteY8" fmla="*/ 8694093 h 8694093"/>
                  <a:gd name="connsiteX9" fmla="*/ 8650195 w 8650195"/>
                  <a:gd name="connsiteY9" fmla="*/ 8576423 h 8694093"/>
                  <a:gd name="connsiteX10" fmla="*/ 7709052 w 8650195"/>
                  <a:gd name="connsiteY10" fmla="*/ 7417347 h 8694093"/>
                  <a:gd name="connsiteX0" fmla="*/ 7709052 w 8650195"/>
                  <a:gd name="connsiteY0" fmla="*/ 7417347 h 8694093"/>
                  <a:gd name="connsiteX1" fmla="*/ 5801218 w 8650195"/>
                  <a:gd name="connsiteY1" fmla="*/ 5533983 h 8694093"/>
                  <a:gd name="connsiteX2" fmla="*/ 5557368 w 8650195"/>
                  <a:gd name="connsiteY2" fmla="*/ 3526396 h 8694093"/>
                  <a:gd name="connsiteX3" fmla="*/ 4604049 w 8650195"/>
                  <a:gd name="connsiteY3" fmla="*/ 490162 h 8694093"/>
                  <a:gd name="connsiteX4" fmla="*/ 4088747 w 8650195"/>
                  <a:gd name="connsiteY4" fmla="*/ 452680 h 8694093"/>
                  <a:gd name="connsiteX5" fmla="*/ 3174167 w 8650195"/>
                  <a:gd name="connsiteY5" fmla="*/ 3526396 h 8694093"/>
                  <a:gd name="connsiteX6" fmla="*/ 2621508 w 8650195"/>
                  <a:gd name="connsiteY6" fmla="*/ 6085590 h 8694093"/>
                  <a:gd name="connsiteX7" fmla="*/ 358089 w 8650195"/>
                  <a:gd name="connsiteY7" fmla="*/ 7368824 h 8694093"/>
                  <a:gd name="connsiteX8" fmla="*/ 0 w 8650195"/>
                  <a:gd name="connsiteY8" fmla="*/ 8694093 h 8694093"/>
                  <a:gd name="connsiteX9" fmla="*/ 8650195 w 8650195"/>
                  <a:gd name="connsiteY9" fmla="*/ 8576423 h 8694093"/>
                  <a:gd name="connsiteX10" fmla="*/ 7709052 w 8650195"/>
                  <a:gd name="connsiteY10" fmla="*/ 7417347 h 8694093"/>
                  <a:gd name="connsiteX0" fmla="*/ 7709052 w 8650195"/>
                  <a:gd name="connsiteY0" fmla="*/ 7353553 h 8630299"/>
                  <a:gd name="connsiteX1" fmla="*/ 5801218 w 8650195"/>
                  <a:gd name="connsiteY1" fmla="*/ 5470189 h 8630299"/>
                  <a:gd name="connsiteX2" fmla="*/ 5557368 w 8650195"/>
                  <a:gd name="connsiteY2" fmla="*/ 3462602 h 8630299"/>
                  <a:gd name="connsiteX3" fmla="*/ 4604049 w 8650195"/>
                  <a:gd name="connsiteY3" fmla="*/ 426368 h 8630299"/>
                  <a:gd name="connsiteX4" fmla="*/ 4088747 w 8650195"/>
                  <a:gd name="connsiteY4" fmla="*/ 388886 h 8630299"/>
                  <a:gd name="connsiteX5" fmla="*/ 2837859 w 8650195"/>
                  <a:gd name="connsiteY5" fmla="*/ 2988964 h 8630299"/>
                  <a:gd name="connsiteX6" fmla="*/ 2621508 w 8650195"/>
                  <a:gd name="connsiteY6" fmla="*/ 6021796 h 8630299"/>
                  <a:gd name="connsiteX7" fmla="*/ 358089 w 8650195"/>
                  <a:gd name="connsiteY7" fmla="*/ 7305030 h 8630299"/>
                  <a:gd name="connsiteX8" fmla="*/ 0 w 8650195"/>
                  <a:gd name="connsiteY8" fmla="*/ 8630299 h 8630299"/>
                  <a:gd name="connsiteX9" fmla="*/ 8650195 w 8650195"/>
                  <a:gd name="connsiteY9" fmla="*/ 8512629 h 8630299"/>
                  <a:gd name="connsiteX10" fmla="*/ 7709052 w 8650195"/>
                  <a:gd name="connsiteY10" fmla="*/ 7353553 h 8630299"/>
                  <a:gd name="connsiteX0" fmla="*/ 7709052 w 8650195"/>
                  <a:gd name="connsiteY0" fmla="*/ 7353553 h 8630299"/>
                  <a:gd name="connsiteX1" fmla="*/ 5801218 w 8650195"/>
                  <a:gd name="connsiteY1" fmla="*/ 5470189 h 8630299"/>
                  <a:gd name="connsiteX2" fmla="*/ 5557368 w 8650195"/>
                  <a:gd name="connsiteY2" fmla="*/ 3462602 h 8630299"/>
                  <a:gd name="connsiteX3" fmla="*/ 4604049 w 8650195"/>
                  <a:gd name="connsiteY3" fmla="*/ 426368 h 8630299"/>
                  <a:gd name="connsiteX4" fmla="*/ 4088747 w 8650195"/>
                  <a:gd name="connsiteY4" fmla="*/ 388886 h 8630299"/>
                  <a:gd name="connsiteX5" fmla="*/ 2837859 w 8650195"/>
                  <a:gd name="connsiteY5" fmla="*/ 2988964 h 8630299"/>
                  <a:gd name="connsiteX6" fmla="*/ 2621508 w 8650195"/>
                  <a:gd name="connsiteY6" fmla="*/ 6021796 h 8630299"/>
                  <a:gd name="connsiteX7" fmla="*/ 358089 w 8650195"/>
                  <a:gd name="connsiteY7" fmla="*/ 7305030 h 8630299"/>
                  <a:gd name="connsiteX8" fmla="*/ 0 w 8650195"/>
                  <a:gd name="connsiteY8" fmla="*/ 8630299 h 8630299"/>
                  <a:gd name="connsiteX9" fmla="*/ 8650195 w 8650195"/>
                  <a:gd name="connsiteY9" fmla="*/ 8512629 h 8630299"/>
                  <a:gd name="connsiteX10" fmla="*/ 7709052 w 8650195"/>
                  <a:gd name="connsiteY10" fmla="*/ 7353553 h 8630299"/>
                  <a:gd name="connsiteX0" fmla="*/ 7709052 w 8650195"/>
                  <a:gd name="connsiteY0" fmla="*/ 8995136 h 10271882"/>
                  <a:gd name="connsiteX1" fmla="*/ 5801218 w 8650195"/>
                  <a:gd name="connsiteY1" fmla="*/ 7111772 h 10271882"/>
                  <a:gd name="connsiteX2" fmla="*/ 5557368 w 8650195"/>
                  <a:gd name="connsiteY2" fmla="*/ 5104185 h 10271882"/>
                  <a:gd name="connsiteX3" fmla="*/ 4604049 w 8650195"/>
                  <a:gd name="connsiteY3" fmla="*/ 2067951 h 10271882"/>
                  <a:gd name="connsiteX4" fmla="*/ 4269912 w 8650195"/>
                  <a:gd name="connsiteY4" fmla="*/ 71729 h 10271882"/>
                  <a:gd name="connsiteX5" fmla="*/ 2837859 w 8650195"/>
                  <a:gd name="connsiteY5" fmla="*/ 4630547 h 10271882"/>
                  <a:gd name="connsiteX6" fmla="*/ 2621508 w 8650195"/>
                  <a:gd name="connsiteY6" fmla="*/ 7663379 h 10271882"/>
                  <a:gd name="connsiteX7" fmla="*/ 358089 w 8650195"/>
                  <a:gd name="connsiteY7" fmla="*/ 8946613 h 10271882"/>
                  <a:gd name="connsiteX8" fmla="*/ 0 w 8650195"/>
                  <a:gd name="connsiteY8" fmla="*/ 10271882 h 10271882"/>
                  <a:gd name="connsiteX9" fmla="*/ 8650195 w 8650195"/>
                  <a:gd name="connsiteY9" fmla="*/ 10154212 h 10271882"/>
                  <a:gd name="connsiteX10" fmla="*/ 7709052 w 8650195"/>
                  <a:gd name="connsiteY10" fmla="*/ 8995136 h 10271882"/>
                  <a:gd name="connsiteX0" fmla="*/ 7709052 w 8650195"/>
                  <a:gd name="connsiteY0" fmla="*/ 9407728 h 10684474"/>
                  <a:gd name="connsiteX1" fmla="*/ 5801218 w 8650195"/>
                  <a:gd name="connsiteY1" fmla="*/ 7524364 h 10684474"/>
                  <a:gd name="connsiteX2" fmla="*/ 5557368 w 8650195"/>
                  <a:gd name="connsiteY2" fmla="*/ 5516777 h 10684474"/>
                  <a:gd name="connsiteX3" fmla="*/ 4463622 w 8650195"/>
                  <a:gd name="connsiteY3" fmla="*/ 699618 h 10684474"/>
                  <a:gd name="connsiteX4" fmla="*/ 4269912 w 8650195"/>
                  <a:gd name="connsiteY4" fmla="*/ 484321 h 10684474"/>
                  <a:gd name="connsiteX5" fmla="*/ 2837859 w 8650195"/>
                  <a:gd name="connsiteY5" fmla="*/ 5043139 h 10684474"/>
                  <a:gd name="connsiteX6" fmla="*/ 2621508 w 8650195"/>
                  <a:gd name="connsiteY6" fmla="*/ 8075971 h 10684474"/>
                  <a:gd name="connsiteX7" fmla="*/ 358089 w 8650195"/>
                  <a:gd name="connsiteY7" fmla="*/ 9359205 h 10684474"/>
                  <a:gd name="connsiteX8" fmla="*/ 0 w 8650195"/>
                  <a:gd name="connsiteY8" fmla="*/ 10684474 h 10684474"/>
                  <a:gd name="connsiteX9" fmla="*/ 8650195 w 8650195"/>
                  <a:gd name="connsiteY9" fmla="*/ 10566804 h 10684474"/>
                  <a:gd name="connsiteX10" fmla="*/ 7709052 w 8650195"/>
                  <a:gd name="connsiteY10" fmla="*/ 9407728 h 10684474"/>
                  <a:gd name="connsiteX0" fmla="*/ 7709052 w 8650195"/>
                  <a:gd name="connsiteY0" fmla="*/ 9416539 h 10693285"/>
                  <a:gd name="connsiteX1" fmla="*/ 5801218 w 8650195"/>
                  <a:gd name="connsiteY1" fmla="*/ 7533175 h 10693285"/>
                  <a:gd name="connsiteX2" fmla="*/ 5557368 w 8650195"/>
                  <a:gd name="connsiteY2" fmla="*/ 5525588 h 10693285"/>
                  <a:gd name="connsiteX3" fmla="*/ 4463622 w 8650195"/>
                  <a:gd name="connsiteY3" fmla="*/ 708429 h 10693285"/>
                  <a:gd name="connsiteX4" fmla="*/ 4269912 w 8650195"/>
                  <a:gd name="connsiteY4" fmla="*/ 493132 h 10693285"/>
                  <a:gd name="connsiteX5" fmla="*/ 2837859 w 8650195"/>
                  <a:gd name="connsiteY5" fmla="*/ 5051950 h 10693285"/>
                  <a:gd name="connsiteX6" fmla="*/ 2621508 w 8650195"/>
                  <a:gd name="connsiteY6" fmla="*/ 8084782 h 10693285"/>
                  <a:gd name="connsiteX7" fmla="*/ 358089 w 8650195"/>
                  <a:gd name="connsiteY7" fmla="*/ 9368016 h 10693285"/>
                  <a:gd name="connsiteX8" fmla="*/ 0 w 8650195"/>
                  <a:gd name="connsiteY8" fmla="*/ 10693285 h 10693285"/>
                  <a:gd name="connsiteX9" fmla="*/ 8650195 w 8650195"/>
                  <a:gd name="connsiteY9" fmla="*/ 10575615 h 10693285"/>
                  <a:gd name="connsiteX10" fmla="*/ 7709052 w 8650195"/>
                  <a:gd name="connsiteY10" fmla="*/ 9416539 h 10693285"/>
                  <a:gd name="connsiteX0" fmla="*/ 7709052 w 8650195"/>
                  <a:gd name="connsiteY0" fmla="*/ 9436276 h 10713022"/>
                  <a:gd name="connsiteX1" fmla="*/ 5801218 w 8650195"/>
                  <a:gd name="connsiteY1" fmla="*/ 7552912 h 10713022"/>
                  <a:gd name="connsiteX2" fmla="*/ 5557368 w 8650195"/>
                  <a:gd name="connsiteY2" fmla="*/ 5545325 h 10713022"/>
                  <a:gd name="connsiteX3" fmla="*/ 4463622 w 8650195"/>
                  <a:gd name="connsiteY3" fmla="*/ 728166 h 10713022"/>
                  <a:gd name="connsiteX4" fmla="*/ 4269912 w 8650195"/>
                  <a:gd name="connsiteY4" fmla="*/ 512869 h 10713022"/>
                  <a:gd name="connsiteX5" fmla="*/ 2837859 w 8650195"/>
                  <a:gd name="connsiteY5" fmla="*/ 5071687 h 10713022"/>
                  <a:gd name="connsiteX6" fmla="*/ 2621508 w 8650195"/>
                  <a:gd name="connsiteY6" fmla="*/ 8104519 h 10713022"/>
                  <a:gd name="connsiteX7" fmla="*/ 358089 w 8650195"/>
                  <a:gd name="connsiteY7" fmla="*/ 9387753 h 10713022"/>
                  <a:gd name="connsiteX8" fmla="*/ 0 w 8650195"/>
                  <a:gd name="connsiteY8" fmla="*/ 10713022 h 10713022"/>
                  <a:gd name="connsiteX9" fmla="*/ 8650195 w 8650195"/>
                  <a:gd name="connsiteY9" fmla="*/ 10595352 h 10713022"/>
                  <a:gd name="connsiteX10" fmla="*/ 7709052 w 8650195"/>
                  <a:gd name="connsiteY10" fmla="*/ 9436276 h 10713022"/>
                  <a:gd name="connsiteX0" fmla="*/ 7709052 w 8650195"/>
                  <a:gd name="connsiteY0" fmla="*/ 9355680 h 10632426"/>
                  <a:gd name="connsiteX1" fmla="*/ 5801218 w 8650195"/>
                  <a:gd name="connsiteY1" fmla="*/ 7472316 h 10632426"/>
                  <a:gd name="connsiteX2" fmla="*/ 5557368 w 8650195"/>
                  <a:gd name="connsiteY2" fmla="*/ 5464729 h 10632426"/>
                  <a:gd name="connsiteX3" fmla="*/ 4463622 w 8650195"/>
                  <a:gd name="connsiteY3" fmla="*/ 647570 h 10632426"/>
                  <a:gd name="connsiteX4" fmla="*/ 4054382 w 8650195"/>
                  <a:gd name="connsiteY4" fmla="*/ 548852 h 10632426"/>
                  <a:gd name="connsiteX5" fmla="*/ 2837859 w 8650195"/>
                  <a:gd name="connsiteY5" fmla="*/ 4991091 h 10632426"/>
                  <a:gd name="connsiteX6" fmla="*/ 2621508 w 8650195"/>
                  <a:gd name="connsiteY6" fmla="*/ 8023923 h 10632426"/>
                  <a:gd name="connsiteX7" fmla="*/ 358089 w 8650195"/>
                  <a:gd name="connsiteY7" fmla="*/ 9307157 h 10632426"/>
                  <a:gd name="connsiteX8" fmla="*/ 0 w 8650195"/>
                  <a:gd name="connsiteY8" fmla="*/ 10632426 h 10632426"/>
                  <a:gd name="connsiteX9" fmla="*/ 8650195 w 8650195"/>
                  <a:gd name="connsiteY9" fmla="*/ 10514756 h 10632426"/>
                  <a:gd name="connsiteX10" fmla="*/ 7709052 w 8650195"/>
                  <a:gd name="connsiteY10" fmla="*/ 9355680 h 10632426"/>
                  <a:gd name="connsiteX0" fmla="*/ 7709052 w 8650195"/>
                  <a:gd name="connsiteY0" fmla="*/ 9355680 h 10632426"/>
                  <a:gd name="connsiteX1" fmla="*/ 5801218 w 8650195"/>
                  <a:gd name="connsiteY1" fmla="*/ 7472316 h 10632426"/>
                  <a:gd name="connsiteX2" fmla="*/ 5557368 w 8650195"/>
                  <a:gd name="connsiteY2" fmla="*/ 5464729 h 10632426"/>
                  <a:gd name="connsiteX3" fmla="*/ 4463622 w 8650195"/>
                  <a:gd name="connsiteY3" fmla="*/ 647570 h 10632426"/>
                  <a:gd name="connsiteX4" fmla="*/ 4054382 w 8650195"/>
                  <a:gd name="connsiteY4" fmla="*/ 548852 h 10632426"/>
                  <a:gd name="connsiteX5" fmla="*/ 2837859 w 8650195"/>
                  <a:gd name="connsiteY5" fmla="*/ 4991091 h 10632426"/>
                  <a:gd name="connsiteX6" fmla="*/ 2621508 w 8650195"/>
                  <a:gd name="connsiteY6" fmla="*/ 8023923 h 10632426"/>
                  <a:gd name="connsiteX7" fmla="*/ 358089 w 8650195"/>
                  <a:gd name="connsiteY7" fmla="*/ 9307157 h 10632426"/>
                  <a:gd name="connsiteX8" fmla="*/ 0 w 8650195"/>
                  <a:gd name="connsiteY8" fmla="*/ 10632426 h 10632426"/>
                  <a:gd name="connsiteX9" fmla="*/ 8650195 w 8650195"/>
                  <a:gd name="connsiteY9" fmla="*/ 10514756 h 10632426"/>
                  <a:gd name="connsiteX10" fmla="*/ 7709052 w 8650195"/>
                  <a:gd name="connsiteY10" fmla="*/ 9355680 h 10632426"/>
                  <a:gd name="connsiteX0" fmla="*/ 7709052 w 8650195"/>
                  <a:gd name="connsiteY0" fmla="*/ 9368519 h 10645265"/>
                  <a:gd name="connsiteX1" fmla="*/ 5801218 w 8650195"/>
                  <a:gd name="connsiteY1" fmla="*/ 7485155 h 10645265"/>
                  <a:gd name="connsiteX2" fmla="*/ 5557368 w 8650195"/>
                  <a:gd name="connsiteY2" fmla="*/ 5477568 h 10645265"/>
                  <a:gd name="connsiteX3" fmla="*/ 4463622 w 8650195"/>
                  <a:gd name="connsiteY3" fmla="*/ 660409 h 10645265"/>
                  <a:gd name="connsiteX4" fmla="*/ 4054382 w 8650195"/>
                  <a:gd name="connsiteY4" fmla="*/ 561691 h 10645265"/>
                  <a:gd name="connsiteX5" fmla="*/ 2837859 w 8650195"/>
                  <a:gd name="connsiteY5" fmla="*/ 5003930 h 10645265"/>
                  <a:gd name="connsiteX6" fmla="*/ 2621508 w 8650195"/>
                  <a:gd name="connsiteY6" fmla="*/ 8036762 h 10645265"/>
                  <a:gd name="connsiteX7" fmla="*/ 358089 w 8650195"/>
                  <a:gd name="connsiteY7" fmla="*/ 9319996 h 10645265"/>
                  <a:gd name="connsiteX8" fmla="*/ 0 w 8650195"/>
                  <a:gd name="connsiteY8" fmla="*/ 10645265 h 10645265"/>
                  <a:gd name="connsiteX9" fmla="*/ 8650195 w 8650195"/>
                  <a:gd name="connsiteY9" fmla="*/ 10527595 h 10645265"/>
                  <a:gd name="connsiteX10" fmla="*/ 7709052 w 8650195"/>
                  <a:gd name="connsiteY10" fmla="*/ 9368519 h 10645265"/>
                  <a:gd name="connsiteX0" fmla="*/ 7709052 w 8650195"/>
                  <a:gd name="connsiteY0" fmla="*/ 9368520 h 10645266"/>
                  <a:gd name="connsiteX1" fmla="*/ 5801218 w 8650195"/>
                  <a:gd name="connsiteY1" fmla="*/ 7485156 h 10645266"/>
                  <a:gd name="connsiteX2" fmla="*/ 5557368 w 8650195"/>
                  <a:gd name="connsiteY2" fmla="*/ 5477569 h 10645266"/>
                  <a:gd name="connsiteX3" fmla="*/ 4463622 w 8650195"/>
                  <a:gd name="connsiteY3" fmla="*/ 660410 h 10645266"/>
                  <a:gd name="connsiteX4" fmla="*/ 4054382 w 8650195"/>
                  <a:gd name="connsiteY4" fmla="*/ 561692 h 10645266"/>
                  <a:gd name="connsiteX5" fmla="*/ 2837859 w 8650195"/>
                  <a:gd name="connsiteY5" fmla="*/ 5003931 h 10645266"/>
                  <a:gd name="connsiteX6" fmla="*/ 2621508 w 8650195"/>
                  <a:gd name="connsiteY6" fmla="*/ 8036763 h 10645266"/>
                  <a:gd name="connsiteX7" fmla="*/ 358089 w 8650195"/>
                  <a:gd name="connsiteY7" fmla="*/ 9319997 h 10645266"/>
                  <a:gd name="connsiteX8" fmla="*/ 0 w 8650195"/>
                  <a:gd name="connsiteY8" fmla="*/ 10645266 h 10645266"/>
                  <a:gd name="connsiteX9" fmla="*/ 8650195 w 8650195"/>
                  <a:gd name="connsiteY9" fmla="*/ 10527596 h 10645266"/>
                  <a:gd name="connsiteX10" fmla="*/ 7709052 w 8650195"/>
                  <a:gd name="connsiteY10" fmla="*/ 9368520 h 10645266"/>
                  <a:gd name="connsiteX0" fmla="*/ 7709052 w 8650195"/>
                  <a:gd name="connsiteY0" fmla="*/ 9368520 h 10645266"/>
                  <a:gd name="connsiteX1" fmla="*/ 5226755 w 8650195"/>
                  <a:gd name="connsiteY1" fmla="*/ 7535245 h 10645266"/>
                  <a:gd name="connsiteX2" fmla="*/ 5557368 w 8650195"/>
                  <a:gd name="connsiteY2" fmla="*/ 5477569 h 10645266"/>
                  <a:gd name="connsiteX3" fmla="*/ 4463622 w 8650195"/>
                  <a:gd name="connsiteY3" fmla="*/ 660410 h 10645266"/>
                  <a:gd name="connsiteX4" fmla="*/ 4054382 w 8650195"/>
                  <a:gd name="connsiteY4" fmla="*/ 561692 h 10645266"/>
                  <a:gd name="connsiteX5" fmla="*/ 2837859 w 8650195"/>
                  <a:gd name="connsiteY5" fmla="*/ 5003931 h 10645266"/>
                  <a:gd name="connsiteX6" fmla="*/ 2621508 w 8650195"/>
                  <a:gd name="connsiteY6" fmla="*/ 8036763 h 10645266"/>
                  <a:gd name="connsiteX7" fmla="*/ 358089 w 8650195"/>
                  <a:gd name="connsiteY7" fmla="*/ 9319997 h 10645266"/>
                  <a:gd name="connsiteX8" fmla="*/ 0 w 8650195"/>
                  <a:gd name="connsiteY8" fmla="*/ 10645266 h 10645266"/>
                  <a:gd name="connsiteX9" fmla="*/ 8650195 w 8650195"/>
                  <a:gd name="connsiteY9" fmla="*/ 10527596 h 10645266"/>
                  <a:gd name="connsiteX10" fmla="*/ 7709052 w 8650195"/>
                  <a:gd name="connsiteY10" fmla="*/ 9368520 h 10645266"/>
                  <a:gd name="connsiteX0" fmla="*/ 7709052 w 8650195"/>
                  <a:gd name="connsiteY0" fmla="*/ 9368520 h 10645266"/>
                  <a:gd name="connsiteX1" fmla="*/ 5226755 w 8650195"/>
                  <a:gd name="connsiteY1" fmla="*/ 7535245 h 10645266"/>
                  <a:gd name="connsiteX2" fmla="*/ 5557368 w 8650195"/>
                  <a:gd name="connsiteY2" fmla="*/ 5477569 h 10645266"/>
                  <a:gd name="connsiteX3" fmla="*/ 4463622 w 8650195"/>
                  <a:gd name="connsiteY3" fmla="*/ 660410 h 10645266"/>
                  <a:gd name="connsiteX4" fmla="*/ 4054382 w 8650195"/>
                  <a:gd name="connsiteY4" fmla="*/ 561692 h 10645266"/>
                  <a:gd name="connsiteX5" fmla="*/ 2837859 w 8650195"/>
                  <a:gd name="connsiteY5" fmla="*/ 5003931 h 10645266"/>
                  <a:gd name="connsiteX6" fmla="*/ 2621508 w 8650195"/>
                  <a:gd name="connsiteY6" fmla="*/ 8036763 h 10645266"/>
                  <a:gd name="connsiteX7" fmla="*/ 358089 w 8650195"/>
                  <a:gd name="connsiteY7" fmla="*/ 9319997 h 10645266"/>
                  <a:gd name="connsiteX8" fmla="*/ 0 w 8650195"/>
                  <a:gd name="connsiteY8" fmla="*/ 10645266 h 10645266"/>
                  <a:gd name="connsiteX9" fmla="*/ 8650195 w 8650195"/>
                  <a:gd name="connsiteY9" fmla="*/ 10527596 h 10645266"/>
                  <a:gd name="connsiteX10" fmla="*/ 7709052 w 8650195"/>
                  <a:gd name="connsiteY10" fmla="*/ 9368520 h 1064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50195" h="10645266">
                    <a:moveTo>
                      <a:pt x="7709052" y="9368520"/>
                    </a:moveTo>
                    <a:cubicBezTo>
                      <a:pt x="6878248" y="8192032"/>
                      <a:pt x="5170413" y="8283455"/>
                      <a:pt x="5226755" y="7535245"/>
                    </a:cubicBezTo>
                    <a:cubicBezTo>
                      <a:pt x="5283097" y="6787035"/>
                      <a:pt x="6140166" y="6472252"/>
                      <a:pt x="5557368" y="5477569"/>
                    </a:cubicBezTo>
                    <a:cubicBezTo>
                      <a:pt x="4961932" y="4461317"/>
                      <a:pt x="4328529" y="2825830"/>
                      <a:pt x="4463622" y="660410"/>
                    </a:cubicBezTo>
                    <a:cubicBezTo>
                      <a:pt x="4516968" y="-194679"/>
                      <a:pt x="4023699" y="-210667"/>
                      <a:pt x="4054382" y="561692"/>
                    </a:cubicBezTo>
                    <a:cubicBezTo>
                      <a:pt x="4210367" y="4488135"/>
                      <a:pt x="3094169" y="3897259"/>
                      <a:pt x="2837859" y="5003931"/>
                    </a:cubicBezTo>
                    <a:cubicBezTo>
                      <a:pt x="2551639" y="6239746"/>
                      <a:pt x="3034803" y="7317419"/>
                      <a:pt x="2621508" y="8036763"/>
                    </a:cubicBezTo>
                    <a:cubicBezTo>
                      <a:pt x="2208213" y="8756107"/>
                      <a:pt x="428101" y="8707622"/>
                      <a:pt x="358089" y="9319997"/>
                    </a:cubicBezTo>
                    <a:cubicBezTo>
                      <a:pt x="270354" y="10087391"/>
                      <a:pt x="348049" y="10531813"/>
                      <a:pt x="0" y="10645266"/>
                    </a:cubicBezTo>
                    <a:lnTo>
                      <a:pt x="8650195" y="10527596"/>
                    </a:lnTo>
                    <a:cubicBezTo>
                      <a:pt x="8302146" y="10414143"/>
                      <a:pt x="7924722" y="10110056"/>
                      <a:pt x="7709052" y="93685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3FFFF"/>
                  </a:gs>
                  <a:gs pos="100000">
                    <a:schemeClr val="accent1"/>
                  </a:gs>
                </a:gsLst>
                <a:lin ang="16200000" scaled="1"/>
              </a:gradFill>
              <a:ln w="9525" cap="flat">
                <a:noFill/>
                <a:prstDash val="solid"/>
                <a:miter/>
              </a:ln>
              <a:effectLst>
                <a:innerShdw blurRad="317500" dist="50800" dir="13500000">
                  <a:prstClr val="black">
                    <a:alpha val="6000"/>
                  </a:prstClr>
                </a:innerShdw>
              </a:effectLst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sp>
          <p:nvSpPr>
            <p:cNvPr id="63" name="Graphic 13">
              <a:extLst>
                <a:ext uri="{FF2B5EF4-FFF2-40B4-BE49-F238E27FC236}">
                  <a16:creationId xmlns:a16="http://schemas.microsoft.com/office/drawing/2014/main" id="{F46EC63A-F306-444E-BE44-E48C5E8CB77B}"/>
                </a:ext>
              </a:extLst>
            </p:cNvPr>
            <p:cNvSpPr/>
            <p:nvPr/>
          </p:nvSpPr>
          <p:spPr>
            <a:xfrm rot="20734043">
              <a:off x="10027083" y="4775905"/>
              <a:ext cx="416314" cy="426318"/>
            </a:xfrm>
            <a:custGeom>
              <a:avLst/>
              <a:gdLst>
                <a:gd name="connsiteX0" fmla="*/ 66572 w 335186"/>
                <a:gd name="connsiteY0" fmla="*/ 310765 h 343240"/>
                <a:gd name="connsiteX1" fmla="*/ 262882 w 335186"/>
                <a:gd name="connsiteY1" fmla="*/ 316480 h 343240"/>
                <a:gd name="connsiteX2" fmla="*/ 169823 w 335186"/>
                <a:gd name="connsiteY2" fmla="*/ 2155 h 343240"/>
                <a:gd name="connsiteX3" fmla="*/ 66572 w 335186"/>
                <a:gd name="connsiteY3" fmla="*/ 310765 h 34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186" h="343240">
                  <a:moveTo>
                    <a:pt x="66572" y="310765"/>
                  </a:moveTo>
                  <a:cubicBezTo>
                    <a:pt x="122769" y="351818"/>
                    <a:pt x="204399" y="354199"/>
                    <a:pt x="262882" y="316480"/>
                  </a:cubicBezTo>
                  <a:cubicBezTo>
                    <a:pt x="405376" y="224850"/>
                    <a:pt x="317556" y="26444"/>
                    <a:pt x="169823" y="2155"/>
                  </a:cubicBezTo>
                  <a:cubicBezTo>
                    <a:pt x="1230" y="-25467"/>
                    <a:pt x="-58015" y="219897"/>
                    <a:pt x="66572" y="310765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4" name="Graphic 13">
              <a:extLst>
                <a:ext uri="{FF2B5EF4-FFF2-40B4-BE49-F238E27FC236}">
                  <a16:creationId xmlns:a16="http://schemas.microsoft.com/office/drawing/2014/main" id="{892902D4-3874-4AF1-A5DF-B7659B018848}"/>
                </a:ext>
              </a:extLst>
            </p:cNvPr>
            <p:cNvSpPr/>
            <p:nvPr/>
          </p:nvSpPr>
          <p:spPr>
            <a:xfrm rot="20734043">
              <a:off x="10070327" y="6263034"/>
              <a:ext cx="291872" cy="298886"/>
            </a:xfrm>
            <a:custGeom>
              <a:avLst/>
              <a:gdLst>
                <a:gd name="connsiteX0" fmla="*/ 66572 w 335186"/>
                <a:gd name="connsiteY0" fmla="*/ 310765 h 343240"/>
                <a:gd name="connsiteX1" fmla="*/ 262882 w 335186"/>
                <a:gd name="connsiteY1" fmla="*/ 316480 h 343240"/>
                <a:gd name="connsiteX2" fmla="*/ 169823 w 335186"/>
                <a:gd name="connsiteY2" fmla="*/ 2155 h 343240"/>
                <a:gd name="connsiteX3" fmla="*/ 66572 w 335186"/>
                <a:gd name="connsiteY3" fmla="*/ 310765 h 34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186" h="343240">
                  <a:moveTo>
                    <a:pt x="66572" y="310765"/>
                  </a:moveTo>
                  <a:cubicBezTo>
                    <a:pt x="122769" y="351818"/>
                    <a:pt x="204399" y="354199"/>
                    <a:pt x="262882" y="316480"/>
                  </a:cubicBezTo>
                  <a:cubicBezTo>
                    <a:pt x="405376" y="224850"/>
                    <a:pt x="317556" y="26444"/>
                    <a:pt x="169823" y="2155"/>
                  </a:cubicBezTo>
                  <a:cubicBezTo>
                    <a:pt x="1230" y="-25467"/>
                    <a:pt x="-58015" y="219897"/>
                    <a:pt x="66572" y="310765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5" name="Graphic 13">
              <a:extLst>
                <a:ext uri="{FF2B5EF4-FFF2-40B4-BE49-F238E27FC236}">
                  <a16:creationId xmlns:a16="http://schemas.microsoft.com/office/drawing/2014/main" id="{661C1CA4-61DE-476C-96E7-B9BB783B3051}"/>
                </a:ext>
              </a:extLst>
            </p:cNvPr>
            <p:cNvSpPr/>
            <p:nvPr/>
          </p:nvSpPr>
          <p:spPr>
            <a:xfrm rot="15433267">
              <a:off x="5680889" y="5442296"/>
              <a:ext cx="291872" cy="298886"/>
            </a:xfrm>
            <a:custGeom>
              <a:avLst/>
              <a:gdLst>
                <a:gd name="connsiteX0" fmla="*/ 66572 w 335186"/>
                <a:gd name="connsiteY0" fmla="*/ 310765 h 343240"/>
                <a:gd name="connsiteX1" fmla="*/ 262882 w 335186"/>
                <a:gd name="connsiteY1" fmla="*/ 316480 h 343240"/>
                <a:gd name="connsiteX2" fmla="*/ 169823 w 335186"/>
                <a:gd name="connsiteY2" fmla="*/ 2155 h 343240"/>
                <a:gd name="connsiteX3" fmla="*/ 66572 w 335186"/>
                <a:gd name="connsiteY3" fmla="*/ 310765 h 34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186" h="343240">
                  <a:moveTo>
                    <a:pt x="66572" y="310765"/>
                  </a:moveTo>
                  <a:cubicBezTo>
                    <a:pt x="122769" y="351818"/>
                    <a:pt x="204399" y="354199"/>
                    <a:pt x="262882" y="316480"/>
                  </a:cubicBezTo>
                  <a:cubicBezTo>
                    <a:pt x="405376" y="224850"/>
                    <a:pt x="317556" y="26444"/>
                    <a:pt x="169823" y="2155"/>
                  </a:cubicBezTo>
                  <a:cubicBezTo>
                    <a:pt x="1230" y="-25467"/>
                    <a:pt x="-58015" y="219897"/>
                    <a:pt x="66572" y="310765"/>
                  </a:cubicBezTo>
                  <a:close/>
                </a:path>
              </a:pathLst>
            </a:custGeom>
            <a:solidFill>
              <a:srgbClr val="ECF0F3"/>
            </a:solidFill>
            <a:ln w="9525" cap="flat">
              <a:noFill/>
              <a:prstDash val="solid"/>
              <a:miter/>
            </a:ln>
            <a:effectLst>
              <a:innerShdw blurRad="190500" dist="50800" dir="13500000">
                <a:prstClr val="black">
                  <a:alpha val="8000"/>
                </a:prstClr>
              </a:inn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</p:grpSp>
      <p:grpSp>
        <p:nvGrpSpPr>
          <p:cNvPr id="44" name="Graphic 23">
            <a:extLst>
              <a:ext uri="{FF2B5EF4-FFF2-40B4-BE49-F238E27FC236}">
                <a16:creationId xmlns:a16="http://schemas.microsoft.com/office/drawing/2014/main" id="{90AC386F-0CD9-425A-B5D8-EFD5DDD81D82}"/>
              </a:ext>
            </a:extLst>
          </p:cNvPr>
          <p:cNvGrpSpPr/>
          <p:nvPr/>
        </p:nvGrpSpPr>
        <p:grpSpPr>
          <a:xfrm rot="1800000">
            <a:off x="9714250" y="331211"/>
            <a:ext cx="1862498" cy="2439866"/>
            <a:chOff x="5591175" y="2767012"/>
            <a:chExt cx="1010888" cy="1324260"/>
          </a:xfrm>
        </p:grpSpPr>
        <p:grpSp>
          <p:nvGrpSpPr>
            <p:cNvPr id="45" name="Graphic 23">
              <a:extLst>
                <a:ext uri="{FF2B5EF4-FFF2-40B4-BE49-F238E27FC236}">
                  <a16:creationId xmlns:a16="http://schemas.microsoft.com/office/drawing/2014/main" id="{2DEDB767-27E1-4E7A-8CFE-3B04BB129E7A}"/>
                </a:ext>
              </a:extLst>
            </p:cNvPr>
            <p:cNvGrpSpPr/>
            <p:nvPr/>
          </p:nvGrpSpPr>
          <p:grpSpPr>
            <a:xfrm>
              <a:off x="5591175" y="2767012"/>
              <a:ext cx="1010888" cy="1324260"/>
              <a:chOff x="5591175" y="2767012"/>
              <a:chExt cx="1010888" cy="1324260"/>
            </a:xfrm>
          </p:grpSpPr>
          <p:sp>
            <p:nvSpPr>
              <p:cNvPr id="46" name="Graphic 23">
                <a:extLst>
                  <a:ext uri="{FF2B5EF4-FFF2-40B4-BE49-F238E27FC236}">
                    <a16:creationId xmlns:a16="http://schemas.microsoft.com/office/drawing/2014/main" id="{94A7E649-C7FA-4BA4-AE33-88DE86331B7F}"/>
                  </a:ext>
                </a:extLst>
              </p:cNvPr>
              <p:cNvSpPr/>
              <p:nvPr/>
            </p:nvSpPr>
            <p:spPr>
              <a:xfrm>
                <a:off x="5900241" y="3951826"/>
                <a:ext cx="396186" cy="139445"/>
              </a:xfrm>
              <a:custGeom>
                <a:avLst/>
                <a:gdLst>
                  <a:gd name="connsiteX0" fmla="*/ 339491 w 396186"/>
                  <a:gd name="connsiteY0" fmla="*/ 0 h 139445"/>
                  <a:gd name="connsiteX1" fmla="*/ 198140 w 396186"/>
                  <a:gd name="connsiteY1" fmla="*/ 6096 h 139445"/>
                  <a:gd name="connsiteX2" fmla="*/ 56789 w 396186"/>
                  <a:gd name="connsiteY2" fmla="*/ 0 h 139445"/>
                  <a:gd name="connsiteX3" fmla="*/ 20 w 396186"/>
                  <a:gd name="connsiteY3" fmla="*/ 139446 h 139445"/>
                  <a:gd name="connsiteX4" fmla="*/ 196235 w 396186"/>
                  <a:gd name="connsiteY4" fmla="*/ 139446 h 139445"/>
                  <a:gd name="connsiteX5" fmla="*/ 199949 w 396186"/>
                  <a:gd name="connsiteY5" fmla="*/ 139446 h 139445"/>
                  <a:gd name="connsiteX6" fmla="*/ 396164 w 396186"/>
                  <a:gd name="connsiteY6" fmla="*/ 139446 h 139445"/>
                  <a:gd name="connsiteX7" fmla="*/ 339491 w 396186"/>
                  <a:gd name="connsiteY7" fmla="*/ 0 h 139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6" h="139445">
                    <a:moveTo>
                      <a:pt x="339491" y="0"/>
                    </a:moveTo>
                    <a:lnTo>
                      <a:pt x="198140" y="6096"/>
                    </a:lnTo>
                    <a:lnTo>
                      <a:pt x="56789" y="0"/>
                    </a:lnTo>
                    <a:cubicBezTo>
                      <a:pt x="56789" y="0"/>
                      <a:pt x="-1219" y="45625"/>
                      <a:pt x="20" y="139446"/>
                    </a:cubicBezTo>
                    <a:lnTo>
                      <a:pt x="196235" y="139446"/>
                    </a:lnTo>
                    <a:lnTo>
                      <a:pt x="199949" y="139446"/>
                    </a:lnTo>
                    <a:lnTo>
                      <a:pt x="396164" y="139446"/>
                    </a:lnTo>
                    <a:cubicBezTo>
                      <a:pt x="397498" y="45720"/>
                      <a:pt x="339491" y="0"/>
                      <a:pt x="33949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3FFFF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47" name="Graphic 23">
                <a:extLst>
                  <a:ext uri="{FF2B5EF4-FFF2-40B4-BE49-F238E27FC236}">
                    <a16:creationId xmlns:a16="http://schemas.microsoft.com/office/drawing/2014/main" id="{323028E0-3A21-4428-9BA1-486E376F3293}"/>
                  </a:ext>
                </a:extLst>
              </p:cNvPr>
              <p:cNvGrpSpPr/>
              <p:nvPr/>
            </p:nvGrpSpPr>
            <p:grpSpPr>
              <a:xfrm>
                <a:off x="5591175" y="3517391"/>
                <a:ext cx="1010888" cy="449294"/>
                <a:chOff x="5591175" y="3517391"/>
                <a:chExt cx="1010888" cy="449294"/>
              </a:xfrm>
              <a:solidFill>
                <a:srgbClr val="BDF7A3"/>
              </a:solidFill>
            </p:grpSpPr>
            <p:sp>
              <p:nvSpPr>
                <p:cNvPr id="48" name="Graphic 23">
                  <a:extLst>
                    <a:ext uri="{FF2B5EF4-FFF2-40B4-BE49-F238E27FC236}">
                      <a16:creationId xmlns:a16="http://schemas.microsoft.com/office/drawing/2014/main" id="{D68E61E6-4930-4421-BC02-A1310C717997}"/>
                    </a:ext>
                  </a:extLst>
                </p:cNvPr>
                <p:cNvSpPr/>
                <p:nvPr/>
              </p:nvSpPr>
              <p:spPr>
                <a:xfrm>
                  <a:off x="6272498" y="3517391"/>
                  <a:ext cx="329564" cy="449294"/>
                </a:xfrm>
                <a:custGeom>
                  <a:avLst/>
                  <a:gdLst>
                    <a:gd name="connsiteX0" fmla="*/ 40958 w 329564"/>
                    <a:gd name="connsiteY0" fmla="*/ 0 h 449294"/>
                    <a:gd name="connsiteX1" fmla="*/ 126778 w 329564"/>
                    <a:gd name="connsiteY1" fmla="*/ 128397 h 449294"/>
                    <a:gd name="connsiteX2" fmla="*/ 329565 w 329564"/>
                    <a:gd name="connsiteY2" fmla="*/ 449294 h 449294"/>
                    <a:gd name="connsiteX3" fmla="*/ 0 w 329564"/>
                    <a:gd name="connsiteY3" fmla="*/ 449294 h 449294"/>
                    <a:gd name="connsiteX4" fmla="*/ 40958 w 329564"/>
                    <a:gd name="connsiteY4" fmla="*/ 0 h 44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564" h="449294">
                      <a:moveTo>
                        <a:pt x="40958" y="0"/>
                      </a:moveTo>
                      <a:cubicBezTo>
                        <a:pt x="40958" y="0"/>
                        <a:pt x="42863" y="93821"/>
                        <a:pt x="126778" y="128397"/>
                      </a:cubicBezTo>
                      <a:cubicBezTo>
                        <a:pt x="210598" y="162973"/>
                        <a:pt x="327660" y="222218"/>
                        <a:pt x="329565" y="449294"/>
                      </a:cubicBezTo>
                      <a:lnTo>
                        <a:pt x="0" y="449294"/>
                      </a:lnTo>
                      <a:lnTo>
                        <a:pt x="40958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3FFFF"/>
                    </a:gs>
                    <a:gs pos="10000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49" name="Graphic 23">
                  <a:extLst>
                    <a:ext uri="{FF2B5EF4-FFF2-40B4-BE49-F238E27FC236}">
                      <a16:creationId xmlns:a16="http://schemas.microsoft.com/office/drawing/2014/main" id="{C174CCCA-D227-4C8D-B27D-F8338042D708}"/>
                    </a:ext>
                  </a:extLst>
                </p:cNvPr>
                <p:cNvSpPr/>
                <p:nvPr/>
              </p:nvSpPr>
              <p:spPr>
                <a:xfrm>
                  <a:off x="5591175" y="3517391"/>
                  <a:ext cx="329564" cy="449294"/>
                </a:xfrm>
                <a:custGeom>
                  <a:avLst/>
                  <a:gdLst>
                    <a:gd name="connsiteX0" fmla="*/ 288608 w 329564"/>
                    <a:gd name="connsiteY0" fmla="*/ 0 h 449294"/>
                    <a:gd name="connsiteX1" fmla="*/ 202787 w 329564"/>
                    <a:gd name="connsiteY1" fmla="*/ 128397 h 449294"/>
                    <a:gd name="connsiteX2" fmla="*/ 0 w 329564"/>
                    <a:gd name="connsiteY2" fmla="*/ 449294 h 449294"/>
                    <a:gd name="connsiteX3" fmla="*/ 329565 w 329564"/>
                    <a:gd name="connsiteY3" fmla="*/ 449294 h 449294"/>
                    <a:gd name="connsiteX4" fmla="*/ 288608 w 329564"/>
                    <a:gd name="connsiteY4" fmla="*/ 0 h 44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9564" h="449294">
                      <a:moveTo>
                        <a:pt x="288608" y="0"/>
                      </a:moveTo>
                      <a:cubicBezTo>
                        <a:pt x="288608" y="0"/>
                        <a:pt x="286703" y="93821"/>
                        <a:pt x="202787" y="128397"/>
                      </a:cubicBezTo>
                      <a:cubicBezTo>
                        <a:pt x="118967" y="162973"/>
                        <a:pt x="1905" y="222218"/>
                        <a:pt x="0" y="449294"/>
                      </a:cubicBezTo>
                      <a:lnTo>
                        <a:pt x="329565" y="449294"/>
                      </a:lnTo>
                      <a:lnTo>
                        <a:pt x="288608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3FFFF"/>
                    </a:gs>
                    <a:gs pos="10000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sp>
            <p:nvSpPr>
              <p:cNvPr id="50" name="Graphic 23">
                <a:extLst>
                  <a:ext uri="{FF2B5EF4-FFF2-40B4-BE49-F238E27FC236}">
                    <a16:creationId xmlns:a16="http://schemas.microsoft.com/office/drawing/2014/main" id="{B2FD5D93-5734-42FD-9904-025BDC5872C3}"/>
                  </a:ext>
                </a:extLst>
              </p:cNvPr>
              <p:cNvSpPr/>
              <p:nvPr/>
            </p:nvSpPr>
            <p:spPr>
              <a:xfrm>
                <a:off x="5859756" y="2767012"/>
                <a:ext cx="473722" cy="1209579"/>
              </a:xfrm>
              <a:custGeom>
                <a:avLst/>
                <a:gdLst>
                  <a:gd name="connsiteX0" fmla="*/ 464939 w 473722"/>
                  <a:gd name="connsiteY0" fmla="*/ 1209580 h 1209579"/>
                  <a:gd name="connsiteX1" fmla="*/ 236815 w 473722"/>
                  <a:gd name="connsiteY1" fmla="*/ 0 h 1209579"/>
                  <a:gd name="connsiteX2" fmla="*/ 8787 w 473722"/>
                  <a:gd name="connsiteY2" fmla="*/ 1209580 h 1209579"/>
                  <a:gd name="connsiteX3" fmla="*/ 464939 w 473722"/>
                  <a:gd name="connsiteY3" fmla="*/ 1209580 h 1209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3722" h="1209579">
                    <a:moveTo>
                      <a:pt x="464939" y="1209580"/>
                    </a:moveTo>
                    <a:cubicBezTo>
                      <a:pt x="464939" y="1209580"/>
                      <a:pt x="542472" y="305657"/>
                      <a:pt x="236815" y="0"/>
                    </a:cubicBezTo>
                    <a:cubicBezTo>
                      <a:pt x="-68747" y="305562"/>
                      <a:pt x="8787" y="1209580"/>
                      <a:pt x="8787" y="1209580"/>
                    </a:cubicBezTo>
                    <a:lnTo>
                      <a:pt x="464939" y="1209580"/>
                    </a:lnTo>
                    <a:close/>
                  </a:path>
                </a:pathLst>
              </a:custGeom>
              <a:solidFill>
                <a:srgbClr val="ECF0F3"/>
              </a:solidFill>
              <a:ln w="50800">
                <a:noFill/>
              </a:ln>
              <a:effectLst>
                <a:outerShdw blurRad="787400" dist="254000" dir="2160000" algn="tl" rotWithShape="0">
                  <a:schemeClr val="tx1">
                    <a:lumMod val="85000"/>
                    <a:lumOff val="15000"/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pt-BR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</a:p>
            </p:txBody>
          </p:sp>
        </p:grpSp>
        <p:sp>
          <p:nvSpPr>
            <p:cNvPr id="51" name="Graphic 23">
              <a:extLst>
                <a:ext uri="{FF2B5EF4-FFF2-40B4-BE49-F238E27FC236}">
                  <a16:creationId xmlns:a16="http://schemas.microsoft.com/office/drawing/2014/main" id="{7E734387-38D4-461C-B8CE-4579DFB312E2}"/>
                </a:ext>
              </a:extLst>
            </p:cNvPr>
            <p:cNvSpPr/>
            <p:nvPr/>
          </p:nvSpPr>
          <p:spPr>
            <a:xfrm>
              <a:off x="5970651" y="3100196"/>
              <a:ext cx="254317" cy="254317"/>
            </a:xfrm>
            <a:custGeom>
              <a:avLst/>
              <a:gdLst>
                <a:gd name="connsiteX0" fmla="*/ 254318 w 254317"/>
                <a:gd name="connsiteY0" fmla="*/ 127159 h 254317"/>
                <a:gd name="connsiteX1" fmla="*/ 127159 w 254317"/>
                <a:gd name="connsiteY1" fmla="*/ 254318 h 254317"/>
                <a:gd name="connsiteX2" fmla="*/ 0 w 254317"/>
                <a:gd name="connsiteY2" fmla="*/ 127159 h 254317"/>
                <a:gd name="connsiteX3" fmla="*/ 127159 w 254317"/>
                <a:gd name="connsiteY3" fmla="*/ 0 h 254317"/>
                <a:gd name="connsiteX4" fmla="*/ 254318 w 254317"/>
                <a:gd name="connsiteY4" fmla="*/ 127159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317" h="254317">
                  <a:moveTo>
                    <a:pt x="254318" y="127159"/>
                  </a:moveTo>
                  <a:cubicBezTo>
                    <a:pt x="254318" y="197387"/>
                    <a:pt x="197387" y="254318"/>
                    <a:pt x="127159" y="254318"/>
                  </a:cubicBezTo>
                  <a:cubicBezTo>
                    <a:pt x="56931" y="254318"/>
                    <a:pt x="0" y="197387"/>
                    <a:pt x="0" y="127159"/>
                  </a:cubicBezTo>
                  <a:cubicBezTo>
                    <a:pt x="0" y="56931"/>
                    <a:pt x="56931" y="0"/>
                    <a:pt x="127159" y="0"/>
                  </a:cubicBezTo>
                  <a:cubicBezTo>
                    <a:pt x="197387" y="0"/>
                    <a:pt x="254318" y="56931"/>
                    <a:pt x="254318" y="12715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3FFFF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" name="Graphic 23">
              <a:extLst>
                <a:ext uri="{FF2B5EF4-FFF2-40B4-BE49-F238E27FC236}">
                  <a16:creationId xmlns:a16="http://schemas.microsoft.com/office/drawing/2014/main" id="{F19BA662-8371-4F0E-893A-0F8B6DC500FF}"/>
                </a:ext>
              </a:extLst>
            </p:cNvPr>
            <p:cNvSpPr/>
            <p:nvPr/>
          </p:nvSpPr>
          <p:spPr>
            <a:xfrm>
              <a:off x="6032373" y="3447001"/>
              <a:ext cx="130873" cy="130873"/>
            </a:xfrm>
            <a:custGeom>
              <a:avLst/>
              <a:gdLst>
                <a:gd name="connsiteX0" fmla="*/ 130874 w 130873"/>
                <a:gd name="connsiteY0" fmla="*/ 65437 h 130873"/>
                <a:gd name="connsiteX1" fmla="*/ 65437 w 130873"/>
                <a:gd name="connsiteY1" fmla="*/ 130874 h 130873"/>
                <a:gd name="connsiteX2" fmla="*/ 0 w 130873"/>
                <a:gd name="connsiteY2" fmla="*/ 65437 h 130873"/>
                <a:gd name="connsiteX3" fmla="*/ 65437 w 130873"/>
                <a:gd name="connsiteY3" fmla="*/ 0 h 130873"/>
                <a:gd name="connsiteX4" fmla="*/ 130874 w 130873"/>
                <a:gd name="connsiteY4" fmla="*/ 65437 h 13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873" h="130873">
                  <a:moveTo>
                    <a:pt x="130874" y="65437"/>
                  </a:moveTo>
                  <a:cubicBezTo>
                    <a:pt x="130874" y="101577"/>
                    <a:pt x="101576" y="130874"/>
                    <a:pt x="65437" y="130874"/>
                  </a:cubicBezTo>
                  <a:cubicBezTo>
                    <a:pt x="29297" y="130874"/>
                    <a:pt x="0" y="101577"/>
                    <a:pt x="0" y="65437"/>
                  </a:cubicBezTo>
                  <a:cubicBezTo>
                    <a:pt x="0" y="29297"/>
                    <a:pt x="29297" y="0"/>
                    <a:pt x="65437" y="0"/>
                  </a:cubicBezTo>
                  <a:cubicBezTo>
                    <a:pt x="101577" y="0"/>
                    <a:pt x="130874" y="29297"/>
                    <a:pt x="130874" y="6543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3FFFF"/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8A05D1-6BB7-480F-A3A2-04ECF874D869}"/>
              </a:ext>
            </a:extLst>
          </p:cNvPr>
          <p:cNvGrpSpPr/>
          <p:nvPr/>
        </p:nvGrpSpPr>
        <p:grpSpPr>
          <a:xfrm>
            <a:off x="1279890" y="1512179"/>
            <a:ext cx="6543310" cy="2004138"/>
            <a:chOff x="1279890" y="2367216"/>
            <a:chExt cx="6543310" cy="20041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CCB1A2-94F8-4F31-8F82-87D69597C629}"/>
                </a:ext>
              </a:extLst>
            </p:cNvPr>
            <p:cNvSpPr txBox="1"/>
            <p:nvPr/>
          </p:nvSpPr>
          <p:spPr>
            <a:xfrm>
              <a:off x="1279890" y="2367216"/>
              <a:ext cx="5687295" cy="92333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pt-BR" sz="5400" b="1" dirty="0">
                  <a:solidFill>
                    <a:srgbClr val="03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RPA, o que é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4B75AB-433B-4552-AB2E-6A92C2301F30}"/>
                </a:ext>
              </a:extLst>
            </p:cNvPr>
            <p:cNvSpPr txBox="1"/>
            <p:nvPr/>
          </p:nvSpPr>
          <p:spPr>
            <a:xfrm>
              <a:off x="1279890" y="3136473"/>
              <a:ext cx="6543310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pt-BR" sz="48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esta nova VIAGEM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D87A3B-F5E6-46EA-9F88-599FE27B5E32}"/>
                </a:ext>
              </a:extLst>
            </p:cNvPr>
            <p:cNvSpPr txBox="1"/>
            <p:nvPr/>
          </p:nvSpPr>
          <p:spPr>
            <a:xfrm rot="1071609">
              <a:off x="7157703" y="2801694"/>
              <a:ext cx="626174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6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?</a:t>
              </a:r>
            </a:p>
          </p:txBody>
        </p:sp>
      </p:grp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8BCD6777-4A70-5A1E-520B-ACC3B4F49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66" y="6041984"/>
            <a:ext cx="1175109" cy="6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64" presetClass="path" presetSubtype="0" fill="hold" nodeType="withEffect" p14:presetBounceEnd="67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40586 1.04606 L 1.11022E-16 2.25514E-17 " pathEditMode="relative" rAng="0" ptsTypes="AA" p14:bounceEnd="67000">
                                          <p:cBhvr>
                                            <p:cTn id="19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91" y="-523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1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4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0.40586 1.04606 L 1.11022E-16 2.25514E-17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91" y="-523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1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1" animBg="1"/>
        </p:bldLst>
      </p:timing>
    </mc:Fallback>
  </mc:AlternateContent>
</p:sld>
</file>

<file path=ppt/theme/theme1.xml><?xml version="1.0" encoding="utf-8"?>
<a:theme xmlns:a="http://schemas.openxmlformats.org/drawingml/2006/main" name="Slide Pai">
  <a:themeElements>
    <a:clrScheme name="Neuscop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273D9"/>
      </a:accent1>
      <a:accent2>
        <a:srgbClr val="4895D9"/>
      </a:accent2>
      <a:accent3>
        <a:srgbClr val="36C8D9"/>
      </a:accent3>
      <a:accent4>
        <a:srgbClr val="4AD9BF"/>
      </a:accent4>
      <a:accent5>
        <a:srgbClr val="B865DD"/>
      </a:accent5>
      <a:accent6>
        <a:srgbClr val="8249D7"/>
      </a:accent6>
      <a:hlink>
        <a:srgbClr val="0563C1"/>
      </a:hlink>
      <a:folHlink>
        <a:srgbClr val="954F72"/>
      </a:folHlink>
    </a:clrScheme>
    <a:fontScheme name="Custom 1">
      <a:majorFont>
        <a:latin typeface="Heebo ExtraBold"/>
        <a:ea typeface=""/>
        <a:cs typeface=""/>
      </a:majorFont>
      <a:minorFont>
        <a:latin typeface="Hee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17511</TotalTime>
  <Words>1114</Words>
  <Application>Microsoft Office PowerPoint</Application>
  <PresentationFormat>Widescreen</PresentationFormat>
  <Paragraphs>187</Paragraphs>
  <Slides>25</Slides>
  <Notes>0</Notes>
  <HiddenSlides>1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7" baseType="lpstr">
      <vt:lpstr>Arial</vt:lpstr>
      <vt:lpstr>ARISTOTLE</vt:lpstr>
      <vt:lpstr>Calibri</vt:lpstr>
      <vt:lpstr>Heebo</vt:lpstr>
      <vt:lpstr>Heebo ExtraBold</vt:lpstr>
      <vt:lpstr>Open Sans</vt:lpstr>
      <vt:lpstr>Open Sans Light</vt:lpstr>
      <vt:lpstr>Poppins</vt:lpstr>
      <vt:lpstr>Poppins SemiBold</vt:lpstr>
      <vt:lpstr>Roboto</vt:lpstr>
      <vt:lpstr>Roboto Light</vt:lpstr>
      <vt:lpstr>Slide Pai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>Alexandre Araujo</Manager>
  <Company>Maximize CNPJ 37.597.250/0001-60</Company>
  <LinksUpToDate>false</LinksUpToDate>
  <SharedDoc>false</SharedDoc>
  <HyperlinkBase>http://slidebox.com.br/slides-apresentacao-negocios-multiproposta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Apresentação Negócios Multiproposta</dc:title>
  <dc:subject>Start-up, Pitch de vendas, negócios, multiproposta</dc:subject>
  <dc:creator>Empresa Slide Box</dc:creator>
  <cp:keywords>Start-up, Pitch de vendas, negócios, multiproposta</cp:keywords>
  <dc:description>Este material é de propriedade da empresa Maximize Soluções (slidebox.com.br) que licencia o uso para clientes.
Não comercializamos quaisquer templates fora da nossa plataforma. Caso você tenha comprado este material em qualquer outro local, você está incentivando a pirataria e estará sujeito a responder criminalmente.
PIRATARIA É CRIME! DENUNCIE!</dc:description>
  <cp:lastModifiedBy>Adriano Bortoli Franco</cp:lastModifiedBy>
  <cp:revision>287</cp:revision>
  <dcterms:created xsi:type="dcterms:W3CDTF">2021-06-02T04:22:28Z</dcterms:created>
  <dcterms:modified xsi:type="dcterms:W3CDTF">2024-06-18T01:32:07Z</dcterms:modified>
  <cp:category>Negócios</cp:category>
</cp:coreProperties>
</file>