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1" r:id="rId3"/>
    <p:sldMasterId id="2147483695" r:id="rId4"/>
    <p:sldMasterId id="2147483708" r:id="rId5"/>
  </p:sldMasterIdLst>
  <p:notesMasterIdLst>
    <p:notesMasterId r:id="rId21"/>
  </p:notesMasterIdLst>
  <p:sldIdLst>
    <p:sldId id="2147478627" r:id="rId6"/>
    <p:sldId id="256" r:id="rId7"/>
    <p:sldId id="271" r:id="rId8"/>
    <p:sldId id="267" r:id="rId9"/>
    <p:sldId id="268" r:id="rId10"/>
    <p:sldId id="2147374656" r:id="rId11"/>
    <p:sldId id="2147478625" r:id="rId12"/>
    <p:sldId id="2147478626" r:id="rId13"/>
    <p:sldId id="2147374657" r:id="rId14"/>
    <p:sldId id="2147374658" r:id="rId15"/>
    <p:sldId id="2147374662" r:id="rId16"/>
    <p:sldId id="2147374660" r:id="rId17"/>
    <p:sldId id="2147374661" r:id="rId18"/>
    <p:sldId id="2147374659" r:id="rId19"/>
    <p:sldId id="2147374581" r:id="rId20"/>
  </p:sldIdLst>
  <p:sldSz cx="9144000" cy="5143500" type="screen16x9"/>
  <p:notesSz cx="6858000" cy="9144000"/>
  <p:embeddedFontLst>
    <p:embeddedFont>
      <p:font typeface="IBM Plex Sans" panose="020B0503050203000203" pitchFamily="34" charset="0"/>
      <p:regular r:id="rId22"/>
      <p:bold r:id="rId23"/>
      <p:italic r:id="rId24"/>
      <p:boldItalic r:id="rId25"/>
    </p:embeddedFont>
    <p:embeddedFont>
      <p:font typeface="IBM Plex Sans Light" panose="020B0403050203000203" pitchFamily="34" charset="0"/>
      <p:regular r:id="rId26"/>
      <p:italic r:id="rId27"/>
    </p:embeddedFont>
    <p:embeddedFont>
      <p:font typeface="Lato" panose="020F0502020204030203" pitchFamily="34" charset="0"/>
      <p:regular r:id="rId28"/>
      <p:bold r:id="rId29"/>
      <p:italic r:id="rId30"/>
      <p:boldItalic r:id="rId31"/>
    </p:embeddedFont>
    <p:embeddedFont>
      <p:font typeface="Lato Light" panose="020F0502020204030203" pitchFamily="34" charset="0"/>
      <p:regular r:id="rId32"/>
      <p:italic r:id="rId33"/>
    </p:embeddedFont>
    <p:embeddedFont>
      <p:font typeface="Montserrat" panose="02000505000000020004" pitchFamily="2" charset="0"/>
      <p:regular r:id="rId34"/>
      <p:bold r:id="rId35"/>
      <p:italic r:id="rId36"/>
      <p:boldItalic r:id="rId37"/>
    </p:embeddedFont>
    <p:embeddedFont>
      <p:font typeface="Open Sans" panose="020B0606030504020204" pitchFamily="34" charset="0"/>
      <p:regular r:id="rId38"/>
      <p:bold r:id="rId39"/>
      <p:italic r:id="rId40"/>
      <p:boldItalic r:id="rId41"/>
    </p:embeddedFont>
    <p:embeddedFont>
      <p:font typeface="Roboto Condensed Light" panose="02000000000000000000" pitchFamily="2" charset="0"/>
      <p:regular r:id="rId42"/>
      <p:italic r:id="rId43"/>
    </p:embeddedFont>
    <p:embeddedFont>
      <p:font typeface="Saira" panose="020B0604020202020204" charset="0"/>
      <p:regular r:id="rId44"/>
      <p:bold r:id="rId45"/>
      <p:italic r:id="rId46"/>
      <p:boldItalic r:id="rId47"/>
    </p:embeddedFont>
    <p:embeddedFont>
      <p:font typeface="Saira Light" panose="020B0604020202020204" charset="0"/>
      <p:regular r:id="rId48"/>
      <p:bold r:id="rId49"/>
      <p:italic r:id="rId50"/>
      <p:boldItalic r:id="rId51"/>
    </p:embeddedFont>
    <p:embeddedFont>
      <p:font typeface="Saira SemiBold" panose="020B060402020202020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1096"/>
    <a:srgbClr val="FDFEFE"/>
    <a:srgbClr val="FAFCFD"/>
    <a:srgbClr val="F5F5F6"/>
    <a:srgbClr val="D8007E"/>
    <a:srgbClr val="3C13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C2E391-5509-4F52-94FF-9217015621FC}" v="25" dt="2024-04-16T16:48:19.350"/>
    <p1510:client id="{FC8656E2-A658-4BA3-95CF-07D8FAA2FC7C}" v="79" dt="2024-04-17T15:10:36.3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17"/>
    <p:restoredTop sz="94776"/>
  </p:normalViewPr>
  <p:slideViewPr>
    <p:cSldViewPr snapToGrid="0">
      <p:cViewPr varScale="1">
        <p:scale>
          <a:sx n="77" d="100"/>
          <a:sy n="77" d="100"/>
        </p:scale>
        <p:origin x="846" y="78"/>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font" Target="fonts/font26.fntdata"/><Relationship Id="rId50" Type="http://schemas.openxmlformats.org/officeDocument/2006/relationships/font" Target="fonts/font29.fntdata"/><Relationship Id="rId55" Type="http://schemas.openxmlformats.org/officeDocument/2006/relationships/font" Target="fonts/font34.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8.fntdata"/><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3" Type="http://schemas.openxmlformats.org/officeDocument/2006/relationships/font" Target="fonts/font32.fntdata"/><Relationship Id="rId58" Type="http://schemas.openxmlformats.org/officeDocument/2006/relationships/theme" Target="theme/theme1.xml"/><Relationship Id="rId5" Type="http://schemas.openxmlformats.org/officeDocument/2006/relationships/slideMaster" Target="slideMasters/slideMaster3.xml"/><Relationship Id="rId19" Type="http://schemas.openxmlformats.org/officeDocument/2006/relationships/slide" Target="slides/slide14.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font" Target="fonts/font27.fntdata"/><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30.fntdata"/><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20.fntdata"/><Relationship Id="rId54" Type="http://schemas.openxmlformats.org/officeDocument/2006/relationships/font" Target="fonts/font33.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font" Target="fonts/font28.fntdata"/><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font" Target="fonts/font10.fntdata"/><Relationship Id="rId44" Type="http://schemas.openxmlformats.org/officeDocument/2006/relationships/font" Target="fonts/font23.fntdata"/><Relationship Id="rId52" Type="http://schemas.openxmlformats.org/officeDocument/2006/relationships/font" Target="fonts/font31.fntdata"/><Relationship Id="rId6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orbes.com/sites/blakemorgan/2019/09/30/companies-that-failed-at-digital-transformation-and-what-we-can-learn-from-them/?sh=2cb1522c603c"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outsystems.com/1/gartner-top-trends-paas-innovation/" TargetMode="External"/><Relationship Id="rId5" Type="http://schemas.openxmlformats.org/officeDocument/2006/relationships/hyperlink" Target="https://www.cmswire.com/information-management/7-considerations-for-its-never-ending-integration-challenges/" TargetMode="External"/><Relationship Id="rId4" Type="http://schemas.openxmlformats.org/officeDocument/2006/relationships/hyperlink" Target="https://www.mckinsey.com/business-functions/organization/our-insights/unlocking-success-in-digital-transformation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f13dcc47c0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f13dcc47c0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559229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AC2C263B-2AB0-2C4C-87A6-F02271ABE6C5}" type="slidenum">
              <a:rPr lang="pt-BR" smtClean="0"/>
              <a:t>4</a:t>
            </a:fld>
            <a:endParaRPr lang="pt-BR"/>
          </a:p>
        </p:txBody>
      </p:sp>
    </p:spTree>
    <p:extLst>
      <p:ext uri="{BB962C8B-B14F-4D97-AF65-F5344CB8AC3E}">
        <p14:creationId xmlns:p14="http://schemas.microsoft.com/office/powerpoint/2010/main" val="2939398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000" dirty="0"/>
              <a:t>The pitfall? Seventy percent of digital transformation projects fail. One of the reasons why they fail is because of a lack of integration quality, where the integration between the applications and systems don’t deliver the right data in the right time to the right place. With the urgency of trying to change and digitize all business, IBM believes it is more important than ever to ensure these transformations are guided by real world operational data that is meaningful to a client’s business, rather than relying on abstract models that attempt to represent on the business’ data. If clients use the wrong data in the wrong way, they will get to the wrong place faster.</a:t>
            </a:r>
          </a:p>
          <a:p>
            <a:endParaRPr lang="en-US" sz="1000" dirty="0"/>
          </a:p>
          <a:p>
            <a:r>
              <a:rPr lang="en-US" sz="1000" dirty="0"/>
              <a:t>What makes an integration project successful? Focus on ensuring the business is doing the right thing at the heart of the IT transformation – and that is the client’s integration. Identifying where the right point in a process integrations should take place is critical to success, and more importantly, how it impacts the business. </a:t>
            </a:r>
          </a:p>
          <a:p>
            <a:endParaRPr lang="en-US" sz="1000" dirty="0"/>
          </a:p>
          <a:p>
            <a:r>
              <a:rPr lang="en-US" sz="1000" dirty="0"/>
              <a:t>Businesses should ask themselves if they can make changes based on their operational data in a continuous feedback loop, allowing them to tune a business outcome based on their own actions and activity, and data. Bringing the ability for that integration to quickly adapt, automatically, as the business evolves. For example, IBM has mapping tools that get smarter and learn from each users’ individual mapping selections to help make future suggestions better.</a:t>
            </a:r>
            <a:endParaRPr lang="en-US" sz="1000" b="1" dirty="0"/>
          </a:p>
          <a:p>
            <a:endParaRPr lang="en-US" sz="1000" dirty="0"/>
          </a:p>
          <a:p>
            <a:r>
              <a:rPr lang="en-US" sz="1000" dirty="0"/>
              <a:t>The Integration Platform As A Service</a:t>
            </a:r>
            <a:r>
              <a:rPr lang="en-US" sz="1000" baseline="30000" dirty="0"/>
              <a:t>1</a:t>
            </a:r>
            <a:r>
              <a:rPr lang="en-US" sz="1000" dirty="0"/>
              <a:t> (iPaaS) vendors, who host and manage platforms off premises, talk about automation. However, they are solely focused on speed, and that approach helps most businesses get to the wrong destination faster because this strategy doesn’t consider a closed loop</a:t>
            </a:r>
            <a:r>
              <a:rPr lang="en-US" sz="1000" baseline="30000" dirty="0"/>
              <a:t>2</a:t>
            </a:r>
            <a:r>
              <a:rPr lang="en-US" sz="1000" dirty="0"/>
              <a:t> approach. It doesn’t consider how to use operational data and only thinks about a single style of integration. Business speed and adaptability should be the outcome, the result of the integration, not the pace at which the client first integrates. </a:t>
            </a:r>
          </a:p>
          <a:p>
            <a:endParaRPr lang="en-US" sz="1000" dirty="0"/>
          </a:p>
          <a:p>
            <a:r>
              <a:rPr lang="en-US" sz="1000" b="1" dirty="0"/>
              <a:t>[PROMPTING QUESTION]: Is the client</a:t>
            </a:r>
            <a:r>
              <a:rPr lang="en-US" sz="1000" dirty="0"/>
              <a:t> seeing success in their digital transformation projects, and why or why not?</a:t>
            </a:r>
          </a:p>
          <a:p>
            <a:r>
              <a:rPr lang="en-US" sz="1000" dirty="0"/>
              <a:t>[Suggested follow up discussion points might include whether they can replicate success, and why they think they achieved it – and whether they can learn from failures – in much the same way as operational data in a feedback loop in the script]</a:t>
            </a:r>
          </a:p>
          <a:p>
            <a:endParaRPr lang="en-US" sz="1000" dirty="0"/>
          </a:p>
          <a:p>
            <a:r>
              <a:rPr lang="en-US" sz="1000" b="1" dirty="0"/>
              <a:t>[PROMPTING QUESTION]: </a:t>
            </a:r>
            <a:r>
              <a:rPr lang="en-US" sz="1000" dirty="0"/>
              <a:t>Does the client’s integration approach utilize their company’s own operational data to help improve their integrations?</a:t>
            </a:r>
          </a:p>
          <a:p>
            <a:r>
              <a:rPr lang="en-US" sz="1000" dirty="0"/>
              <a:t>[Suggested follow up: This operational data feedback will lead to the ‘closed loop’ aspect of IBM’s integration automation which will be discussed further in upcoming charts.]</a:t>
            </a:r>
          </a:p>
          <a:p>
            <a:endParaRPr lang="en-US" sz="1000" dirty="0"/>
          </a:p>
          <a:p>
            <a:r>
              <a:rPr lang="en-US" sz="1000" dirty="0"/>
              <a:t>Notes: </a:t>
            </a:r>
          </a:p>
          <a:p>
            <a:r>
              <a:rPr lang="en-US" sz="1000" baseline="30000" dirty="0"/>
              <a:t>1 </a:t>
            </a:r>
            <a:r>
              <a:rPr lang="en-US" sz="1000" dirty="0"/>
              <a:t>What is iPaaS? Generally, iPaaS refers to any cloud hosted or managed integration platform which a business would connect to for integrations to be ‘actioned’ rather than needing to install, configure and manage their own integration platform. More specifically it might be a simpler Integration platform, designed for more straightforward or business-led integrations (i.e. exchanging data between 2 popular applications or services, rather than solving complex legacy application integration issues)</a:t>
            </a:r>
          </a:p>
          <a:p>
            <a:endParaRPr lang="en-US" sz="1000" dirty="0"/>
          </a:p>
          <a:p>
            <a:r>
              <a:rPr lang="en-US" sz="1000" baseline="30000" dirty="0"/>
              <a:t>2 </a:t>
            </a:r>
            <a:r>
              <a:rPr lang="en-US" sz="1000" dirty="0"/>
              <a:t>Closed loop is the practice of feeding a company’s operational data back into a process that can be used to inform the intelligence that is automating integration work. One example is real-world execution of a business' APIs which can be fed back into the test suite for future API testing. Another example, power users own mapping selections are used to adjust the smart mapping model to suggest more likely mappings and transformations.</a:t>
            </a:r>
          </a:p>
          <a:p>
            <a:endParaRPr lang="en-US" sz="1000" dirty="0"/>
          </a:p>
          <a:p>
            <a:r>
              <a:rPr lang="en-US" sz="1000" dirty="0"/>
              <a:t>Sources: </a:t>
            </a:r>
            <a:r>
              <a:rPr lang="en-US" sz="1000" dirty="0">
                <a:hlinkClick r:id="rId3">
                  <a:extLst>
                    <a:ext uri="{A12FA001-AC4F-418D-AE19-62706E023703}">
                      <ahyp:hlinkClr xmlns:ahyp="http://schemas.microsoft.com/office/drawing/2018/hyperlinkcolor" val="tx"/>
                    </a:ext>
                  </a:extLst>
                </a:hlinkClick>
              </a:rPr>
              <a:t>Forbes</a:t>
            </a:r>
            <a:r>
              <a:rPr lang="en-US" sz="1000" dirty="0"/>
              <a:t> , </a:t>
            </a:r>
            <a:r>
              <a:rPr lang="en-US" sz="1000" dirty="0">
                <a:hlinkClick r:id="rId4">
                  <a:extLst>
                    <a:ext uri="{A12FA001-AC4F-418D-AE19-62706E023703}">
                      <ahyp:hlinkClr xmlns:ahyp="http://schemas.microsoft.com/office/drawing/2018/hyperlinkcolor" val="tx"/>
                    </a:ext>
                  </a:extLst>
                </a:hlinkClick>
              </a:rPr>
              <a:t>McKinsey</a:t>
            </a:r>
            <a:r>
              <a:rPr lang="en-US" sz="1000" dirty="0"/>
              <a:t> , </a:t>
            </a:r>
            <a:r>
              <a:rPr lang="en-US" sz="1000" dirty="0">
                <a:hlinkClick r:id="rId5">
                  <a:extLst>
                    <a:ext uri="{A12FA001-AC4F-418D-AE19-62706E023703}">
                      <ahyp:hlinkClr xmlns:ahyp="http://schemas.microsoft.com/office/drawing/2018/hyperlinkcolor" val="tx"/>
                    </a:ext>
                  </a:extLst>
                </a:hlinkClick>
              </a:rPr>
              <a:t>CMSWire</a:t>
            </a:r>
            <a:r>
              <a:rPr lang="en-US" sz="1000" dirty="0"/>
              <a:t> , </a:t>
            </a:r>
            <a:r>
              <a:rPr lang="en-US" sz="1000" dirty="0">
                <a:hlinkClick r:id="rId6">
                  <a:extLst>
                    <a:ext uri="{A12FA001-AC4F-418D-AE19-62706E023703}">
                      <ahyp:hlinkClr xmlns:ahyp="http://schemas.microsoft.com/office/drawing/2018/hyperlinkcolor" val="tx"/>
                    </a:ext>
                  </a:extLst>
                </a:hlinkClick>
              </a:rPr>
              <a:t>Gartner Top 10 Trends in PaaS and Platform Innovation, 2020</a:t>
            </a:r>
            <a:endParaRPr lang="en-US" sz="1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96F46-B0DA-4A02-AC3E-09C5214F80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155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8F8F8"/>
        </a:solidFill>
        <a:effectLst/>
      </p:bgPr>
    </p:bg>
    <p:spTree>
      <p:nvGrpSpPr>
        <p:cNvPr id="1" name="Shape 55"/>
        <p:cNvGrpSpPr/>
        <p:nvPr/>
      </p:nvGrpSpPr>
      <p:grpSpPr>
        <a:xfrm>
          <a:off x="0" y="0"/>
          <a:ext cx="0" cy="0"/>
          <a:chOff x="0" y="0"/>
          <a:chExt cx="0" cy="0"/>
        </a:xfrm>
      </p:grpSpPr>
      <p:sp>
        <p:nvSpPr>
          <p:cNvPr id="56" name="Google Shape;56;p14"/>
          <p:cNvSpPr txBox="1">
            <a:spLocks noGrp="1"/>
          </p:cNvSpPr>
          <p:nvPr>
            <p:ph type="ctrTitle"/>
          </p:nvPr>
        </p:nvSpPr>
        <p:spPr>
          <a:xfrm>
            <a:off x="708950" y="981325"/>
            <a:ext cx="7113000" cy="1128300"/>
          </a:xfrm>
          <a:prstGeom prst="rect">
            <a:avLst/>
          </a:prstGeom>
        </p:spPr>
        <p:txBody>
          <a:bodyPr spcFirstLastPara="1" wrap="square" lIns="0" tIns="91425" rIns="91425" bIns="91425" anchor="ctr" anchorCtr="0">
            <a:noAutofit/>
          </a:bodyPr>
          <a:lstStyle>
            <a:lvl1pPr lvl="0" rtl="0">
              <a:lnSpc>
                <a:spcPct val="100000"/>
              </a:lnSpc>
              <a:spcBef>
                <a:spcPts val="0"/>
              </a:spcBef>
              <a:spcAft>
                <a:spcPts val="0"/>
              </a:spcAft>
              <a:buSzPts val="6500"/>
              <a:buNone/>
              <a:defRPr sz="4100" b="1">
                <a:solidFill>
                  <a:srgbClr val="030303"/>
                </a:solidFill>
                <a:latin typeface="Saira"/>
                <a:ea typeface="Saira"/>
                <a:cs typeface="Saira"/>
                <a:sym typeface="Saira"/>
              </a:defRPr>
            </a:lvl1pPr>
            <a:lvl2pPr lvl="1" algn="ctr" rtl="0">
              <a:spcBef>
                <a:spcPts val="0"/>
              </a:spcBef>
              <a:spcAft>
                <a:spcPts val="0"/>
              </a:spcAft>
              <a:buSzPts val="8500"/>
              <a:buNone/>
              <a:defRPr sz="8500"/>
            </a:lvl2pPr>
            <a:lvl3pPr lvl="2" algn="ctr" rtl="0">
              <a:spcBef>
                <a:spcPts val="0"/>
              </a:spcBef>
              <a:spcAft>
                <a:spcPts val="0"/>
              </a:spcAft>
              <a:buSzPts val="8500"/>
              <a:buNone/>
              <a:defRPr sz="8500"/>
            </a:lvl3pPr>
            <a:lvl4pPr lvl="3" algn="ctr" rtl="0">
              <a:spcBef>
                <a:spcPts val="0"/>
              </a:spcBef>
              <a:spcAft>
                <a:spcPts val="0"/>
              </a:spcAft>
              <a:buSzPts val="8500"/>
              <a:buNone/>
              <a:defRPr sz="8500"/>
            </a:lvl4pPr>
            <a:lvl5pPr lvl="4" algn="ctr" rtl="0">
              <a:spcBef>
                <a:spcPts val="0"/>
              </a:spcBef>
              <a:spcAft>
                <a:spcPts val="0"/>
              </a:spcAft>
              <a:buSzPts val="8500"/>
              <a:buNone/>
              <a:defRPr sz="8500"/>
            </a:lvl5pPr>
            <a:lvl6pPr lvl="5" algn="ctr" rtl="0">
              <a:spcBef>
                <a:spcPts val="0"/>
              </a:spcBef>
              <a:spcAft>
                <a:spcPts val="0"/>
              </a:spcAft>
              <a:buSzPts val="8500"/>
              <a:buNone/>
              <a:defRPr sz="8500"/>
            </a:lvl6pPr>
            <a:lvl7pPr lvl="6" algn="ctr" rtl="0">
              <a:spcBef>
                <a:spcPts val="0"/>
              </a:spcBef>
              <a:spcAft>
                <a:spcPts val="0"/>
              </a:spcAft>
              <a:buSzPts val="8500"/>
              <a:buNone/>
              <a:defRPr sz="8500"/>
            </a:lvl7pPr>
            <a:lvl8pPr lvl="7" algn="ctr" rtl="0">
              <a:spcBef>
                <a:spcPts val="0"/>
              </a:spcBef>
              <a:spcAft>
                <a:spcPts val="0"/>
              </a:spcAft>
              <a:buSzPts val="8500"/>
              <a:buNone/>
              <a:defRPr sz="8500"/>
            </a:lvl8pPr>
            <a:lvl9pPr lvl="8" algn="ctr" rtl="0">
              <a:spcBef>
                <a:spcPts val="0"/>
              </a:spcBef>
              <a:spcAft>
                <a:spcPts val="0"/>
              </a:spcAft>
              <a:buSzPts val="8500"/>
              <a:buNone/>
              <a:defRPr sz="8500"/>
            </a:lvl9pPr>
          </a:lstStyle>
          <a:p>
            <a:endParaRPr/>
          </a:p>
        </p:txBody>
      </p:sp>
      <p:sp>
        <p:nvSpPr>
          <p:cNvPr id="57" name="Google Shape;57;p14"/>
          <p:cNvSpPr txBox="1">
            <a:spLocks noGrp="1"/>
          </p:cNvSpPr>
          <p:nvPr>
            <p:ph type="subTitle" idx="1"/>
          </p:nvPr>
        </p:nvSpPr>
        <p:spPr>
          <a:xfrm>
            <a:off x="708950" y="3637250"/>
            <a:ext cx="2493300" cy="913800"/>
          </a:xfrm>
          <a:prstGeom prst="rect">
            <a:avLst/>
          </a:prstGeom>
        </p:spPr>
        <p:txBody>
          <a:bodyPr spcFirstLastPara="1" wrap="square" lIns="0" tIns="91425" rIns="91425" bIns="91425" anchor="b" anchorCtr="0">
            <a:noAutofit/>
          </a:bodyPr>
          <a:lstStyle>
            <a:lvl1pPr lvl="0" rtl="0">
              <a:lnSpc>
                <a:spcPct val="100000"/>
              </a:lnSpc>
              <a:spcBef>
                <a:spcPts val="0"/>
              </a:spcBef>
              <a:spcAft>
                <a:spcPts val="0"/>
              </a:spcAft>
              <a:buSzPts val="1900"/>
              <a:buNone/>
              <a:defRPr sz="1800">
                <a:solidFill>
                  <a:srgbClr val="030303"/>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8" name="Google Shape;58;p14"/>
          <p:cNvSpPr txBox="1">
            <a:spLocks noGrp="1"/>
          </p:cNvSpPr>
          <p:nvPr>
            <p:ph type="title" idx="2"/>
          </p:nvPr>
        </p:nvSpPr>
        <p:spPr>
          <a:xfrm>
            <a:off x="708962" y="569025"/>
            <a:ext cx="3750600" cy="507300"/>
          </a:xfrm>
          <a:prstGeom prst="rect">
            <a:avLst/>
          </a:prstGeom>
        </p:spPr>
        <p:txBody>
          <a:bodyPr spcFirstLastPara="1" wrap="square" lIns="0" tIns="91425" rIns="91425" bIns="91425" anchor="b" anchorCtr="0">
            <a:noAutofit/>
          </a:bodyPr>
          <a:lstStyle>
            <a:lvl1pPr lvl="0" rtl="0">
              <a:lnSpc>
                <a:spcPct val="100000"/>
              </a:lnSpc>
              <a:spcBef>
                <a:spcPts val="0"/>
              </a:spcBef>
              <a:spcAft>
                <a:spcPts val="0"/>
              </a:spcAft>
              <a:buClr>
                <a:srgbClr val="3C1380"/>
              </a:buClr>
              <a:buSzPts val="3000"/>
              <a:buNone/>
              <a:defRPr sz="2000">
                <a:solidFill>
                  <a:srgbClr val="3C1380"/>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8F8F8"/>
        </a:solidFill>
        <a:effectLst/>
      </p:bgPr>
    </p:bg>
    <p:spTree>
      <p:nvGrpSpPr>
        <p:cNvPr id="1" name="Shape 126"/>
        <p:cNvGrpSpPr/>
        <p:nvPr/>
      </p:nvGrpSpPr>
      <p:grpSpPr>
        <a:xfrm>
          <a:off x="0" y="0"/>
          <a:ext cx="0" cy="0"/>
          <a:chOff x="0" y="0"/>
          <a:chExt cx="0" cy="0"/>
        </a:xfrm>
      </p:grpSpPr>
      <p:pic>
        <p:nvPicPr>
          <p:cNvPr id="127" name="Google Shape;127;p24"/>
          <p:cNvPicPr preferRelativeResize="0"/>
          <p:nvPr/>
        </p:nvPicPr>
        <p:blipFill>
          <a:blip r:embed="rId2">
            <a:alphaModFix/>
          </a:blip>
          <a:stretch>
            <a:fillRect/>
          </a:stretch>
        </p:blipFill>
        <p:spPr>
          <a:xfrm>
            <a:off x="278125" y="4399750"/>
            <a:ext cx="1121300" cy="5725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CUSTOM_21">
    <p:bg>
      <p:bgPr>
        <a:solidFill>
          <a:srgbClr val="F8F8F8"/>
        </a:solidFill>
        <a:effectLst/>
      </p:bgPr>
    </p:bg>
    <p:spTree>
      <p:nvGrpSpPr>
        <p:cNvPr id="1" name="Shape 135"/>
        <p:cNvGrpSpPr/>
        <p:nvPr/>
      </p:nvGrpSpPr>
      <p:grpSpPr>
        <a:xfrm>
          <a:off x="0" y="0"/>
          <a:ext cx="0" cy="0"/>
          <a:chOff x="0" y="0"/>
          <a:chExt cx="0" cy="0"/>
        </a:xfrm>
      </p:grpSpPr>
      <p:sp>
        <p:nvSpPr>
          <p:cNvPr id="136" name="Google Shape;136;p26"/>
          <p:cNvSpPr txBox="1">
            <a:spLocks noGrp="1"/>
          </p:cNvSpPr>
          <p:nvPr>
            <p:ph type="title"/>
          </p:nvPr>
        </p:nvSpPr>
        <p:spPr>
          <a:xfrm>
            <a:off x="735800" y="640666"/>
            <a:ext cx="3605400" cy="1101900"/>
          </a:xfrm>
          <a:prstGeom prst="rect">
            <a:avLst/>
          </a:prstGeom>
        </p:spPr>
        <p:txBody>
          <a:bodyPr spcFirstLastPara="1" wrap="square" lIns="0" tIns="91425" rIns="91425" bIns="91425" anchor="b" anchorCtr="0">
            <a:noAutofit/>
          </a:bodyPr>
          <a:lstStyle>
            <a:lvl1pPr marL="0" marR="0" lvl="0" indent="0" algn="l" rtl="0">
              <a:lnSpc>
                <a:spcPct val="100000"/>
              </a:lnSpc>
              <a:spcBef>
                <a:spcPts val="0"/>
              </a:spcBef>
              <a:spcAft>
                <a:spcPts val="0"/>
              </a:spcAft>
              <a:buNone/>
              <a:defRPr sz="3400" b="1">
                <a:latin typeface="Saira"/>
                <a:ea typeface="Saira"/>
                <a:cs typeface="Saira"/>
                <a:sym typeface="Saira"/>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7" name="Google Shape;137;p26"/>
          <p:cNvSpPr txBox="1">
            <a:spLocks noGrp="1"/>
          </p:cNvSpPr>
          <p:nvPr>
            <p:ph type="title" idx="2" hasCustomPrompt="1"/>
          </p:nvPr>
        </p:nvSpPr>
        <p:spPr>
          <a:xfrm rot="-5400000">
            <a:off x="527950" y="3458000"/>
            <a:ext cx="1267800" cy="842400"/>
          </a:xfrm>
          <a:prstGeom prst="rect">
            <a:avLst/>
          </a:prstGeom>
          <a:noFill/>
          <a:ln>
            <a:noFill/>
          </a:ln>
        </p:spPr>
        <p:txBody>
          <a:bodyPr spcFirstLastPara="1" wrap="square" lIns="0" tIns="91425" rIns="91425" bIns="91425" anchor="ctr" anchorCtr="0">
            <a:noAutofit/>
          </a:bodyPr>
          <a:lstStyle>
            <a:lvl1pPr lvl="0" algn="r" rtl="0">
              <a:spcBef>
                <a:spcPts val="0"/>
              </a:spcBef>
              <a:spcAft>
                <a:spcPts val="0"/>
              </a:spcAft>
              <a:buClr>
                <a:schemeClr val="accent1"/>
              </a:buClr>
              <a:buSzPts val="3300"/>
              <a:buNone/>
              <a:defRPr sz="7200" b="1">
                <a:solidFill>
                  <a:schemeClr val="accent1"/>
                </a:solidFill>
              </a:defRPr>
            </a:lvl1pPr>
            <a:lvl2pPr lvl="1" algn="ctr" rtl="0">
              <a:spcBef>
                <a:spcPts val="0"/>
              </a:spcBef>
              <a:spcAft>
                <a:spcPts val="0"/>
              </a:spcAft>
              <a:buClr>
                <a:schemeClr val="accent1"/>
              </a:buClr>
              <a:buSzPts val="10000"/>
              <a:buNone/>
              <a:defRPr sz="10000" b="1">
                <a:solidFill>
                  <a:schemeClr val="accent1"/>
                </a:solidFill>
              </a:defRPr>
            </a:lvl2pPr>
            <a:lvl3pPr lvl="2" algn="ctr" rtl="0">
              <a:spcBef>
                <a:spcPts val="0"/>
              </a:spcBef>
              <a:spcAft>
                <a:spcPts val="0"/>
              </a:spcAft>
              <a:buClr>
                <a:schemeClr val="accent1"/>
              </a:buClr>
              <a:buSzPts val="10000"/>
              <a:buNone/>
              <a:defRPr sz="10000" b="1">
                <a:solidFill>
                  <a:schemeClr val="accent1"/>
                </a:solidFill>
              </a:defRPr>
            </a:lvl3pPr>
            <a:lvl4pPr lvl="3" algn="ctr" rtl="0">
              <a:spcBef>
                <a:spcPts val="0"/>
              </a:spcBef>
              <a:spcAft>
                <a:spcPts val="0"/>
              </a:spcAft>
              <a:buClr>
                <a:schemeClr val="accent1"/>
              </a:buClr>
              <a:buSzPts val="10000"/>
              <a:buNone/>
              <a:defRPr sz="10000" b="1">
                <a:solidFill>
                  <a:schemeClr val="accent1"/>
                </a:solidFill>
              </a:defRPr>
            </a:lvl4pPr>
            <a:lvl5pPr lvl="4" algn="ctr" rtl="0">
              <a:spcBef>
                <a:spcPts val="0"/>
              </a:spcBef>
              <a:spcAft>
                <a:spcPts val="0"/>
              </a:spcAft>
              <a:buClr>
                <a:schemeClr val="accent1"/>
              </a:buClr>
              <a:buSzPts val="10000"/>
              <a:buNone/>
              <a:defRPr sz="10000" b="1">
                <a:solidFill>
                  <a:schemeClr val="accent1"/>
                </a:solidFill>
              </a:defRPr>
            </a:lvl5pPr>
            <a:lvl6pPr lvl="5" algn="ctr" rtl="0">
              <a:spcBef>
                <a:spcPts val="0"/>
              </a:spcBef>
              <a:spcAft>
                <a:spcPts val="0"/>
              </a:spcAft>
              <a:buClr>
                <a:schemeClr val="accent1"/>
              </a:buClr>
              <a:buSzPts val="10000"/>
              <a:buNone/>
              <a:defRPr sz="10000" b="1">
                <a:solidFill>
                  <a:schemeClr val="accent1"/>
                </a:solidFill>
              </a:defRPr>
            </a:lvl6pPr>
            <a:lvl7pPr lvl="6" algn="ctr" rtl="0">
              <a:spcBef>
                <a:spcPts val="0"/>
              </a:spcBef>
              <a:spcAft>
                <a:spcPts val="0"/>
              </a:spcAft>
              <a:buClr>
                <a:schemeClr val="accent1"/>
              </a:buClr>
              <a:buSzPts val="10000"/>
              <a:buNone/>
              <a:defRPr sz="10000" b="1">
                <a:solidFill>
                  <a:schemeClr val="accent1"/>
                </a:solidFill>
              </a:defRPr>
            </a:lvl7pPr>
            <a:lvl8pPr lvl="7" algn="ctr" rtl="0">
              <a:spcBef>
                <a:spcPts val="0"/>
              </a:spcBef>
              <a:spcAft>
                <a:spcPts val="0"/>
              </a:spcAft>
              <a:buClr>
                <a:schemeClr val="accent1"/>
              </a:buClr>
              <a:buSzPts val="10000"/>
              <a:buNone/>
              <a:defRPr sz="10000" b="1">
                <a:solidFill>
                  <a:schemeClr val="accent1"/>
                </a:solidFill>
              </a:defRPr>
            </a:lvl8pPr>
            <a:lvl9pPr lvl="8" algn="ctr" rtl="0">
              <a:spcBef>
                <a:spcPts val="0"/>
              </a:spcBef>
              <a:spcAft>
                <a:spcPts val="0"/>
              </a:spcAft>
              <a:buClr>
                <a:schemeClr val="accent1"/>
              </a:buClr>
              <a:buSzPts val="10000"/>
              <a:buNone/>
              <a:defRPr sz="10000" b="1">
                <a:solidFill>
                  <a:schemeClr val="accent1"/>
                </a:solidFill>
              </a:defRPr>
            </a:lvl9pPr>
          </a:lstStyle>
          <a:p>
            <a:r>
              <a:t>xx%</a:t>
            </a:r>
          </a:p>
        </p:txBody>
      </p:sp>
      <p:sp>
        <p:nvSpPr>
          <p:cNvPr id="138" name="Google Shape;138;p26"/>
          <p:cNvSpPr txBox="1">
            <a:spLocks noGrp="1"/>
          </p:cNvSpPr>
          <p:nvPr>
            <p:ph type="subTitle" idx="1"/>
          </p:nvPr>
        </p:nvSpPr>
        <p:spPr>
          <a:xfrm>
            <a:off x="720000" y="1821850"/>
            <a:ext cx="3407100" cy="676800"/>
          </a:xfrm>
          <a:prstGeom prst="rect">
            <a:avLst/>
          </a:prstGeom>
        </p:spPr>
        <p:txBody>
          <a:bodyPr spcFirstLastPara="1" wrap="square" lIns="0" tIns="91425" rIns="91425" bIns="91425" anchor="ctr" anchorCtr="0">
            <a:noAutofit/>
          </a:bodyPr>
          <a:lstStyle>
            <a:lvl1pPr marL="0" marR="0" lvl="0" indent="0" algn="l" rtl="0">
              <a:lnSpc>
                <a:spcPct val="100000"/>
              </a:lnSpc>
              <a:spcBef>
                <a:spcPts val="0"/>
              </a:spcBef>
              <a:spcAft>
                <a:spcPts val="0"/>
              </a:spcAft>
              <a:buNone/>
              <a:defRPr sz="1700">
                <a:latin typeface="Saira"/>
                <a:ea typeface="Saira"/>
                <a:cs typeface="Saira"/>
                <a:sym typeface="Saira"/>
              </a:defRPr>
            </a:lvl1pPr>
            <a:lvl2pPr lvl="1" rtl="0">
              <a:spcBef>
                <a:spcPts val="0"/>
              </a:spcBef>
              <a:spcAft>
                <a:spcPts val="0"/>
              </a:spcAft>
              <a:buSzPts val="1700"/>
              <a:buNone/>
              <a:defRPr sz="1700"/>
            </a:lvl2pPr>
            <a:lvl3pPr lvl="2" rtl="0">
              <a:spcBef>
                <a:spcPts val="0"/>
              </a:spcBef>
              <a:spcAft>
                <a:spcPts val="0"/>
              </a:spcAft>
              <a:buSzPts val="1700"/>
              <a:buNone/>
              <a:defRPr sz="1700"/>
            </a:lvl3pPr>
            <a:lvl4pPr lvl="3" rtl="0">
              <a:spcBef>
                <a:spcPts val="0"/>
              </a:spcBef>
              <a:spcAft>
                <a:spcPts val="0"/>
              </a:spcAft>
              <a:buSzPts val="1700"/>
              <a:buNone/>
              <a:defRPr sz="1700"/>
            </a:lvl4pPr>
            <a:lvl5pPr lvl="4" rtl="0">
              <a:spcBef>
                <a:spcPts val="0"/>
              </a:spcBef>
              <a:spcAft>
                <a:spcPts val="0"/>
              </a:spcAft>
              <a:buSzPts val="1700"/>
              <a:buNone/>
              <a:defRPr sz="1700"/>
            </a:lvl5pPr>
            <a:lvl6pPr lvl="5" rtl="0">
              <a:spcBef>
                <a:spcPts val="0"/>
              </a:spcBef>
              <a:spcAft>
                <a:spcPts val="0"/>
              </a:spcAft>
              <a:buSzPts val="1700"/>
              <a:buNone/>
              <a:defRPr sz="1700"/>
            </a:lvl6pPr>
            <a:lvl7pPr lvl="6" rtl="0">
              <a:spcBef>
                <a:spcPts val="0"/>
              </a:spcBef>
              <a:spcAft>
                <a:spcPts val="0"/>
              </a:spcAft>
              <a:buSzPts val="1700"/>
              <a:buNone/>
              <a:defRPr sz="1700"/>
            </a:lvl7pPr>
            <a:lvl8pPr lvl="7" rtl="0">
              <a:spcBef>
                <a:spcPts val="0"/>
              </a:spcBef>
              <a:spcAft>
                <a:spcPts val="0"/>
              </a:spcAft>
              <a:buSzPts val="1700"/>
              <a:buNone/>
              <a:defRPr sz="1700"/>
            </a:lvl8pPr>
            <a:lvl9pPr lvl="8" rtl="0">
              <a:spcBef>
                <a:spcPts val="0"/>
              </a:spcBef>
              <a:spcAft>
                <a:spcPts val="0"/>
              </a:spcAft>
              <a:buSzPts val="1700"/>
              <a:buNone/>
              <a:defRPr sz="1700"/>
            </a:lvl9pPr>
          </a:lstStyle>
          <a:p>
            <a:endParaRPr/>
          </a:p>
        </p:txBody>
      </p:sp>
      <p:sp>
        <p:nvSpPr>
          <p:cNvPr id="139" name="Google Shape;139;p26"/>
          <p:cNvSpPr txBox="1">
            <a:spLocks noGrp="1"/>
          </p:cNvSpPr>
          <p:nvPr>
            <p:ph type="sldNum" idx="12"/>
          </p:nvPr>
        </p:nvSpPr>
        <p:spPr>
          <a:xfrm>
            <a:off x="8711925" y="4711800"/>
            <a:ext cx="432000" cy="431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pt-BR"/>
              <a:t>‹nº›</a:t>
            </a:fld>
            <a:endParaRPr/>
          </a:p>
        </p:txBody>
      </p:sp>
      <p:pic>
        <p:nvPicPr>
          <p:cNvPr id="140" name="Google Shape;140;p26"/>
          <p:cNvPicPr preferRelativeResize="0"/>
          <p:nvPr/>
        </p:nvPicPr>
        <p:blipFill>
          <a:blip r:embed="rId2">
            <a:alphaModFix/>
          </a:blip>
          <a:stretch>
            <a:fillRect/>
          </a:stretch>
        </p:blipFill>
        <p:spPr>
          <a:xfrm>
            <a:off x="278125" y="4399750"/>
            <a:ext cx="1121300" cy="5725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CUSTOM_17">
    <p:bg>
      <p:bgPr>
        <a:solidFill>
          <a:srgbClr val="F8F8F8"/>
        </a:solidFill>
        <a:effectLst/>
      </p:bgPr>
    </p:bg>
    <p:spTree>
      <p:nvGrpSpPr>
        <p:cNvPr id="1" name="Shape 149"/>
        <p:cNvGrpSpPr/>
        <p:nvPr/>
      </p:nvGrpSpPr>
      <p:grpSpPr>
        <a:xfrm>
          <a:off x="0" y="0"/>
          <a:ext cx="0" cy="0"/>
          <a:chOff x="0" y="0"/>
          <a:chExt cx="0" cy="0"/>
        </a:xfrm>
      </p:grpSpPr>
      <p:sp>
        <p:nvSpPr>
          <p:cNvPr id="150" name="Google Shape;150;p28"/>
          <p:cNvSpPr txBox="1">
            <a:spLocks noGrp="1"/>
          </p:cNvSpPr>
          <p:nvPr>
            <p:ph type="title"/>
          </p:nvPr>
        </p:nvSpPr>
        <p:spPr>
          <a:xfrm>
            <a:off x="720000" y="563778"/>
            <a:ext cx="7704000" cy="572700"/>
          </a:xfrm>
          <a:prstGeom prst="rect">
            <a:avLst/>
          </a:prstGeom>
        </p:spPr>
        <p:txBody>
          <a:bodyPr spcFirstLastPara="1" wrap="square" lIns="0" tIns="91425" rIns="91425" bIns="91425" anchor="t" anchorCtr="0">
            <a:noAutofit/>
          </a:bodyPr>
          <a:lstStyle>
            <a:lvl1pPr lvl="0" rtl="0">
              <a:spcBef>
                <a:spcPts val="0"/>
              </a:spcBef>
              <a:spcAft>
                <a:spcPts val="0"/>
              </a:spcAft>
              <a:buSzPts val="3000"/>
              <a:buNone/>
              <a:defRPr b="1">
                <a:latin typeface="Saira"/>
                <a:ea typeface="Saira"/>
                <a:cs typeface="Saira"/>
                <a:sym typeface="Saira"/>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51" name="Google Shape;151;p28"/>
          <p:cNvGrpSpPr/>
          <p:nvPr/>
        </p:nvGrpSpPr>
        <p:grpSpPr>
          <a:xfrm>
            <a:off x="8240101" y="720010"/>
            <a:ext cx="183900" cy="630598"/>
            <a:chOff x="8240101" y="720010"/>
            <a:chExt cx="183900" cy="630598"/>
          </a:xfrm>
        </p:grpSpPr>
        <p:sp>
          <p:nvSpPr>
            <p:cNvPr id="152" name="Google Shape;152;p28"/>
            <p:cNvSpPr/>
            <p:nvPr/>
          </p:nvSpPr>
          <p:spPr>
            <a:xfrm rot="5400000">
              <a:off x="8240101" y="928041"/>
              <a:ext cx="183900" cy="183900"/>
            </a:xfrm>
            <a:prstGeom prst="flowChartConnector">
              <a:avLst/>
            </a:prstGeom>
            <a:solidFill>
              <a:srgbClr val="1B1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8"/>
            <p:cNvSpPr/>
            <p:nvPr/>
          </p:nvSpPr>
          <p:spPr>
            <a:xfrm rot="5400000">
              <a:off x="8255383" y="720010"/>
              <a:ext cx="153300" cy="153300"/>
            </a:xfrm>
            <a:prstGeom prst="homePlate">
              <a:avLst>
                <a:gd name="adj" fmla="val 50000"/>
              </a:avLst>
            </a:prstGeom>
            <a:solidFill>
              <a:srgbClr val="1B1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8"/>
            <p:cNvSpPr/>
            <p:nvPr/>
          </p:nvSpPr>
          <p:spPr>
            <a:xfrm rot="5400000">
              <a:off x="8240101" y="1166708"/>
              <a:ext cx="183900" cy="183900"/>
            </a:xfrm>
            <a:prstGeom prst="diamond">
              <a:avLst/>
            </a:prstGeom>
            <a:solidFill>
              <a:srgbClr val="1B1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 name="Google Shape;155;p28"/>
          <p:cNvSpPr txBox="1">
            <a:spLocks noGrp="1"/>
          </p:cNvSpPr>
          <p:nvPr>
            <p:ph type="sldNum" idx="12"/>
          </p:nvPr>
        </p:nvSpPr>
        <p:spPr>
          <a:xfrm>
            <a:off x="8711925" y="4711800"/>
            <a:ext cx="432000" cy="431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pt-BR"/>
              <a:t>‹nº›</a:t>
            </a:fld>
            <a:endParaRPr/>
          </a:p>
        </p:txBody>
      </p:sp>
      <p:pic>
        <p:nvPicPr>
          <p:cNvPr id="156" name="Google Shape;156;p28"/>
          <p:cNvPicPr preferRelativeResize="0"/>
          <p:nvPr/>
        </p:nvPicPr>
        <p:blipFill>
          <a:blip r:embed="rId2">
            <a:alphaModFix/>
          </a:blip>
          <a:stretch>
            <a:fillRect/>
          </a:stretch>
        </p:blipFill>
        <p:spPr>
          <a:xfrm>
            <a:off x="278125" y="4399750"/>
            <a:ext cx="1121300" cy="5725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_23">
    <p:bg>
      <p:bgPr>
        <a:solidFill>
          <a:srgbClr val="F8F8F8"/>
        </a:solidFill>
        <a:effectLst/>
      </p:bgPr>
    </p:bg>
    <p:spTree>
      <p:nvGrpSpPr>
        <p:cNvPr id="1" name="Shape 157"/>
        <p:cNvGrpSpPr/>
        <p:nvPr/>
      </p:nvGrpSpPr>
      <p:grpSpPr>
        <a:xfrm>
          <a:off x="0" y="0"/>
          <a:ext cx="0" cy="0"/>
          <a:chOff x="0" y="0"/>
          <a:chExt cx="0" cy="0"/>
        </a:xfrm>
      </p:grpSpPr>
      <p:sp>
        <p:nvSpPr>
          <p:cNvPr id="158" name="Google Shape;158;p29"/>
          <p:cNvSpPr txBox="1">
            <a:spLocks noGrp="1"/>
          </p:cNvSpPr>
          <p:nvPr>
            <p:ph type="title"/>
          </p:nvPr>
        </p:nvSpPr>
        <p:spPr>
          <a:xfrm>
            <a:off x="720000" y="563778"/>
            <a:ext cx="7704000" cy="572700"/>
          </a:xfrm>
          <a:prstGeom prst="rect">
            <a:avLst/>
          </a:prstGeom>
        </p:spPr>
        <p:txBody>
          <a:bodyPr spcFirstLastPara="1" wrap="square" lIns="0" tIns="91425" rIns="91425" bIns="91425" anchor="t" anchorCtr="0">
            <a:noAutofit/>
          </a:bodyPr>
          <a:lstStyle>
            <a:lvl1pPr lvl="0" rtl="0">
              <a:spcBef>
                <a:spcPts val="0"/>
              </a:spcBef>
              <a:spcAft>
                <a:spcPts val="0"/>
              </a:spcAft>
              <a:buSzPts val="3000"/>
              <a:buNone/>
              <a:defRPr b="1">
                <a:latin typeface="Saira"/>
                <a:ea typeface="Saira"/>
                <a:cs typeface="Saira"/>
                <a:sym typeface="Saira"/>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59" name="Google Shape;159;p29"/>
          <p:cNvGrpSpPr/>
          <p:nvPr/>
        </p:nvGrpSpPr>
        <p:grpSpPr>
          <a:xfrm>
            <a:off x="8240101" y="3793810"/>
            <a:ext cx="183900" cy="630598"/>
            <a:chOff x="8240101" y="720010"/>
            <a:chExt cx="183900" cy="630598"/>
          </a:xfrm>
        </p:grpSpPr>
        <p:sp>
          <p:nvSpPr>
            <p:cNvPr id="160" name="Google Shape;160;p29"/>
            <p:cNvSpPr/>
            <p:nvPr/>
          </p:nvSpPr>
          <p:spPr>
            <a:xfrm rot="5400000">
              <a:off x="8240101" y="928041"/>
              <a:ext cx="183900" cy="183900"/>
            </a:xfrm>
            <a:prstGeom prst="flowChartConnector">
              <a:avLst/>
            </a:prstGeom>
            <a:solidFill>
              <a:srgbClr val="1B1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rot="5400000">
              <a:off x="8255383" y="720010"/>
              <a:ext cx="153300" cy="153300"/>
            </a:xfrm>
            <a:prstGeom prst="homePlate">
              <a:avLst>
                <a:gd name="adj" fmla="val 50000"/>
              </a:avLst>
            </a:prstGeom>
            <a:solidFill>
              <a:srgbClr val="1B1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rot="5400000">
              <a:off x="8240101" y="1166708"/>
              <a:ext cx="183900" cy="183900"/>
            </a:xfrm>
            <a:prstGeom prst="diamond">
              <a:avLst/>
            </a:prstGeom>
            <a:solidFill>
              <a:srgbClr val="1B1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 name="Google Shape;163;p29"/>
          <p:cNvSpPr txBox="1">
            <a:spLocks noGrp="1"/>
          </p:cNvSpPr>
          <p:nvPr>
            <p:ph type="body" idx="1"/>
          </p:nvPr>
        </p:nvSpPr>
        <p:spPr>
          <a:xfrm>
            <a:off x="720000" y="1329175"/>
            <a:ext cx="7704000" cy="3095400"/>
          </a:xfrm>
          <a:prstGeom prst="rect">
            <a:avLst/>
          </a:prstGeom>
        </p:spPr>
        <p:txBody>
          <a:bodyPr spcFirstLastPara="1" wrap="square" lIns="0" tIns="91425" rIns="91425" bIns="91425" anchor="ctr" anchorCtr="0">
            <a:noAutofit/>
          </a:bodyPr>
          <a:lstStyle>
            <a:lvl1pPr marL="457200" lvl="0" indent="-323850" rtl="0">
              <a:lnSpc>
                <a:spcPct val="100000"/>
              </a:lnSpc>
              <a:spcBef>
                <a:spcPts val="0"/>
              </a:spcBef>
              <a:spcAft>
                <a:spcPts val="0"/>
              </a:spcAft>
              <a:buSzPts val="1500"/>
              <a:buChar char="➔"/>
              <a:defRPr sz="1500"/>
            </a:lvl1pPr>
            <a:lvl2pPr marL="914400" lvl="1" indent="-298450" rtl="0">
              <a:lnSpc>
                <a:spcPct val="100000"/>
              </a:lnSpc>
              <a:spcBef>
                <a:spcPts val="0"/>
              </a:spcBef>
              <a:spcAft>
                <a:spcPts val="0"/>
              </a:spcAft>
              <a:buSzPts val="1100"/>
              <a:buFont typeface="Roboto Condensed Light"/>
              <a:buChar char="◆"/>
              <a:defRPr sz="1300"/>
            </a:lvl2pPr>
            <a:lvl3pPr marL="1371600" lvl="2" indent="-298450" rtl="0">
              <a:lnSpc>
                <a:spcPct val="100000"/>
              </a:lnSpc>
              <a:spcBef>
                <a:spcPts val="0"/>
              </a:spcBef>
              <a:spcAft>
                <a:spcPts val="0"/>
              </a:spcAft>
              <a:buSzPts val="1100"/>
              <a:buFont typeface="Roboto Condensed Light"/>
              <a:buChar char="●"/>
              <a:defRPr sz="1300"/>
            </a:lvl3pPr>
            <a:lvl4pPr marL="1828800" lvl="3" indent="-298450" rtl="0">
              <a:lnSpc>
                <a:spcPct val="100000"/>
              </a:lnSpc>
              <a:spcBef>
                <a:spcPts val="0"/>
              </a:spcBef>
              <a:spcAft>
                <a:spcPts val="0"/>
              </a:spcAft>
              <a:buSzPts val="1100"/>
              <a:buFont typeface="Roboto Condensed Light"/>
              <a:buChar char="○"/>
              <a:defRPr sz="1300"/>
            </a:lvl4pPr>
            <a:lvl5pPr marL="2286000" lvl="4" indent="-298450" rtl="0">
              <a:lnSpc>
                <a:spcPct val="100000"/>
              </a:lnSpc>
              <a:spcBef>
                <a:spcPts val="0"/>
              </a:spcBef>
              <a:spcAft>
                <a:spcPts val="0"/>
              </a:spcAft>
              <a:buSzPts val="1100"/>
              <a:buFont typeface="Roboto Condensed Light"/>
              <a:buChar char="◆"/>
              <a:defRPr sz="1300"/>
            </a:lvl5pPr>
            <a:lvl6pPr marL="2743200" lvl="5" indent="-298450" rtl="0">
              <a:lnSpc>
                <a:spcPct val="100000"/>
              </a:lnSpc>
              <a:spcBef>
                <a:spcPts val="0"/>
              </a:spcBef>
              <a:spcAft>
                <a:spcPts val="0"/>
              </a:spcAft>
              <a:buSzPts val="1100"/>
              <a:buFont typeface="Roboto Condensed Light"/>
              <a:buChar char="●"/>
              <a:defRPr sz="1300"/>
            </a:lvl6pPr>
            <a:lvl7pPr marL="3200400" lvl="6" indent="-298450" rtl="0">
              <a:lnSpc>
                <a:spcPct val="100000"/>
              </a:lnSpc>
              <a:spcBef>
                <a:spcPts val="0"/>
              </a:spcBef>
              <a:spcAft>
                <a:spcPts val="0"/>
              </a:spcAft>
              <a:buSzPts val="1100"/>
              <a:buFont typeface="Roboto Condensed Light"/>
              <a:buChar char="○"/>
              <a:defRPr sz="1300"/>
            </a:lvl7pPr>
            <a:lvl8pPr marL="3657600" lvl="7" indent="-298450" rtl="0">
              <a:lnSpc>
                <a:spcPct val="100000"/>
              </a:lnSpc>
              <a:spcBef>
                <a:spcPts val="0"/>
              </a:spcBef>
              <a:spcAft>
                <a:spcPts val="0"/>
              </a:spcAft>
              <a:buSzPts val="1100"/>
              <a:buFont typeface="Roboto Condensed Light"/>
              <a:buChar char="◆"/>
              <a:defRPr sz="1300"/>
            </a:lvl8pPr>
            <a:lvl9pPr marL="4114800" lvl="8" indent="-298450" rtl="0">
              <a:lnSpc>
                <a:spcPct val="100000"/>
              </a:lnSpc>
              <a:spcBef>
                <a:spcPts val="0"/>
              </a:spcBef>
              <a:spcAft>
                <a:spcPts val="0"/>
              </a:spcAft>
              <a:buSzPts val="1100"/>
              <a:buFont typeface="Roboto Condensed Light"/>
              <a:buChar char="●"/>
              <a:defRPr sz="1300"/>
            </a:lvl9pPr>
          </a:lstStyle>
          <a:p>
            <a:endParaRPr/>
          </a:p>
        </p:txBody>
      </p:sp>
      <p:sp>
        <p:nvSpPr>
          <p:cNvPr id="164" name="Google Shape;164;p29"/>
          <p:cNvSpPr txBox="1">
            <a:spLocks noGrp="1"/>
          </p:cNvSpPr>
          <p:nvPr>
            <p:ph type="sldNum" idx="12"/>
          </p:nvPr>
        </p:nvSpPr>
        <p:spPr>
          <a:xfrm>
            <a:off x="8711925" y="4711800"/>
            <a:ext cx="432000" cy="431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pt-BR"/>
              <a:t>‹nº›</a:t>
            </a:fld>
            <a:endParaRPr/>
          </a:p>
        </p:txBody>
      </p:sp>
      <p:pic>
        <p:nvPicPr>
          <p:cNvPr id="165" name="Google Shape;165;p29"/>
          <p:cNvPicPr preferRelativeResize="0"/>
          <p:nvPr/>
        </p:nvPicPr>
        <p:blipFill>
          <a:blip r:embed="rId2">
            <a:alphaModFix/>
          </a:blip>
          <a:stretch>
            <a:fillRect/>
          </a:stretch>
        </p:blipFill>
        <p:spPr>
          <a:xfrm>
            <a:off x="278125" y="4399750"/>
            <a:ext cx="1121300" cy="5725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24">
    <p:bg>
      <p:bgPr>
        <a:solidFill>
          <a:srgbClr val="F8F8F8"/>
        </a:solidFill>
        <a:effectLst/>
      </p:bgPr>
    </p:bg>
    <p:spTree>
      <p:nvGrpSpPr>
        <p:cNvPr id="1" name="Shape 166"/>
        <p:cNvGrpSpPr/>
        <p:nvPr/>
      </p:nvGrpSpPr>
      <p:grpSpPr>
        <a:xfrm>
          <a:off x="0" y="0"/>
          <a:ext cx="0" cy="0"/>
          <a:chOff x="0" y="0"/>
          <a:chExt cx="0" cy="0"/>
        </a:xfrm>
      </p:grpSpPr>
      <p:sp>
        <p:nvSpPr>
          <p:cNvPr id="167" name="Google Shape;167;p30"/>
          <p:cNvSpPr txBox="1">
            <a:spLocks noGrp="1"/>
          </p:cNvSpPr>
          <p:nvPr>
            <p:ph type="body" idx="1"/>
          </p:nvPr>
        </p:nvSpPr>
        <p:spPr>
          <a:xfrm>
            <a:off x="725200" y="1395875"/>
            <a:ext cx="3692100" cy="2534100"/>
          </a:xfrm>
          <a:prstGeom prst="rect">
            <a:avLst/>
          </a:prstGeom>
        </p:spPr>
        <p:txBody>
          <a:bodyPr spcFirstLastPara="1" wrap="square" lIns="0" tIns="91425" rIns="91425" bIns="91425" anchor="ctr" anchorCtr="0">
            <a:noAutofit/>
          </a:bodyPr>
          <a:lstStyle>
            <a:lvl1pPr marL="457200" lvl="0" indent="-317500" rtl="0">
              <a:lnSpc>
                <a:spcPct val="100000"/>
              </a:lnSpc>
              <a:spcBef>
                <a:spcPts val="0"/>
              </a:spcBef>
              <a:spcAft>
                <a:spcPts val="0"/>
              </a:spcAft>
              <a:buSzPts val="1400"/>
              <a:buChar char="➔"/>
              <a:defRPr sz="130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
        <p:nvSpPr>
          <p:cNvPr id="168" name="Google Shape;168;p30"/>
          <p:cNvSpPr txBox="1">
            <a:spLocks noGrp="1"/>
          </p:cNvSpPr>
          <p:nvPr>
            <p:ph type="title"/>
          </p:nvPr>
        </p:nvSpPr>
        <p:spPr>
          <a:xfrm>
            <a:off x="720000" y="563778"/>
            <a:ext cx="7704000" cy="572700"/>
          </a:xfrm>
          <a:prstGeom prst="rect">
            <a:avLst/>
          </a:prstGeom>
        </p:spPr>
        <p:txBody>
          <a:bodyPr spcFirstLastPara="1" wrap="square" lIns="0" tIns="91425" rIns="91425" bIns="91425" anchor="t" anchorCtr="0">
            <a:noAutofit/>
          </a:bodyPr>
          <a:lstStyle>
            <a:lvl1pPr lvl="0" rtl="0">
              <a:spcBef>
                <a:spcPts val="0"/>
              </a:spcBef>
              <a:spcAft>
                <a:spcPts val="0"/>
              </a:spcAft>
              <a:buSzPts val="3000"/>
              <a:buNone/>
              <a:defRPr b="1">
                <a:latin typeface="Saira"/>
                <a:ea typeface="Saira"/>
                <a:cs typeface="Saira"/>
                <a:sym typeface="Saira"/>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9" name="Google Shape;169;p30"/>
          <p:cNvSpPr txBox="1">
            <a:spLocks noGrp="1"/>
          </p:cNvSpPr>
          <p:nvPr>
            <p:ph type="sldNum" idx="12"/>
          </p:nvPr>
        </p:nvSpPr>
        <p:spPr>
          <a:xfrm>
            <a:off x="8711925" y="4711800"/>
            <a:ext cx="432000" cy="431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pt-BR"/>
              <a:t>‹nº›</a:t>
            </a:fld>
            <a:endParaRPr/>
          </a:p>
        </p:txBody>
      </p:sp>
      <p:pic>
        <p:nvPicPr>
          <p:cNvPr id="170" name="Google Shape;170;p30"/>
          <p:cNvPicPr preferRelativeResize="0"/>
          <p:nvPr/>
        </p:nvPicPr>
        <p:blipFill>
          <a:blip r:embed="rId2">
            <a:alphaModFix/>
          </a:blip>
          <a:stretch>
            <a:fillRect/>
          </a:stretch>
        </p:blipFill>
        <p:spPr>
          <a:xfrm>
            <a:off x="278125" y="4399750"/>
            <a:ext cx="1121300" cy="5725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
  <p:cSld name="CUSTOM_4">
    <p:bg>
      <p:bgPr>
        <a:solidFill>
          <a:srgbClr val="F8F8F8"/>
        </a:solidFill>
        <a:effectLst/>
      </p:bgPr>
    </p:bg>
    <p:spTree>
      <p:nvGrpSpPr>
        <p:cNvPr id="1" name="Shape 171"/>
        <p:cNvGrpSpPr/>
        <p:nvPr/>
      </p:nvGrpSpPr>
      <p:grpSpPr>
        <a:xfrm>
          <a:off x="0" y="0"/>
          <a:ext cx="0" cy="0"/>
          <a:chOff x="0" y="0"/>
          <a:chExt cx="0" cy="0"/>
        </a:xfrm>
      </p:grpSpPr>
      <p:sp>
        <p:nvSpPr>
          <p:cNvPr id="172" name="Google Shape;172;p31"/>
          <p:cNvSpPr txBox="1">
            <a:spLocks noGrp="1"/>
          </p:cNvSpPr>
          <p:nvPr>
            <p:ph type="title" hasCustomPrompt="1"/>
          </p:nvPr>
        </p:nvSpPr>
        <p:spPr>
          <a:xfrm>
            <a:off x="719988" y="719999"/>
            <a:ext cx="3376200" cy="825900"/>
          </a:xfrm>
          <a:prstGeom prst="rect">
            <a:avLst/>
          </a:prstGeom>
        </p:spPr>
        <p:txBody>
          <a:bodyPr spcFirstLastPara="1" wrap="square" lIns="0" tIns="91425" rIns="91425" bIns="91425" anchor="ctr" anchorCtr="0">
            <a:noAutofit/>
          </a:bodyPr>
          <a:lstStyle>
            <a:lvl1pPr lvl="0" algn="ctr" rtl="0">
              <a:spcBef>
                <a:spcPts val="0"/>
              </a:spcBef>
              <a:spcAft>
                <a:spcPts val="0"/>
              </a:spcAft>
              <a:buSzPts val="10000"/>
              <a:buNone/>
              <a:defRPr sz="6000">
                <a:solidFill>
                  <a:schemeClr val="accent1"/>
                </a:solidFill>
              </a:defRPr>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sp>
        <p:nvSpPr>
          <p:cNvPr id="173" name="Google Shape;173;p31"/>
          <p:cNvSpPr txBox="1">
            <a:spLocks noGrp="1"/>
          </p:cNvSpPr>
          <p:nvPr>
            <p:ph type="subTitle" idx="1"/>
          </p:nvPr>
        </p:nvSpPr>
        <p:spPr>
          <a:xfrm>
            <a:off x="720000" y="1545773"/>
            <a:ext cx="3376200" cy="713700"/>
          </a:xfrm>
          <a:prstGeom prst="rect">
            <a:avLst/>
          </a:prstGeom>
        </p:spPr>
        <p:txBody>
          <a:bodyPr spcFirstLastPara="1" wrap="square" lIns="0" tIns="91425" rIns="91425" bIns="91425" anchor="t" anchorCtr="0">
            <a:noAutofit/>
          </a:bodyPr>
          <a:lstStyle>
            <a:lvl1pPr lvl="0" algn="ctr" rtl="0">
              <a:lnSpc>
                <a:spcPct val="100000"/>
              </a:lnSpc>
              <a:spcBef>
                <a:spcPts val="0"/>
              </a:spcBef>
              <a:spcAft>
                <a:spcPts val="0"/>
              </a:spcAft>
              <a:buSzPts val="1400"/>
              <a:buNone/>
              <a:defRPr sz="1700">
                <a:solidFill>
                  <a:schemeClr val="accent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4" name="Google Shape;174;p31"/>
          <p:cNvSpPr txBox="1">
            <a:spLocks noGrp="1"/>
          </p:cNvSpPr>
          <p:nvPr>
            <p:ph type="title" idx="2" hasCustomPrompt="1"/>
          </p:nvPr>
        </p:nvSpPr>
        <p:spPr>
          <a:xfrm>
            <a:off x="5047788" y="719999"/>
            <a:ext cx="3376200" cy="825900"/>
          </a:xfrm>
          <a:prstGeom prst="rect">
            <a:avLst/>
          </a:prstGeom>
        </p:spPr>
        <p:txBody>
          <a:bodyPr spcFirstLastPara="1" wrap="square" lIns="0" tIns="91425" rIns="91425" bIns="91425" anchor="ctr" anchorCtr="0">
            <a:noAutofit/>
          </a:bodyPr>
          <a:lstStyle>
            <a:lvl1pPr lvl="0" algn="ctr" rtl="0">
              <a:spcBef>
                <a:spcPts val="0"/>
              </a:spcBef>
              <a:spcAft>
                <a:spcPts val="0"/>
              </a:spcAft>
              <a:buSzPts val="10000"/>
              <a:buNone/>
              <a:defRPr sz="6000"/>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sp>
        <p:nvSpPr>
          <p:cNvPr id="175" name="Google Shape;175;p31"/>
          <p:cNvSpPr txBox="1">
            <a:spLocks noGrp="1"/>
          </p:cNvSpPr>
          <p:nvPr>
            <p:ph type="subTitle" idx="3"/>
          </p:nvPr>
        </p:nvSpPr>
        <p:spPr>
          <a:xfrm>
            <a:off x="5047800" y="1545773"/>
            <a:ext cx="3376200" cy="713700"/>
          </a:xfrm>
          <a:prstGeom prst="rect">
            <a:avLst/>
          </a:prstGeom>
        </p:spPr>
        <p:txBody>
          <a:bodyPr spcFirstLastPara="1" wrap="square" lIns="0" tIns="91425" rIns="91425" bIns="91425" anchor="t" anchorCtr="0">
            <a:noAutofit/>
          </a:bodyPr>
          <a:lstStyle>
            <a:lvl1pPr lvl="0" algn="ctr" rtl="0">
              <a:lnSpc>
                <a:spcPct val="100000"/>
              </a:lnSpc>
              <a:spcBef>
                <a:spcPts val="0"/>
              </a:spcBef>
              <a:spcAft>
                <a:spcPts val="0"/>
              </a:spcAft>
              <a:buSzPts val="1400"/>
              <a:buNone/>
              <a:defRPr sz="17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6" name="Google Shape;176;p31"/>
          <p:cNvSpPr txBox="1">
            <a:spLocks noGrp="1"/>
          </p:cNvSpPr>
          <p:nvPr>
            <p:ph type="title" idx="4" hasCustomPrompt="1"/>
          </p:nvPr>
        </p:nvSpPr>
        <p:spPr>
          <a:xfrm>
            <a:off x="5047788" y="2885824"/>
            <a:ext cx="3376200" cy="825900"/>
          </a:xfrm>
          <a:prstGeom prst="rect">
            <a:avLst/>
          </a:prstGeom>
        </p:spPr>
        <p:txBody>
          <a:bodyPr spcFirstLastPara="1" wrap="square" lIns="0" tIns="91425" rIns="91425" bIns="91425" anchor="ctr" anchorCtr="0">
            <a:noAutofit/>
          </a:bodyPr>
          <a:lstStyle>
            <a:lvl1pPr lvl="0" algn="ctr" rtl="0">
              <a:spcBef>
                <a:spcPts val="0"/>
              </a:spcBef>
              <a:spcAft>
                <a:spcPts val="0"/>
              </a:spcAft>
              <a:buSzPts val="10000"/>
              <a:buNone/>
              <a:defRPr sz="6000"/>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sp>
        <p:nvSpPr>
          <p:cNvPr id="177" name="Google Shape;177;p31"/>
          <p:cNvSpPr txBox="1">
            <a:spLocks noGrp="1"/>
          </p:cNvSpPr>
          <p:nvPr>
            <p:ph type="subTitle" idx="5"/>
          </p:nvPr>
        </p:nvSpPr>
        <p:spPr>
          <a:xfrm>
            <a:off x="5047800" y="3711598"/>
            <a:ext cx="3376200" cy="712800"/>
          </a:xfrm>
          <a:prstGeom prst="rect">
            <a:avLst/>
          </a:prstGeom>
        </p:spPr>
        <p:txBody>
          <a:bodyPr spcFirstLastPara="1" wrap="square" lIns="0" tIns="91425" rIns="91425" bIns="91425" anchor="t" anchorCtr="0">
            <a:noAutofit/>
          </a:bodyPr>
          <a:lstStyle>
            <a:lvl1pPr lvl="0" algn="ctr" rtl="0">
              <a:lnSpc>
                <a:spcPct val="100000"/>
              </a:lnSpc>
              <a:spcBef>
                <a:spcPts val="0"/>
              </a:spcBef>
              <a:spcAft>
                <a:spcPts val="0"/>
              </a:spcAft>
              <a:buSzPts val="1400"/>
              <a:buNone/>
              <a:defRPr sz="17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 name="Google Shape;178;p31"/>
          <p:cNvSpPr txBox="1">
            <a:spLocks noGrp="1"/>
          </p:cNvSpPr>
          <p:nvPr>
            <p:ph type="title" idx="6" hasCustomPrompt="1"/>
          </p:nvPr>
        </p:nvSpPr>
        <p:spPr>
          <a:xfrm>
            <a:off x="719988" y="2885824"/>
            <a:ext cx="3376200" cy="825900"/>
          </a:xfrm>
          <a:prstGeom prst="rect">
            <a:avLst/>
          </a:prstGeom>
        </p:spPr>
        <p:txBody>
          <a:bodyPr spcFirstLastPara="1" wrap="square" lIns="0" tIns="91425" rIns="91425" bIns="91425" anchor="ctr" anchorCtr="0">
            <a:noAutofit/>
          </a:bodyPr>
          <a:lstStyle>
            <a:lvl1pPr lvl="0" algn="ctr" rtl="0">
              <a:spcBef>
                <a:spcPts val="0"/>
              </a:spcBef>
              <a:spcAft>
                <a:spcPts val="0"/>
              </a:spcAft>
              <a:buSzPts val="10000"/>
              <a:buNone/>
              <a:defRPr sz="6000"/>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sp>
        <p:nvSpPr>
          <p:cNvPr id="179" name="Google Shape;179;p31"/>
          <p:cNvSpPr txBox="1">
            <a:spLocks noGrp="1"/>
          </p:cNvSpPr>
          <p:nvPr>
            <p:ph type="subTitle" idx="7"/>
          </p:nvPr>
        </p:nvSpPr>
        <p:spPr>
          <a:xfrm>
            <a:off x="719988" y="3711603"/>
            <a:ext cx="3376200" cy="712800"/>
          </a:xfrm>
          <a:prstGeom prst="rect">
            <a:avLst/>
          </a:prstGeom>
        </p:spPr>
        <p:txBody>
          <a:bodyPr spcFirstLastPara="1" wrap="square" lIns="0" tIns="91425" rIns="91425" bIns="91425" anchor="t" anchorCtr="0">
            <a:noAutofit/>
          </a:bodyPr>
          <a:lstStyle>
            <a:lvl1pPr lvl="0" algn="ctr" rtl="0">
              <a:lnSpc>
                <a:spcPct val="100000"/>
              </a:lnSpc>
              <a:spcBef>
                <a:spcPts val="0"/>
              </a:spcBef>
              <a:spcAft>
                <a:spcPts val="0"/>
              </a:spcAft>
              <a:buSzPts val="1400"/>
              <a:buNone/>
              <a:defRPr sz="17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0" name="Google Shape;180;p31"/>
          <p:cNvSpPr txBox="1">
            <a:spLocks noGrp="1"/>
          </p:cNvSpPr>
          <p:nvPr>
            <p:ph type="sldNum" idx="12"/>
          </p:nvPr>
        </p:nvSpPr>
        <p:spPr>
          <a:xfrm>
            <a:off x="8711925" y="4711800"/>
            <a:ext cx="432000" cy="431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pt-BR"/>
              <a:t>‹nº›</a:t>
            </a:fld>
            <a:endParaRPr/>
          </a:p>
        </p:txBody>
      </p:sp>
      <p:pic>
        <p:nvPicPr>
          <p:cNvPr id="181" name="Google Shape;181;p31"/>
          <p:cNvPicPr preferRelativeResize="0"/>
          <p:nvPr/>
        </p:nvPicPr>
        <p:blipFill>
          <a:blip r:embed="rId2">
            <a:alphaModFix/>
          </a:blip>
          <a:stretch>
            <a:fillRect/>
          </a:stretch>
        </p:blipFill>
        <p:spPr>
          <a:xfrm>
            <a:off x="278125" y="4399750"/>
            <a:ext cx="1121300" cy="5725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1">
  <p:cSld name="CUSTOM_22">
    <p:bg>
      <p:bgPr>
        <a:solidFill>
          <a:srgbClr val="F8F8F8"/>
        </a:solidFill>
        <a:effectLst/>
      </p:bgPr>
    </p:bg>
    <p:spTree>
      <p:nvGrpSpPr>
        <p:cNvPr id="1" name="Shape 182"/>
        <p:cNvGrpSpPr/>
        <p:nvPr/>
      </p:nvGrpSpPr>
      <p:grpSpPr>
        <a:xfrm>
          <a:off x="0" y="0"/>
          <a:ext cx="0" cy="0"/>
          <a:chOff x="0" y="0"/>
          <a:chExt cx="0" cy="0"/>
        </a:xfrm>
      </p:grpSpPr>
      <p:sp>
        <p:nvSpPr>
          <p:cNvPr id="183" name="Google Shape;183;p32"/>
          <p:cNvSpPr txBox="1">
            <a:spLocks noGrp="1"/>
          </p:cNvSpPr>
          <p:nvPr>
            <p:ph type="title"/>
          </p:nvPr>
        </p:nvSpPr>
        <p:spPr>
          <a:xfrm>
            <a:off x="6308625" y="3008714"/>
            <a:ext cx="2098800" cy="431700"/>
          </a:xfrm>
          <a:prstGeom prst="rect">
            <a:avLst/>
          </a:prstGeom>
          <a:noFill/>
          <a:ln>
            <a:noFill/>
          </a:ln>
        </p:spPr>
        <p:txBody>
          <a:bodyPr spcFirstLastPara="1" wrap="square" lIns="0" tIns="91425" rIns="91425" bIns="91425" anchor="ctr" anchorCtr="0">
            <a:noAutofit/>
          </a:bodyPr>
          <a:lstStyle>
            <a:lvl1pPr lvl="0" algn="ctr" rtl="0">
              <a:spcBef>
                <a:spcPts val="0"/>
              </a:spcBef>
              <a:spcAft>
                <a:spcPts val="0"/>
              </a:spcAft>
              <a:buSzPts val="1800"/>
              <a:buNone/>
              <a:defRPr sz="1700" b="1">
                <a:latin typeface="Saira"/>
                <a:ea typeface="Saira"/>
                <a:cs typeface="Saira"/>
                <a:sym typeface="Saira"/>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84" name="Google Shape;184;p32"/>
          <p:cNvSpPr txBox="1">
            <a:spLocks noGrp="1"/>
          </p:cNvSpPr>
          <p:nvPr>
            <p:ph type="subTitle" idx="1"/>
          </p:nvPr>
        </p:nvSpPr>
        <p:spPr>
          <a:xfrm>
            <a:off x="6308615" y="3353006"/>
            <a:ext cx="2098800" cy="720000"/>
          </a:xfrm>
          <a:prstGeom prst="rect">
            <a:avLst/>
          </a:prstGeom>
          <a:noFill/>
          <a:ln>
            <a:noFill/>
          </a:ln>
        </p:spPr>
        <p:txBody>
          <a:bodyPr spcFirstLastPara="1" wrap="square" lIns="90000"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5" name="Google Shape;185;p32"/>
          <p:cNvSpPr txBox="1">
            <a:spLocks noGrp="1"/>
          </p:cNvSpPr>
          <p:nvPr>
            <p:ph type="title" idx="2"/>
          </p:nvPr>
        </p:nvSpPr>
        <p:spPr>
          <a:xfrm>
            <a:off x="3522610" y="3008714"/>
            <a:ext cx="2098800" cy="431700"/>
          </a:xfrm>
          <a:prstGeom prst="rect">
            <a:avLst/>
          </a:prstGeom>
          <a:noFill/>
          <a:ln>
            <a:noFill/>
          </a:ln>
        </p:spPr>
        <p:txBody>
          <a:bodyPr spcFirstLastPara="1" wrap="square" lIns="0" tIns="91425" rIns="91425" bIns="91425" anchor="ctr" anchorCtr="0">
            <a:noAutofit/>
          </a:bodyPr>
          <a:lstStyle>
            <a:lvl1pPr lvl="0" algn="ctr" rtl="0">
              <a:spcBef>
                <a:spcPts val="0"/>
              </a:spcBef>
              <a:spcAft>
                <a:spcPts val="0"/>
              </a:spcAft>
              <a:buSzPts val="1800"/>
              <a:buNone/>
              <a:defRPr sz="1700" b="1">
                <a:latin typeface="Saira"/>
                <a:ea typeface="Saira"/>
                <a:cs typeface="Saira"/>
                <a:sym typeface="Saira"/>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86" name="Google Shape;186;p32"/>
          <p:cNvSpPr txBox="1">
            <a:spLocks noGrp="1"/>
          </p:cNvSpPr>
          <p:nvPr>
            <p:ph type="subTitle" idx="3"/>
          </p:nvPr>
        </p:nvSpPr>
        <p:spPr>
          <a:xfrm>
            <a:off x="3522600" y="3353006"/>
            <a:ext cx="2098800" cy="720000"/>
          </a:xfrm>
          <a:prstGeom prst="rect">
            <a:avLst/>
          </a:prstGeom>
          <a:noFill/>
          <a:ln>
            <a:noFill/>
          </a:ln>
        </p:spPr>
        <p:txBody>
          <a:bodyPr spcFirstLastPara="1" wrap="square" lIns="90000"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7" name="Google Shape;187;p32"/>
          <p:cNvSpPr txBox="1">
            <a:spLocks noGrp="1"/>
          </p:cNvSpPr>
          <p:nvPr>
            <p:ph type="title" idx="4"/>
          </p:nvPr>
        </p:nvSpPr>
        <p:spPr>
          <a:xfrm>
            <a:off x="736575" y="3008714"/>
            <a:ext cx="2098800" cy="431700"/>
          </a:xfrm>
          <a:prstGeom prst="rect">
            <a:avLst/>
          </a:prstGeom>
          <a:noFill/>
          <a:ln>
            <a:noFill/>
          </a:ln>
        </p:spPr>
        <p:txBody>
          <a:bodyPr spcFirstLastPara="1" wrap="square" lIns="0" tIns="91425" rIns="91425" bIns="91425" anchor="ctr" anchorCtr="0">
            <a:noAutofit/>
          </a:bodyPr>
          <a:lstStyle>
            <a:lvl1pPr lvl="0" algn="ctr" rtl="0">
              <a:spcBef>
                <a:spcPts val="0"/>
              </a:spcBef>
              <a:spcAft>
                <a:spcPts val="0"/>
              </a:spcAft>
              <a:buSzPts val="1800"/>
              <a:buNone/>
              <a:defRPr sz="1700" b="1">
                <a:latin typeface="Saira"/>
                <a:ea typeface="Saira"/>
                <a:cs typeface="Saira"/>
                <a:sym typeface="Saira"/>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88" name="Google Shape;188;p32"/>
          <p:cNvSpPr txBox="1">
            <a:spLocks noGrp="1"/>
          </p:cNvSpPr>
          <p:nvPr>
            <p:ph type="subTitle" idx="5"/>
          </p:nvPr>
        </p:nvSpPr>
        <p:spPr>
          <a:xfrm>
            <a:off x="736565" y="3353006"/>
            <a:ext cx="2098800" cy="720000"/>
          </a:xfrm>
          <a:prstGeom prst="rect">
            <a:avLst/>
          </a:prstGeom>
          <a:noFill/>
          <a:ln>
            <a:noFill/>
          </a:ln>
        </p:spPr>
        <p:txBody>
          <a:bodyPr spcFirstLastPara="1" wrap="square" lIns="90000"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89" name="Google Shape;189;p32"/>
          <p:cNvGrpSpPr/>
          <p:nvPr/>
        </p:nvGrpSpPr>
        <p:grpSpPr>
          <a:xfrm rot="10800000">
            <a:off x="8240101" y="722727"/>
            <a:ext cx="183900" cy="630598"/>
            <a:chOff x="-6596949" y="-8244600"/>
            <a:chExt cx="183900" cy="630598"/>
          </a:xfrm>
        </p:grpSpPr>
        <p:sp>
          <p:nvSpPr>
            <p:cNvPr id="190" name="Google Shape;190;p32"/>
            <p:cNvSpPr/>
            <p:nvPr/>
          </p:nvSpPr>
          <p:spPr>
            <a:xfrm rot="-5400000">
              <a:off x="-6596949" y="-8005933"/>
              <a:ext cx="183900" cy="183900"/>
            </a:xfrm>
            <a:prstGeom prst="flowChartConnector">
              <a:avLst/>
            </a:prstGeom>
            <a:solidFill>
              <a:srgbClr val="1B1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2"/>
            <p:cNvSpPr/>
            <p:nvPr/>
          </p:nvSpPr>
          <p:spPr>
            <a:xfrm rot="-5400000">
              <a:off x="-6581630" y="-7767302"/>
              <a:ext cx="153300" cy="153300"/>
            </a:xfrm>
            <a:prstGeom prst="homePlate">
              <a:avLst>
                <a:gd name="adj" fmla="val 50000"/>
              </a:avLst>
            </a:prstGeom>
            <a:solidFill>
              <a:srgbClr val="1B1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2"/>
            <p:cNvSpPr/>
            <p:nvPr/>
          </p:nvSpPr>
          <p:spPr>
            <a:xfrm rot="-5400000">
              <a:off x="-6596949" y="-8244600"/>
              <a:ext cx="183900" cy="183900"/>
            </a:xfrm>
            <a:prstGeom prst="diamond">
              <a:avLst/>
            </a:prstGeom>
            <a:solidFill>
              <a:srgbClr val="1B1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32"/>
          <p:cNvSpPr txBox="1">
            <a:spLocks noGrp="1"/>
          </p:cNvSpPr>
          <p:nvPr>
            <p:ph type="title" idx="6"/>
          </p:nvPr>
        </p:nvSpPr>
        <p:spPr>
          <a:xfrm>
            <a:off x="720000" y="563778"/>
            <a:ext cx="7704000" cy="572700"/>
          </a:xfrm>
          <a:prstGeom prst="rect">
            <a:avLst/>
          </a:prstGeom>
        </p:spPr>
        <p:txBody>
          <a:bodyPr spcFirstLastPara="1" wrap="square" lIns="0" tIns="91425" rIns="91425" bIns="91425" anchor="t" anchorCtr="0">
            <a:noAutofit/>
          </a:bodyPr>
          <a:lstStyle>
            <a:lvl1pPr lvl="0" rtl="0">
              <a:spcBef>
                <a:spcPts val="0"/>
              </a:spcBef>
              <a:spcAft>
                <a:spcPts val="0"/>
              </a:spcAft>
              <a:buSzPts val="3000"/>
              <a:buNone/>
              <a:defRPr b="1">
                <a:latin typeface="Saira"/>
                <a:ea typeface="Saira"/>
                <a:cs typeface="Saira"/>
                <a:sym typeface="Saira"/>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4" name="Google Shape;194;p32"/>
          <p:cNvSpPr txBox="1">
            <a:spLocks noGrp="1"/>
          </p:cNvSpPr>
          <p:nvPr>
            <p:ph type="title" idx="7" hasCustomPrompt="1"/>
          </p:nvPr>
        </p:nvSpPr>
        <p:spPr>
          <a:xfrm>
            <a:off x="736565" y="2082087"/>
            <a:ext cx="2098800" cy="825900"/>
          </a:xfrm>
          <a:prstGeom prst="rect">
            <a:avLst/>
          </a:prstGeom>
        </p:spPr>
        <p:txBody>
          <a:bodyPr spcFirstLastPara="1" wrap="square" lIns="0" tIns="91425" rIns="91425" bIns="91425" anchor="ctr" anchorCtr="0">
            <a:noAutofit/>
          </a:bodyPr>
          <a:lstStyle>
            <a:lvl1pPr lvl="0" algn="ctr" rtl="0">
              <a:spcBef>
                <a:spcPts val="0"/>
              </a:spcBef>
              <a:spcAft>
                <a:spcPts val="0"/>
              </a:spcAft>
              <a:buSzPts val="10000"/>
              <a:buNone/>
              <a:defRPr sz="6000">
                <a:solidFill>
                  <a:schemeClr val="accent1"/>
                </a:solidFill>
              </a:defRPr>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sp>
        <p:nvSpPr>
          <p:cNvPr id="195" name="Google Shape;195;p32"/>
          <p:cNvSpPr txBox="1">
            <a:spLocks noGrp="1"/>
          </p:cNvSpPr>
          <p:nvPr>
            <p:ph type="title" idx="8" hasCustomPrompt="1"/>
          </p:nvPr>
        </p:nvSpPr>
        <p:spPr>
          <a:xfrm>
            <a:off x="3522600" y="2082087"/>
            <a:ext cx="2098800" cy="825900"/>
          </a:xfrm>
          <a:prstGeom prst="rect">
            <a:avLst/>
          </a:prstGeom>
        </p:spPr>
        <p:txBody>
          <a:bodyPr spcFirstLastPara="1" wrap="square" lIns="0" tIns="91425" rIns="91425" bIns="91425" anchor="ctr" anchorCtr="0">
            <a:noAutofit/>
          </a:bodyPr>
          <a:lstStyle>
            <a:lvl1pPr lvl="0" algn="ctr" rtl="0">
              <a:spcBef>
                <a:spcPts val="0"/>
              </a:spcBef>
              <a:spcAft>
                <a:spcPts val="0"/>
              </a:spcAft>
              <a:buSzPts val="10000"/>
              <a:buNone/>
              <a:defRPr sz="6000">
                <a:solidFill>
                  <a:schemeClr val="accent1"/>
                </a:solidFill>
              </a:defRPr>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sp>
        <p:nvSpPr>
          <p:cNvPr id="196" name="Google Shape;196;p32"/>
          <p:cNvSpPr txBox="1">
            <a:spLocks noGrp="1"/>
          </p:cNvSpPr>
          <p:nvPr>
            <p:ph type="title" idx="9" hasCustomPrompt="1"/>
          </p:nvPr>
        </p:nvSpPr>
        <p:spPr>
          <a:xfrm>
            <a:off x="6308615" y="2082087"/>
            <a:ext cx="2098800" cy="825900"/>
          </a:xfrm>
          <a:prstGeom prst="rect">
            <a:avLst/>
          </a:prstGeom>
        </p:spPr>
        <p:txBody>
          <a:bodyPr spcFirstLastPara="1" wrap="square" lIns="0" tIns="91425" rIns="91425" bIns="91425" anchor="ctr" anchorCtr="0">
            <a:noAutofit/>
          </a:bodyPr>
          <a:lstStyle>
            <a:lvl1pPr lvl="0" algn="ctr" rtl="0">
              <a:spcBef>
                <a:spcPts val="0"/>
              </a:spcBef>
              <a:spcAft>
                <a:spcPts val="0"/>
              </a:spcAft>
              <a:buSzPts val="10000"/>
              <a:buNone/>
              <a:defRPr sz="6000">
                <a:solidFill>
                  <a:schemeClr val="accent1"/>
                </a:solidFill>
              </a:defRPr>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sp>
        <p:nvSpPr>
          <p:cNvPr id="197" name="Google Shape;197;p32"/>
          <p:cNvSpPr txBox="1">
            <a:spLocks noGrp="1"/>
          </p:cNvSpPr>
          <p:nvPr>
            <p:ph type="sldNum" idx="12"/>
          </p:nvPr>
        </p:nvSpPr>
        <p:spPr>
          <a:xfrm>
            <a:off x="8711925" y="4711800"/>
            <a:ext cx="432000" cy="431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pt-BR"/>
              <a:t>‹nº›</a:t>
            </a:fld>
            <a:endParaRPr/>
          </a:p>
        </p:txBody>
      </p:sp>
      <p:pic>
        <p:nvPicPr>
          <p:cNvPr id="198" name="Google Shape;198;p32"/>
          <p:cNvPicPr preferRelativeResize="0"/>
          <p:nvPr/>
        </p:nvPicPr>
        <p:blipFill>
          <a:blip r:embed="rId2">
            <a:alphaModFix/>
          </a:blip>
          <a:stretch>
            <a:fillRect/>
          </a:stretch>
        </p:blipFill>
        <p:spPr>
          <a:xfrm>
            <a:off x="278125" y="4399750"/>
            <a:ext cx="1121300" cy="5725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1">
  <p:cSld name="CUSTOM_13">
    <p:bg>
      <p:bgPr>
        <a:solidFill>
          <a:srgbClr val="F8F8F8"/>
        </a:solidFill>
        <a:effectLst/>
      </p:bgPr>
    </p:bg>
    <p:spTree>
      <p:nvGrpSpPr>
        <p:cNvPr id="1" name="Shape 199"/>
        <p:cNvGrpSpPr/>
        <p:nvPr/>
      </p:nvGrpSpPr>
      <p:grpSpPr>
        <a:xfrm>
          <a:off x="0" y="0"/>
          <a:ext cx="0" cy="0"/>
          <a:chOff x="0" y="0"/>
          <a:chExt cx="0" cy="0"/>
        </a:xfrm>
      </p:grpSpPr>
      <p:sp>
        <p:nvSpPr>
          <p:cNvPr id="200" name="Google Shape;200;p33"/>
          <p:cNvSpPr txBox="1">
            <a:spLocks noGrp="1"/>
          </p:cNvSpPr>
          <p:nvPr>
            <p:ph type="body" idx="1"/>
          </p:nvPr>
        </p:nvSpPr>
        <p:spPr>
          <a:xfrm>
            <a:off x="725200" y="1206075"/>
            <a:ext cx="3695400" cy="3218400"/>
          </a:xfrm>
          <a:prstGeom prst="rect">
            <a:avLst/>
          </a:prstGeom>
        </p:spPr>
        <p:txBody>
          <a:bodyPr spcFirstLastPara="1" wrap="square" lIns="0" tIns="91425" rIns="91425" bIns="91425" anchor="b" anchorCtr="0">
            <a:noAutofit/>
          </a:bodyPr>
          <a:lstStyle>
            <a:lvl1pPr marL="457200" lvl="0" indent="-317500" rtl="0">
              <a:lnSpc>
                <a:spcPct val="100000"/>
              </a:lnSpc>
              <a:spcBef>
                <a:spcPts val="0"/>
              </a:spcBef>
              <a:spcAft>
                <a:spcPts val="0"/>
              </a:spcAft>
              <a:buSzPts val="1400"/>
              <a:buChar char="➔"/>
              <a:defRPr sz="130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
        <p:nvSpPr>
          <p:cNvPr id="201" name="Google Shape;201;p33"/>
          <p:cNvSpPr txBox="1">
            <a:spLocks noGrp="1"/>
          </p:cNvSpPr>
          <p:nvPr>
            <p:ph type="body" idx="2"/>
          </p:nvPr>
        </p:nvSpPr>
        <p:spPr>
          <a:xfrm>
            <a:off x="4734000" y="1206075"/>
            <a:ext cx="3695400" cy="3218400"/>
          </a:xfrm>
          <a:prstGeom prst="rect">
            <a:avLst/>
          </a:prstGeom>
        </p:spPr>
        <p:txBody>
          <a:bodyPr spcFirstLastPara="1" wrap="square" lIns="0" tIns="91425" rIns="91425" bIns="91425" anchor="b" anchorCtr="0">
            <a:noAutofit/>
          </a:bodyPr>
          <a:lstStyle>
            <a:lvl1pPr marL="457200" lvl="0" indent="-317500" rtl="0">
              <a:lnSpc>
                <a:spcPct val="100000"/>
              </a:lnSpc>
              <a:spcBef>
                <a:spcPts val="0"/>
              </a:spcBef>
              <a:spcAft>
                <a:spcPts val="0"/>
              </a:spcAft>
              <a:buSzPts val="1400"/>
              <a:buChar char="➔"/>
              <a:defRPr sz="130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grpSp>
        <p:nvGrpSpPr>
          <p:cNvPr id="202" name="Google Shape;202;p33"/>
          <p:cNvGrpSpPr/>
          <p:nvPr/>
        </p:nvGrpSpPr>
        <p:grpSpPr>
          <a:xfrm rot="10800000">
            <a:off x="7793402" y="720009"/>
            <a:ext cx="630598" cy="183900"/>
            <a:chOff x="457202" y="-2169901"/>
            <a:chExt cx="630598" cy="183900"/>
          </a:xfrm>
        </p:grpSpPr>
        <p:sp>
          <p:nvSpPr>
            <p:cNvPr id="203" name="Google Shape;203;p33"/>
            <p:cNvSpPr/>
            <p:nvPr/>
          </p:nvSpPr>
          <p:spPr>
            <a:xfrm rot="10800000">
              <a:off x="695870" y="-2169901"/>
              <a:ext cx="183900" cy="183900"/>
            </a:xfrm>
            <a:prstGeom prst="flowChartConnector">
              <a:avLst/>
            </a:prstGeom>
            <a:solidFill>
              <a:srgbClr val="1B1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3"/>
            <p:cNvSpPr/>
            <p:nvPr/>
          </p:nvSpPr>
          <p:spPr>
            <a:xfrm rot="10800000">
              <a:off x="934501" y="-2154619"/>
              <a:ext cx="153300" cy="153300"/>
            </a:xfrm>
            <a:prstGeom prst="homePlate">
              <a:avLst>
                <a:gd name="adj" fmla="val 50000"/>
              </a:avLst>
            </a:prstGeom>
            <a:solidFill>
              <a:srgbClr val="1B1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3"/>
            <p:cNvSpPr/>
            <p:nvPr/>
          </p:nvSpPr>
          <p:spPr>
            <a:xfrm rot="10800000">
              <a:off x="457202" y="-2169901"/>
              <a:ext cx="183900" cy="183900"/>
            </a:xfrm>
            <a:prstGeom prst="diamond">
              <a:avLst/>
            </a:prstGeom>
            <a:solidFill>
              <a:srgbClr val="1B1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33"/>
          <p:cNvSpPr txBox="1">
            <a:spLocks noGrp="1"/>
          </p:cNvSpPr>
          <p:nvPr>
            <p:ph type="title"/>
          </p:nvPr>
        </p:nvSpPr>
        <p:spPr>
          <a:xfrm>
            <a:off x="720000" y="563778"/>
            <a:ext cx="7704000" cy="572700"/>
          </a:xfrm>
          <a:prstGeom prst="rect">
            <a:avLst/>
          </a:prstGeom>
        </p:spPr>
        <p:txBody>
          <a:bodyPr spcFirstLastPara="1" wrap="square" lIns="0" tIns="91425" rIns="91425" bIns="91425" anchor="t" anchorCtr="0">
            <a:noAutofit/>
          </a:bodyPr>
          <a:lstStyle>
            <a:lvl1pPr lvl="0" rtl="0">
              <a:spcBef>
                <a:spcPts val="0"/>
              </a:spcBef>
              <a:spcAft>
                <a:spcPts val="0"/>
              </a:spcAft>
              <a:buSzPts val="3000"/>
              <a:buNone/>
              <a:defRPr b="1">
                <a:latin typeface="Saira"/>
                <a:ea typeface="Saira"/>
                <a:cs typeface="Saira"/>
                <a:sym typeface="Saira"/>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7" name="Google Shape;207;p33"/>
          <p:cNvSpPr txBox="1">
            <a:spLocks noGrp="1"/>
          </p:cNvSpPr>
          <p:nvPr>
            <p:ph type="sldNum" idx="12"/>
          </p:nvPr>
        </p:nvSpPr>
        <p:spPr>
          <a:xfrm>
            <a:off x="8711925" y="4711800"/>
            <a:ext cx="432000" cy="431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pt-BR"/>
              <a:t>‹nº›</a:t>
            </a:fld>
            <a:endParaRPr/>
          </a:p>
        </p:txBody>
      </p:sp>
      <p:pic>
        <p:nvPicPr>
          <p:cNvPr id="208" name="Google Shape;208;p33"/>
          <p:cNvPicPr preferRelativeResize="0"/>
          <p:nvPr/>
        </p:nvPicPr>
        <p:blipFill>
          <a:blip r:embed="rId2">
            <a:alphaModFix/>
          </a:blip>
          <a:stretch>
            <a:fillRect/>
          </a:stretch>
        </p:blipFill>
        <p:spPr>
          <a:xfrm>
            <a:off x="278125" y="4399750"/>
            <a:ext cx="1121300" cy="5725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2">
  <p:cSld name="CUSTOM_16">
    <p:bg>
      <p:bgPr>
        <a:solidFill>
          <a:srgbClr val="F8F8F8"/>
        </a:solidFill>
        <a:effectLst/>
      </p:bgPr>
    </p:bg>
    <p:spTree>
      <p:nvGrpSpPr>
        <p:cNvPr id="1" name="Shape 209"/>
        <p:cNvGrpSpPr/>
        <p:nvPr/>
      </p:nvGrpSpPr>
      <p:grpSpPr>
        <a:xfrm>
          <a:off x="0" y="0"/>
          <a:ext cx="0" cy="0"/>
          <a:chOff x="0" y="0"/>
          <a:chExt cx="0" cy="0"/>
        </a:xfrm>
      </p:grpSpPr>
      <p:sp>
        <p:nvSpPr>
          <p:cNvPr id="210" name="Google Shape;210;p34"/>
          <p:cNvSpPr txBox="1">
            <a:spLocks noGrp="1"/>
          </p:cNvSpPr>
          <p:nvPr>
            <p:ph type="title"/>
          </p:nvPr>
        </p:nvSpPr>
        <p:spPr>
          <a:xfrm>
            <a:off x="720000" y="2055975"/>
            <a:ext cx="3852000" cy="1006200"/>
          </a:xfrm>
          <a:prstGeom prst="rect">
            <a:avLst/>
          </a:prstGeom>
        </p:spPr>
        <p:txBody>
          <a:bodyPr spcFirstLastPara="1" wrap="square" lIns="0" tIns="91425" rIns="91425" bIns="91425" anchor="ctr" anchorCtr="0">
            <a:noAutofit/>
          </a:bodyPr>
          <a:lstStyle>
            <a:lvl1pPr lvl="0" rtl="0">
              <a:spcBef>
                <a:spcPts val="0"/>
              </a:spcBef>
              <a:spcAft>
                <a:spcPts val="0"/>
              </a:spcAft>
              <a:buSzPts val="3000"/>
              <a:buFont typeface="Saira"/>
              <a:buNone/>
              <a:defRPr b="1">
                <a:latin typeface="Saira"/>
                <a:ea typeface="Saira"/>
                <a:cs typeface="Saira"/>
                <a:sym typeface="Saira"/>
              </a:defRPr>
            </a:lvl1pPr>
            <a:lvl2pPr lvl="1" rtl="0">
              <a:spcBef>
                <a:spcPts val="0"/>
              </a:spcBef>
              <a:spcAft>
                <a:spcPts val="0"/>
              </a:spcAft>
              <a:buSzPts val="3000"/>
              <a:buNone/>
              <a:defRPr b="1"/>
            </a:lvl2pPr>
            <a:lvl3pPr lvl="2" rtl="0">
              <a:spcBef>
                <a:spcPts val="0"/>
              </a:spcBef>
              <a:spcAft>
                <a:spcPts val="0"/>
              </a:spcAft>
              <a:buSzPts val="3000"/>
              <a:buNone/>
              <a:defRPr b="1"/>
            </a:lvl3pPr>
            <a:lvl4pPr lvl="3" rtl="0">
              <a:spcBef>
                <a:spcPts val="0"/>
              </a:spcBef>
              <a:spcAft>
                <a:spcPts val="0"/>
              </a:spcAft>
              <a:buSzPts val="3000"/>
              <a:buNone/>
              <a:defRPr b="1"/>
            </a:lvl4pPr>
            <a:lvl5pPr lvl="4" rtl="0">
              <a:spcBef>
                <a:spcPts val="0"/>
              </a:spcBef>
              <a:spcAft>
                <a:spcPts val="0"/>
              </a:spcAft>
              <a:buSzPts val="3000"/>
              <a:buNone/>
              <a:defRPr b="1"/>
            </a:lvl5pPr>
            <a:lvl6pPr lvl="5" rtl="0">
              <a:spcBef>
                <a:spcPts val="0"/>
              </a:spcBef>
              <a:spcAft>
                <a:spcPts val="0"/>
              </a:spcAft>
              <a:buSzPts val="3000"/>
              <a:buNone/>
              <a:defRPr b="1"/>
            </a:lvl6pPr>
            <a:lvl7pPr lvl="6" rtl="0">
              <a:spcBef>
                <a:spcPts val="0"/>
              </a:spcBef>
              <a:spcAft>
                <a:spcPts val="0"/>
              </a:spcAft>
              <a:buSzPts val="3000"/>
              <a:buNone/>
              <a:defRPr b="1"/>
            </a:lvl7pPr>
            <a:lvl8pPr lvl="7" rtl="0">
              <a:spcBef>
                <a:spcPts val="0"/>
              </a:spcBef>
              <a:spcAft>
                <a:spcPts val="0"/>
              </a:spcAft>
              <a:buSzPts val="3000"/>
              <a:buNone/>
              <a:defRPr b="1"/>
            </a:lvl8pPr>
            <a:lvl9pPr lvl="8" rtl="0">
              <a:spcBef>
                <a:spcPts val="0"/>
              </a:spcBef>
              <a:spcAft>
                <a:spcPts val="0"/>
              </a:spcAft>
              <a:buSzPts val="3000"/>
              <a:buNone/>
              <a:defRPr b="1"/>
            </a:lvl9pPr>
          </a:lstStyle>
          <a:p>
            <a:endParaRPr/>
          </a:p>
        </p:txBody>
      </p:sp>
      <p:sp>
        <p:nvSpPr>
          <p:cNvPr id="211" name="Google Shape;211;p34"/>
          <p:cNvSpPr txBox="1">
            <a:spLocks noGrp="1"/>
          </p:cNvSpPr>
          <p:nvPr>
            <p:ph type="subTitle" idx="1"/>
          </p:nvPr>
        </p:nvSpPr>
        <p:spPr>
          <a:xfrm>
            <a:off x="4572023" y="1452047"/>
            <a:ext cx="1776300" cy="1080000"/>
          </a:xfrm>
          <a:prstGeom prst="rect">
            <a:avLst/>
          </a:prstGeom>
        </p:spPr>
        <p:txBody>
          <a:bodyPr spcFirstLastPara="1" wrap="square" lIns="0" tIns="91425" rIns="91425" bIns="91425" anchor="t" anchorCtr="0">
            <a:noAutofit/>
          </a:bodyPr>
          <a:lstStyle>
            <a:lvl1pPr lvl="0" algn="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2" name="Google Shape;212;p34"/>
          <p:cNvSpPr txBox="1">
            <a:spLocks noGrp="1"/>
          </p:cNvSpPr>
          <p:nvPr>
            <p:ph type="subTitle" idx="2"/>
          </p:nvPr>
        </p:nvSpPr>
        <p:spPr>
          <a:xfrm>
            <a:off x="6647875" y="3318297"/>
            <a:ext cx="1776300" cy="10800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3" name="Google Shape;213;p34"/>
          <p:cNvSpPr txBox="1">
            <a:spLocks noGrp="1"/>
          </p:cNvSpPr>
          <p:nvPr>
            <p:ph type="subTitle" idx="3"/>
          </p:nvPr>
        </p:nvSpPr>
        <p:spPr>
          <a:xfrm>
            <a:off x="4572000" y="720000"/>
            <a:ext cx="1776300" cy="785700"/>
          </a:xfrm>
          <a:prstGeom prst="rect">
            <a:avLst/>
          </a:prstGeom>
        </p:spPr>
        <p:txBody>
          <a:bodyPr spcFirstLastPara="1" wrap="square" lIns="0" tIns="91425" rIns="91425" bIns="91425" anchor="b" anchorCtr="0">
            <a:noAutofit/>
          </a:bodyPr>
          <a:lstStyle>
            <a:lvl1pPr lvl="0" algn="r" rtl="0">
              <a:lnSpc>
                <a:spcPct val="100000"/>
              </a:lnSpc>
              <a:spcBef>
                <a:spcPts val="0"/>
              </a:spcBef>
              <a:spcAft>
                <a:spcPts val="0"/>
              </a:spcAft>
              <a:buSzPts val="1400"/>
              <a:buNone/>
              <a:defRPr sz="1700">
                <a:latin typeface="Saira SemiBold"/>
                <a:ea typeface="Saira SemiBold"/>
                <a:cs typeface="Saira SemiBold"/>
                <a:sym typeface="Saira Semi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4" name="Google Shape;214;p34"/>
          <p:cNvSpPr txBox="1">
            <a:spLocks noGrp="1"/>
          </p:cNvSpPr>
          <p:nvPr>
            <p:ph type="subTitle" idx="4"/>
          </p:nvPr>
        </p:nvSpPr>
        <p:spPr>
          <a:xfrm>
            <a:off x="6647875" y="2571750"/>
            <a:ext cx="1776300" cy="785700"/>
          </a:xfrm>
          <a:prstGeom prst="rect">
            <a:avLst/>
          </a:prstGeom>
        </p:spPr>
        <p:txBody>
          <a:bodyPr spcFirstLastPara="1" wrap="square" lIns="0" tIns="91425" rIns="91425" bIns="91425" anchor="b" anchorCtr="0">
            <a:noAutofit/>
          </a:bodyPr>
          <a:lstStyle>
            <a:lvl1pPr lvl="0" rtl="0">
              <a:lnSpc>
                <a:spcPct val="100000"/>
              </a:lnSpc>
              <a:spcBef>
                <a:spcPts val="0"/>
              </a:spcBef>
              <a:spcAft>
                <a:spcPts val="0"/>
              </a:spcAft>
              <a:buSzPts val="1400"/>
              <a:buNone/>
              <a:defRPr sz="1700">
                <a:latin typeface="Saira SemiBold"/>
                <a:ea typeface="Saira SemiBold"/>
                <a:cs typeface="Saira SemiBold"/>
                <a:sym typeface="Saira Semi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5" name="Google Shape;215;p34"/>
          <p:cNvSpPr txBox="1">
            <a:spLocks noGrp="1"/>
          </p:cNvSpPr>
          <p:nvPr>
            <p:ph type="sldNum" idx="12"/>
          </p:nvPr>
        </p:nvSpPr>
        <p:spPr>
          <a:xfrm>
            <a:off x="8711925" y="4711800"/>
            <a:ext cx="432000" cy="431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pt-BR"/>
              <a:t>‹nº›</a:t>
            </a:fld>
            <a:endParaRPr/>
          </a:p>
        </p:txBody>
      </p:sp>
      <p:pic>
        <p:nvPicPr>
          <p:cNvPr id="216" name="Google Shape;216;p34"/>
          <p:cNvPicPr preferRelativeResize="0"/>
          <p:nvPr/>
        </p:nvPicPr>
        <p:blipFill>
          <a:blip r:embed="rId2">
            <a:alphaModFix/>
          </a:blip>
          <a:stretch>
            <a:fillRect/>
          </a:stretch>
        </p:blipFill>
        <p:spPr>
          <a:xfrm>
            <a:off x="278125" y="4399750"/>
            <a:ext cx="1121300" cy="5725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CUSTOM_2">
    <p:bg>
      <p:bgPr>
        <a:solidFill>
          <a:srgbClr val="F8F8F8"/>
        </a:solidFill>
        <a:effectLst/>
      </p:bgPr>
    </p:bg>
    <p:spTree>
      <p:nvGrpSpPr>
        <p:cNvPr id="1" name="Shape 217"/>
        <p:cNvGrpSpPr/>
        <p:nvPr/>
      </p:nvGrpSpPr>
      <p:grpSpPr>
        <a:xfrm>
          <a:off x="0" y="0"/>
          <a:ext cx="0" cy="0"/>
          <a:chOff x="0" y="0"/>
          <a:chExt cx="0" cy="0"/>
        </a:xfrm>
      </p:grpSpPr>
      <p:sp>
        <p:nvSpPr>
          <p:cNvPr id="218" name="Google Shape;218;p35"/>
          <p:cNvSpPr txBox="1">
            <a:spLocks noGrp="1"/>
          </p:cNvSpPr>
          <p:nvPr>
            <p:ph type="title"/>
          </p:nvPr>
        </p:nvSpPr>
        <p:spPr>
          <a:xfrm>
            <a:off x="6286192" y="2556631"/>
            <a:ext cx="2098800" cy="720000"/>
          </a:xfrm>
          <a:prstGeom prst="rect">
            <a:avLst/>
          </a:prstGeom>
          <a:noFill/>
          <a:ln>
            <a:noFill/>
          </a:ln>
        </p:spPr>
        <p:txBody>
          <a:bodyPr spcFirstLastPara="1" wrap="square" lIns="0" tIns="91425" rIns="91425" bIns="91425" anchor="ctr" anchorCtr="0">
            <a:noAutofit/>
          </a:bodyPr>
          <a:lstStyle>
            <a:lvl1pPr lvl="0" algn="ctr" rtl="0">
              <a:spcBef>
                <a:spcPts val="0"/>
              </a:spcBef>
              <a:spcAft>
                <a:spcPts val="0"/>
              </a:spcAft>
              <a:buSzPts val="1800"/>
              <a:buNone/>
              <a:defRPr sz="1700" b="1">
                <a:latin typeface="Saira"/>
                <a:ea typeface="Saira"/>
                <a:cs typeface="Saira"/>
                <a:sym typeface="Saira"/>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19" name="Google Shape;219;p35"/>
          <p:cNvSpPr txBox="1">
            <a:spLocks noGrp="1"/>
          </p:cNvSpPr>
          <p:nvPr>
            <p:ph type="sldNum" idx="12"/>
          </p:nvPr>
        </p:nvSpPr>
        <p:spPr>
          <a:xfrm>
            <a:off x="8711925" y="4711800"/>
            <a:ext cx="432000" cy="431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pt-BR"/>
              <a:t>‹nº›</a:t>
            </a:fld>
            <a:endParaRPr/>
          </a:p>
        </p:txBody>
      </p:sp>
      <p:sp>
        <p:nvSpPr>
          <p:cNvPr id="220" name="Google Shape;220;p35"/>
          <p:cNvSpPr txBox="1">
            <a:spLocks noGrp="1"/>
          </p:cNvSpPr>
          <p:nvPr>
            <p:ph type="subTitle" idx="1"/>
          </p:nvPr>
        </p:nvSpPr>
        <p:spPr>
          <a:xfrm>
            <a:off x="6286192" y="3048206"/>
            <a:ext cx="2098800" cy="720000"/>
          </a:xfrm>
          <a:prstGeom prst="rect">
            <a:avLst/>
          </a:prstGeom>
          <a:noFill/>
          <a:ln>
            <a:noFill/>
          </a:ln>
        </p:spPr>
        <p:txBody>
          <a:bodyPr spcFirstLastPara="1" wrap="square" lIns="90000"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1" name="Google Shape;221;p35"/>
          <p:cNvSpPr txBox="1">
            <a:spLocks noGrp="1"/>
          </p:cNvSpPr>
          <p:nvPr>
            <p:ph type="title" idx="2"/>
          </p:nvPr>
        </p:nvSpPr>
        <p:spPr>
          <a:xfrm>
            <a:off x="3522600" y="2556631"/>
            <a:ext cx="2098800" cy="720000"/>
          </a:xfrm>
          <a:prstGeom prst="rect">
            <a:avLst/>
          </a:prstGeom>
          <a:noFill/>
          <a:ln>
            <a:noFill/>
          </a:ln>
        </p:spPr>
        <p:txBody>
          <a:bodyPr spcFirstLastPara="1" wrap="square" lIns="0" tIns="91425" rIns="91425" bIns="91425" anchor="ctr" anchorCtr="0">
            <a:noAutofit/>
          </a:bodyPr>
          <a:lstStyle>
            <a:lvl1pPr lvl="0" algn="ctr" rtl="0">
              <a:spcBef>
                <a:spcPts val="0"/>
              </a:spcBef>
              <a:spcAft>
                <a:spcPts val="0"/>
              </a:spcAft>
              <a:buSzPts val="1800"/>
              <a:buNone/>
              <a:defRPr sz="1700" b="1">
                <a:latin typeface="Saira"/>
                <a:ea typeface="Saira"/>
                <a:cs typeface="Saira"/>
                <a:sym typeface="Saira"/>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22" name="Google Shape;222;p35"/>
          <p:cNvSpPr txBox="1">
            <a:spLocks noGrp="1"/>
          </p:cNvSpPr>
          <p:nvPr>
            <p:ph type="subTitle" idx="3"/>
          </p:nvPr>
        </p:nvSpPr>
        <p:spPr>
          <a:xfrm>
            <a:off x="3522600" y="3048206"/>
            <a:ext cx="2098800" cy="720000"/>
          </a:xfrm>
          <a:prstGeom prst="rect">
            <a:avLst/>
          </a:prstGeom>
          <a:noFill/>
          <a:ln>
            <a:noFill/>
          </a:ln>
        </p:spPr>
        <p:txBody>
          <a:bodyPr spcFirstLastPara="1" wrap="square" lIns="90000"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3" name="Google Shape;223;p35"/>
          <p:cNvSpPr txBox="1">
            <a:spLocks noGrp="1"/>
          </p:cNvSpPr>
          <p:nvPr>
            <p:ph type="title" idx="4"/>
          </p:nvPr>
        </p:nvSpPr>
        <p:spPr>
          <a:xfrm>
            <a:off x="752467" y="2556631"/>
            <a:ext cx="2098800" cy="720000"/>
          </a:xfrm>
          <a:prstGeom prst="rect">
            <a:avLst/>
          </a:prstGeom>
          <a:noFill/>
          <a:ln>
            <a:noFill/>
          </a:ln>
        </p:spPr>
        <p:txBody>
          <a:bodyPr spcFirstLastPara="1" wrap="square" lIns="0" tIns="91425" rIns="91425" bIns="91425" anchor="ctr" anchorCtr="0">
            <a:noAutofit/>
          </a:bodyPr>
          <a:lstStyle>
            <a:lvl1pPr lvl="0" algn="ctr" rtl="0">
              <a:spcBef>
                <a:spcPts val="0"/>
              </a:spcBef>
              <a:spcAft>
                <a:spcPts val="0"/>
              </a:spcAft>
              <a:buSzPts val="1800"/>
              <a:buNone/>
              <a:defRPr sz="1700" b="1">
                <a:latin typeface="Saira"/>
                <a:ea typeface="Saira"/>
                <a:cs typeface="Saira"/>
                <a:sym typeface="Saira"/>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24" name="Google Shape;224;p35"/>
          <p:cNvSpPr txBox="1">
            <a:spLocks noGrp="1"/>
          </p:cNvSpPr>
          <p:nvPr>
            <p:ph type="subTitle" idx="5"/>
          </p:nvPr>
        </p:nvSpPr>
        <p:spPr>
          <a:xfrm>
            <a:off x="752467" y="3048206"/>
            <a:ext cx="2098800" cy="720000"/>
          </a:xfrm>
          <a:prstGeom prst="rect">
            <a:avLst/>
          </a:prstGeom>
          <a:noFill/>
          <a:ln>
            <a:noFill/>
          </a:ln>
        </p:spPr>
        <p:txBody>
          <a:bodyPr spcFirstLastPara="1" wrap="square" lIns="90000"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225" name="Google Shape;225;p35"/>
          <p:cNvGrpSpPr/>
          <p:nvPr/>
        </p:nvGrpSpPr>
        <p:grpSpPr>
          <a:xfrm rot="10800000">
            <a:off x="8240101" y="722727"/>
            <a:ext cx="183900" cy="630598"/>
            <a:chOff x="-6596949" y="-8244600"/>
            <a:chExt cx="183900" cy="630598"/>
          </a:xfrm>
        </p:grpSpPr>
        <p:sp>
          <p:nvSpPr>
            <p:cNvPr id="226" name="Google Shape;226;p35"/>
            <p:cNvSpPr/>
            <p:nvPr/>
          </p:nvSpPr>
          <p:spPr>
            <a:xfrm rot="-5400000">
              <a:off x="-6596949" y="-8005933"/>
              <a:ext cx="183900" cy="183900"/>
            </a:xfrm>
            <a:prstGeom prst="flowChartConnector">
              <a:avLst/>
            </a:prstGeom>
            <a:solidFill>
              <a:srgbClr val="1B1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5"/>
            <p:cNvSpPr/>
            <p:nvPr/>
          </p:nvSpPr>
          <p:spPr>
            <a:xfrm rot="-5400000">
              <a:off x="-6581630" y="-7767302"/>
              <a:ext cx="153300" cy="153300"/>
            </a:xfrm>
            <a:prstGeom prst="homePlate">
              <a:avLst>
                <a:gd name="adj" fmla="val 50000"/>
              </a:avLst>
            </a:prstGeom>
            <a:solidFill>
              <a:srgbClr val="1B1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5"/>
            <p:cNvSpPr/>
            <p:nvPr/>
          </p:nvSpPr>
          <p:spPr>
            <a:xfrm rot="-5400000">
              <a:off x="-6596949" y="-8244600"/>
              <a:ext cx="183900" cy="183900"/>
            </a:xfrm>
            <a:prstGeom prst="diamond">
              <a:avLst/>
            </a:prstGeom>
            <a:solidFill>
              <a:srgbClr val="1B1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229;p35"/>
          <p:cNvSpPr txBox="1">
            <a:spLocks noGrp="1"/>
          </p:cNvSpPr>
          <p:nvPr>
            <p:ph type="title" idx="6"/>
          </p:nvPr>
        </p:nvSpPr>
        <p:spPr>
          <a:xfrm>
            <a:off x="720000" y="563778"/>
            <a:ext cx="7704000" cy="572700"/>
          </a:xfrm>
          <a:prstGeom prst="rect">
            <a:avLst/>
          </a:prstGeom>
        </p:spPr>
        <p:txBody>
          <a:bodyPr spcFirstLastPara="1" wrap="square" lIns="0" tIns="91425" rIns="91425" bIns="91425" anchor="t" anchorCtr="0">
            <a:noAutofit/>
          </a:bodyPr>
          <a:lstStyle>
            <a:lvl1pPr lvl="0" rtl="0">
              <a:spcBef>
                <a:spcPts val="0"/>
              </a:spcBef>
              <a:spcAft>
                <a:spcPts val="0"/>
              </a:spcAft>
              <a:buSzPts val="3000"/>
              <a:buNone/>
              <a:defRPr b="1">
                <a:latin typeface="Saira"/>
                <a:ea typeface="Saira"/>
                <a:cs typeface="Saira"/>
                <a:sym typeface="Saira"/>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230" name="Google Shape;230;p35"/>
          <p:cNvPicPr preferRelativeResize="0"/>
          <p:nvPr/>
        </p:nvPicPr>
        <p:blipFill>
          <a:blip r:embed="rId2">
            <a:alphaModFix/>
          </a:blip>
          <a:stretch>
            <a:fillRect/>
          </a:stretch>
        </p:blipFill>
        <p:spPr>
          <a:xfrm>
            <a:off x="278125" y="4399750"/>
            <a:ext cx="1121300" cy="5725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bg>
      <p:bgPr>
        <a:solidFill>
          <a:srgbClr val="F8F8F8"/>
        </a:solidFill>
        <a:effectLst/>
      </p:bgPr>
    </p:bg>
    <p:spTree>
      <p:nvGrpSpPr>
        <p:cNvPr id="1" name="Shape 65"/>
        <p:cNvGrpSpPr/>
        <p:nvPr/>
      </p:nvGrpSpPr>
      <p:grpSpPr>
        <a:xfrm>
          <a:off x="0" y="0"/>
          <a:ext cx="0" cy="0"/>
          <a:chOff x="0" y="0"/>
          <a:chExt cx="0" cy="0"/>
        </a:xfrm>
      </p:grpSpPr>
      <p:sp>
        <p:nvSpPr>
          <p:cNvPr id="67" name="Google Shape;67;p16"/>
          <p:cNvSpPr txBox="1">
            <a:spLocks noGrp="1"/>
          </p:cNvSpPr>
          <p:nvPr>
            <p:ph type="sldNum" idx="12"/>
          </p:nvPr>
        </p:nvSpPr>
        <p:spPr>
          <a:xfrm>
            <a:off x="8711925" y="4711800"/>
            <a:ext cx="432000" cy="431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pt-BR"/>
              <a:t>‹nº›</a:t>
            </a:fld>
            <a:endParaRPr/>
          </a:p>
        </p:txBody>
      </p:sp>
      <p:pic>
        <p:nvPicPr>
          <p:cNvPr id="73" name="Google Shape;73;p16"/>
          <p:cNvPicPr preferRelativeResize="0"/>
          <p:nvPr/>
        </p:nvPicPr>
        <p:blipFill>
          <a:blip r:embed="rId2">
            <a:alphaModFix/>
          </a:blip>
          <a:stretch>
            <a:fillRect/>
          </a:stretch>
        </p:blipFill>
        <p:spPr>
          <a:xfrm>
            <a:off x="278125" y="4399750"/>
            <a:ext cx="1121300" cy="5725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CUSTOM_1">
    <p:bg>
      <p:bgPr>
        <a:solidFill>
          <a:srgbClr val="F8F8F8"/>
        </a:solidFill>
        <a:effectLst/>
      </p:bgPr>
    </p:bg>
    <p:spTree>
      <p:nvGrpSpPr>
        <p:cNvPr id="1" name="Shape 231"/>
        <p:cNvGrpSpPr/>
        <p:nvPr/>
      </p:nvGrpSpPr>
      <p:grpSpPr>
        <a:xfrm>
          <a:off x="0" y="0"/>
          <a:ext cx="0" cy="0"/>
          <a:chOff x="0" y="0"/>
          <a:chExt cx="0" cy="0"/>
        </a:xfrm>
      </p:grpSpPr>
      <p:sp>
        <p:nvSpPr>
          <p:cNvPr id="232" name="Google Shape;232;p36"/>
          <p:cNvSpPr txBox="1">
            <a:spLocks noGrp="1"/>
          </p:cNvSpPr>
          <p:nvPr>
            <p:ph type="title"/>
          </p:nvPr>
        </p:nvSpPr>
        <p:spPr>
          <a:xfrm>
            <a:off x="2391655" y="1575750"/>
            <a:ext cx="2046300" cy="720000"/>
          </a:xfrm>
          <a:prstGeom prst="rect">
            <a:avLst/>
          </a:prstGeom>
          <a:noFill/>
          <a:ln>
            <a:noFill/>
          </a:ln>
        </p:spPr>
        <p:txBody>
          <a:bodyPr spcFirstLastPara="1" wrap="square" lIns="0" tIns="91425" rIns="91425" bIns="91425" anchor="b" anchorCtr="0">
            <a:noAutofit/>
          </a:bodyPr>
          <a:lstStyle>
            <a:lvl1pPr lvl="0" rtl="0">
              <a:spcBef>
                <a:spcPts val="0"/>
              </a:spcBef>
              <a:spcAft>
                <a:spcPts val="0"/>
              </a:spcAft>
              <a:buSzPts val="1800"/>
              <a:buNone/>
              <a:defRPr sz="1700" b="1">
                <a:latin typeface="Saira"/>
                <a:ea typeface="Saira"/>
                <a:cs typeface="Saira"/>
                <a:sym typeface="Saira"/>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33" name="Google Shape;233;p36"/>
          <p:cNvSpPr txBox="1">
            <a:spLocks noGrp="1"/>
          </p:cNvSpPr>
          <p:nvPr>
            <p:ph type="title" idx="2"/>
          </p:nvPr>
        </p:nvSpPr>
        <p:spPr>
          <a:xfrm>
            <a:off x="5491900" y="1575750"/>
            <a:ext cx="2046300" cy="720000"/>
          </a:xfrm>
          <a:prstGeom prst="rect">
            <a:avLst/>
          </a:prstGeom>
          <a:noFill/>
          <a:ln>
            <a:noFill/>
          </a:ln>
        </p:spPr>
        <p:txBody>
          <a:bodyPr spcFirstLastPara="1" wrap="square" lIns="0" tIns="91425" rIns="91425" bIns="91425" anchor="b" anchorCtr="0">
            <a:noAutofit/>
          </a:bodyPr>
          <a:lstStyle>
            <a:lvl1pPr lvl="0" rtl="0">
              <a:spcBef>
                <a:spcPts val="0"/>
              </a:spcBef>
              <a:spcAft>
                <a:spcPts val="0"/>
              </a:spcAft>
              <a:buSzPts val="1800"/>
              <a:buNone/>
              <a:defRPr sz="1700" b="1">
                <a:latin typeface="Saira"/>
                <a:ea typeface="Saira"/>
                <a:cs typeface="Saira"/>
                <a:sym typeface="Saira"/>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34" name="Google Shape;234;p36"/>
          <p:cNvSpPr txBox="1">
            <a:spLocks noGrp="1"/>
          </p:cNvSpPr>
          <p:nvPr>
            <p:ph type="subTitle" idx="1"/>
          </p:nvPr>
        </p:nvSpPr>
        <p:spPr>
          <a:xfrm>
            <a:off x="2391650" y="2143522"/>
            <a:ext cx="2046300" cy="720000"/>
          </a:xfrm>
          <a:prstGeom prst="rect">
            <a:avLst/>
          </a:prstGeom>
          <a:noFill/>
          <a:ln>
            <a:noFill/>
          </a:ln>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5" name="Google Shape;235;p36"/>
          <p:cNvSpPr txBox="1">
            <a:spLocks noGrp="1"/>
          </p:cNvSpPr>
          <p:nvPr>
            <p:ph type="subTitle" idx="3"/>
          </p:nvPr>
        </p:nvSpPr>
        <p:spPr>
          <a:xfrm>
            <a:off x="5491900" y="2143521"/>
            <a:ext cx="2046300" cy="720000"/>
          </a:xfrm>
          <a:prstGeom prst="rect">
            <a:avLst/>
          </a:prstGeom>
          <a:noFill/>
          <a:ln>
            <a:noFill/>
          </a:ln>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6" name="Google Shape;236;p36"/>
          <p:cNvSpPr txBox="1">
            <a:spLocks noGrp="1"/>
          </p:cNvSpPr>
          <p:nvPr>
            <p:ph type="title" idx="4"/>
          </p:nvPr>
        </p:nvSpPr>
        <p:spPr>
          <a:xfrm>
            <a:off x="2391655" y="3033904"/>
            <a:ext cx="2046300" cy="720000"/>
          </a:xfrm>
          <a:prstGeom prst="rect">
            <a:avLst/>
          </a:prstGeom>
          <a:noFill/>
          <a:ln>
            <a:noFill/>
          </a:ln>
        </p:spPr>
        <p:txBody>
          <a:bodyPr spcFirstLastPara="1" wrap="square" lIns="0" tIns="91425" rIns="91425" bIns="91425" anchor="b" anchorCtr="0">
            <a:noAutofit/>
          </a:bodyPr>
          <a:lstStyle>
            <a:lvl1pPr lvl="0" rtl="0">
              <a:spcBef>
                <a:spcPts val="0"/>
              </a:spcBef>
              <a:spcAft>
                <a:spcPts val="0"/>
              </a:spcAft>
              <a:buSzPts val="1800"/>
              <a:buNone/>
              <a:defRPr sz="1700" b="1">
                <a:latin typeface="Saira"/>
                <a:ea typeface="Saira"/>
                <a:cs typeface="Saira"/>
                <a:sym typeface="Saira"/>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37" name="Google Shape;237;p36"/>
          <p:cNvSpPr txBox="1">
            <a:spLocks noGrp="1"/>
          </p:cNvSpPr>
          <p:nvPr>
            <p:ph type="title" idx="5"/>
          </p:nvPr>
        </p:nvSpPr>
        <p:spPr>
          <a:xfrm>
            <a:off x="5491900" y="3033904"/>
            <a:ext cx="2046300" cy="720000"/>
          </a:xfrm>
          <a:prstGeom prst="rect">
            <a:avLst/>
          </a:prstGeom>
          <a:noFill/>
          <a:ln>
            <a:noFill/>
          </a:ln>
        </p:spPr>
        <p:txBody>
          <a:bodyPr spcFirstLastPara="1" wrap="square" lIns="0" tIns="91425" rIns="91425" bIns="91425" anchor="b" anchorCtr="0">
            <a:noAutofit/>
          </a:bodyPr>
          <a:lstStyle>
            <a:lvl1pPr lvl="0" rtl="0">
              <a:spcBef>
                <a:spcPts val="0"/>
              </a:spcBef>
              <a:spcAft>
                <a:spcPts val="0"/>
              </a:spcAft>
              <a:buSzPts val="1800"/>
              <a:buNone/>
              <a:defRPr sz="1700" b="1">
                <a:latin typeface="Saira"/>
                <a:ea typeface="Saira"/>
                <a:cs typeface="Saira"/>
                <a:sym typeface="Saira"/>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38" name="Google Shape;238;p36"/>
          <p:cNvSpPr txBox="1">
            <a:spLocks noGrp="1"/>
          </p:cNvSpPr>
          <p:nvPr>
            <p:ph type="subTitle" idx="6"/>
          </p:nvPr>
        </p:nvSpPr>
        <p:spPr>
          <a:xfrm>
            <a:off x="2391650" y="3601676"/>
            <a:ext cx="2046300" cy="720000"/>
          </a:xfrm>
          <a:prstGeom prst="rect">
            <a:avLst/>
          </a:prstGeom>
          <a:noFill/>
          <a:ln>
            <a:noFill/>
          </a:ln>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9" name="Google Shape;239;p36"/>
          <p:cNvSpPr txBox="1">
            <a:spLocks noGrp="1"/>
          </p:cNvSpPr>
          <p:nvPr>
            <p:ph type="subTitle" idx="7"/>
          </p:nvPr>
        </p:nvSpPr>
        <p:spPr>
          <a:xfrm>
            <a:off x="5491900" y="3601675"/>
            <a:ext cx="2046300" cy="720000"/>
          </a:xfrm>
          <a:prstGeom prst="rect">
            <a:avLst/>
          </a:prstGeom>
          <a:noFill/>
          <a:ln>
            <a:noFill/>
          </a:ln>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40" name="Google Shape;240;p36"/>
          <p:cNvSpPr txBox="1">
            <a:spLocks noGrp="1"/>
          </p:cNvSpPr>
          <p:nvPr>
            <p:ph type="sldNum" idx="12"/>
          </p:nvPr>
        </p:nvSpPr>
        <p:spPr>
          <a:xfrm>
            <a:off x="8711925" y="4711800"/>
            <a:ext cx="432000" cy="431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pt-BR"/>
              <a:t>‹nº›</a:t>
            </a:fld>
            <a:endParaRPr/>
          </a:p>
        </p:txBody>
      </p:sp>
      <p:sp>
        <p:nvSpPr>
          <p:cNvPr id="241" name="Google Shape;241;p36"/>
          <p:cNvSpPr txBox="1">
            <a:spLocks noGrp="1"/>
          </p:cNvSpPr>
          <p:nvPr>
            <p:ph type="title" idx="8"/>
          </p:nvPr>
        </p:nvSpPr>
        <p:spPr>
          <a:xfrm>
            <a:off x="720000" y="563778"/>
            <a:ext cx="7704000" cy="572700"/>
          </a:xfrm>
          <a:prstGeom prst="rect">
            <a:avLst/>
          </a:prstGeom>
        </p:spPr>
        <p:txBody>
          <a:bodyPr spcFirstLastPara="1" wrap="square" lIns="0" tIns="91425" rIns="91425" bIns="91425" anchor="t" anchorCtr="0">
            <a:noAutofit/>
          </a:bodyPr>
          <a:lstStyle>
            <a:lvl1pPr lvl="0" rtl="0">
              <a:spcBef>
                <a:spcPts val="0"/>
              </a:spcBef>
              <a:spcAft>
                <a:spcPts val="0"/>
              </a:spcAft>
              <a:buSzPts val="3000"/>
              <a:buNone/>
              <a:defRPr b="1">
                <a:latin typeface="Saira"/>
                <a:ea typeface="Saira"/>
                <a:cs typeface="Saira"/>
                <a:sym typeface="Saira"/>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242" name="Google Shape;242;p36"/>
          <p:cNvPicPr preferRelativeResize="0"/>
          <p:nvPr/>
        </p:nvPicPr>
        <p:blipFill>
          <a:blip r:embed="rId2">
            <a:alphaModFix/>
          </a:blip>
          <a:stretch>
            <a:fillRect/>
          </a:stretch>
        </p:blipFill>
        <p:spPr>
          <a:xfrm>
            <a:off x="278125" y="4399750"/>
            <a:ext cx="1121300" cy="5725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1">
  <p:cSld name="CUSTOM_18">
    <p:bg>
      <p:bgPr>
        <a:solidFill>
          <a:srgbClr val="F8F8F8"/>
        </a:solidFill>
        <a:effectLst/>
      </p:bgPr>
    </p:bg>
    <p:spTree>
      <p:nvGrpSpPr>
        <p:cNvPr id="1" name="Shape 243"/>
        <p:cNvGrpSpPr/>
        <p:nvPr/>
      </p:nvGrpSpPr>
      <p:grpSpPr>
        <a:xfrm>
          <a:off x="0" y="0"/>
          <a:ext cx="0" cy="0"/>
          <a:chOff x="0" y="0"/>
          <a:chExt cx="0" cy="0"/>
        </a:xfrm>
      </p:grpSpPr>
      <p:sp>
        <p:nvSpPr>
          <p:cNvPr id="244" name="Google Shape;244;p37"/>
          <p:cNvSpPr txBox="1">
            <a:spLocks noGrp="1"/>
          </p:cNvSpPr>
          <p:nvPr>
            <p:ph type="title"/>
          </p:nvPr>
        </p:nvSpPr>
        <p:spPr>
          <a:xfrm>
            <a:off x="720006" y="1608950"/>
            <a:ext cx="2449800" cy="720000"/>
          </a:xfrm>
          <a:prstGeom prst="rect">
            <a:avLst/>
          </a:prstGeom>
          <a:noFill/>
          <a:ln>
            <a:noFill/>
          </a:ln>
        </p:spPr>
        <p:txBody>
          <a:bodyPr spcFirstLastPara="1" wrap="square" lIns="0" tIns="91425" rIns="91425" bIns="91425" anchor="ctr" anchorCtr="0">
            <a:noAutofit/>
          </a:bodyPr>
          <a:lstStyle>
            <a:lvl1pPr lvl="0" rtl="0">
              <a:spcBef>
                <a:spcPts val="0"/>
              </a:spcBef>
              <a:spcAft>
                <a:spcPts val="0"/>
              </a:spcAft>
              <a:buSzPts val="1800"/>
              <a:buNone/>
              <a:defRPr sz="1700" b="1">
                <a:latin typeface="Saira"/>
                <a:ea typeface="Saira"/>
                <a:cs typeface="Saira"/>
                <a:sym typeface="Saira"/>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45" name="Google Shape;245;p37"/>
          <p:cNvSpPr txBox="1">
            <a:spLocks noGrp="1"/>
          </p:cNvSpPr>
          <p:nvPr>
            <p:ph type="title" idx="2"/>
          </p:nvPr>
        </p:nvSpPr>
        <p:spPr>
          <a:xfrm>
            <a:off x="4590531" y="1608950"/>
            <a:ext cx="2451000" cy="720000"/>
          </a:xfrm>
          <a:prstGeom prst="rect">
            <a:avLst/>
          </a:prstGeom>
          <a:noFill/>
          <a:ln>
            <a:noFill/>
          </a:ln>
        </p:spPr>
        <p:txBody>
          <a:bodyPr spcFirstLastPara="1" wrap="square" lIns="0" tIns="91425" rIns="91425" bIns="91425" anchor="ctr" anchorCtr="0">
            <a:noAutofit/>
          </a:bodyPr>
          <a:lstStyle>
            <a:lvl1pPr lvl="0" rtl="0">
              <a:spcBef>
                <a:spcPts val="0"/>
              </a:spcBef>
              <a:spcAft>
                <a:spcPts val="0"/>
              </a:spcAft>
              <a:buSzPts val="1800"/>
              <a:buNone/>
              <a:defRPr sz="1700" b="1">
                <a:latin typeface="Saira"/>
                <a:ea typeface="Saira"/>
                <a:cs typeface="Saira"/>
                <a:sym typeface="Saira"/>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46" name="Google Shape;246;p37"/>
          <p:cNvSpPr txBox="1">
            <a:spLocks noGrp="1"/>
          </p:cNvSpPr>
          <p:nvPr>
            <p:ph type="subTitle" idx="1"/>
          </p:nvPr>
        </p:nvSpPr>
        <p:spPr>
          <a:xfrm>
            <a:off x="720000" y="2171584"/>
            <a:ext cx="2451000" cy="720000"/>
          </a:xfrm>
          <a:prstGeom prst="rect">
            <a:avLst/>
          </a:prstGeom>
          <a:noFill/>
          <a:ln>
            <a:noFill/>
          </a:ln>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47" name="Google Shape;247;p37"/>
          <p:cNvSpPr txBox="1">
            <a:spLocks noGrp="1"/>
          </p:cNvSpPr>
          <p:nvPr>
            <p:ph type="subTitle" idx="3"/>
          </p:nvPr>
        </p:nvSpPr>
        <p:spPr>
          <a:xfrm>
            <a:off x="4590525" y="2171584"/>
            <a:ext cx="2451000" cy="720000"/>
          </a:xfrm>
          <a:prstGeom prst="rect">
            <a:avLst/>
          </a:prstGeom>
          <a:noFill/>
          <a:ln>
            <a:noFill/>
          </a:ln>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48" name="Google Shape;248;p37"/>
          <p:cNvSpPr txBox="1">
            <a:spLocks noGrp="1"/>
          </p:cNvSpPr>
          <p:nvPr>
            <p:ph type="title" idx="4"/>
          </p:nvPr>
        </p:nvSpPr>
        <p:spPr>
          <a:xfrm>
            <a:off x="720006" y="3088935"/>
            <a:ext cx="2449800" cy="720000"/>
          </a:xfrm>
          <a:prstGeom prst="rect">
            <a:avLst/>
          </a:prstGeom>
          <a:noFill/>
          <a:ln>
            <a:noFill/>
          </a:ln>
        </p:spPr>
        <p:txBody>
          <a:bodyPr spcFirstLastPara="1" wrap="square" lIns="0" tIns="91425" rIns="91425" bIns="91425" anchor="ctr" anchorCtr="0">
            <a:noAutofit/>
          </a:bodyPr>
          <a:lstStyle>
            <a:lvl1pPr lvl="0" rtl="0">
              <a:spcBef>
                <a:spcPts val="0"/>
              </a:spcBef>
              <a:spcAft>
                <a:spcPts val="0"/>
              </a:spcAft>
              <a:buSzPts val="1800"/>
              <a:buNone/>
              <a:defRPr sz="1700" b="1">
                <a:latin typeface="Saira"/>
                <a:ea typeface="Saira"/>
                <a:cs typeface="Saira"/>
                <a:sym typeface="Saira"/>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49" name="Google Shape;249;p37"/>
          <p:cNvSpPr txBox="1">
            <a:spLocks noGrp="1"/>
          </p:cNvSpPr>
          <p:nvPr>
            <p:ph type="title" idx="5"/>
          </p:nvPr>
        </p:nvSpPr>
        <p:spPr>
          <a:xfrm>
            <a:off x="4590531" y="3088935"/>
            <a:ext cx="2451000" cy="720000"/>
          </a:xfrm>
          <a:prstGeom prst="rect">
            <a:avLst/>
          </a:prstGeom>
          <a:noFill/>
          <a:ln>
            <a:noFill/>
          </a:ln>
        </p:spPr>
        <p:txBody>
          <a:bodyPr spcFirstLastPara="1" wrap="square" lIns="0" tIns="91425" rIns="91425" bIns="91425" anchor="ctr" anchorCtr="0">
            <a:noAutofit/>
          </a:bodyPr>
          <a:lstStyle>
            <a:lvl1pPr lvl="0" rtl="0">
              <a:spcBef>
                <a:spcPts val="0"/>
              </a:spcBef>
              <a:spcAft>
                <a:spcPts val="0"/>
              </a:spcAft>
              <a:buSzPts val="1800"/>
              <a:buNone/>
              <a:defRPr sz="1700" b="1">
                <a:latin typeface="Saira"/>
                <a:ea typeface="Saira"/>
                <a:cs typeface="Saira"/>
                <a:sym typeface="Saira"/>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50" name="Google Shape;250;p37"/>
          <p:cNvSpPr txBox="1">
            <a:spLocks noGrp="1"/>
          </p:cNvSpPr>
          <p:nvPr>
            <p:ph type="subTitle" idx="6"/>
          </p:nvPr>
        </p:nvSpPr>
        <p:spPr>
          <a:xfrm>
            <a:off x="720000" y="3651569"/>
            <a:ext cx="2451000" cy="720000"/>
          </a:xfrm>
          <a:prstGeom prst="rect">
            <a:avLst/>
          </a:prstGeom>
          <a:noFill/>
          <a:ln>
            <a:noFill/>
          </a:ln>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51" name="Google Shape;251;p37"/>
          <p:cNvSpPr txBox="1">
            <a:spLocks noGrp="1"/>
          </p:cNvSpPr>
          <p:nvPr>
            <p:ph type="subTitle" idx="7"/>
          </p:nvPr>
        </p:nvSpPr>
        <p:spPr>
          <a:xfrm>
            <a:off x="4590525" y="3651569"/>
            <a:ext cx="2451000" cy="720000"/>
          </a:xfrm>
          <a:prstGeom prst="rect">
            <a:avLst/>
          </a:prstGeom>
          <a:noFill/>
          <a:ln>
            <a:noFill/>
          </a:ln>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52" name="Google Shape;252;p37"/>
          <p:cNvSpPr txBox="1">
            <a:spLocks noGrp="1"/>
          </p:cNvSpPr>
          <p:nvPr>
            <p:ph type="sldNum" idx="12"/>
          </p:nvPr>
        </p:nvSpPr>
        <p:spPr>
          <a:xfrm>
            <a:off x="8711925" y="4711800"/>
            <a:ext cx="432000" cy="431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pt-BR"/>
              <a:t>‹nº›</a:t>
            </a:fld>
            <a:endParaRPr/>
          </a:p>
        </p:txBody>
      </p:sp>
      <p:grpSp>
        <p:nvGrpSpPr>
          <p:cNvPr id="253" name="Google Shape;253;p37"/>
          <p:cNvGrpSpPr/>
          <p:nvPr/>
        </p:nvGrpSpPr>
        <p:grpSpPr>
          <a:xfrm rot="10800000">
            <a:off x="8200651" y="3748235"/>
            <a:ext cx="183900" cy="630598"/>
            <a:chOff x="-6537299" y="-10051675"/>
            <a:chExt cx="183900" cy="630598"/>
          </a:xfrm>
        </p:grpSpPr>
        <p:sp>
          <p:nvSpPr>
            <p:cNvPr id="254" name="Google Shape;254;p37"/>
            <p:cNvSpPr/>
            <p:nvPr/>
          </p:nvSpPr>
          <p:spPr>
            <a:xfrm rot="-5400000">
              <a:off x="-6537299" y="-9813008"/>
              <a:ext cx="183900" cy="183900"/>
            </a:xfrm>
            <a:prstGeom prst="flowChartConnector">
              <a:avLst/>
            </a:prstGeom>
            <a:solidFill>
              <a:srgbClr val="1B1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7"/>
            <p:cNvSpPr/>
            <p:nvPr/>
          </p:nvSpPr>
          <p:spPr>
            <a:xfrm rot="-5400000">
              <a:off x="-6521980" y="-9574377"/>
              <a:ext cx="153300" cy="153300"/>
            </a:xfrm>
            <a:prstGeom prst="homePlate">
              <a:avLst>
                <a:gd name="adj" fmla="val 50000"/>
              </a:avLst>
            </a:prstGeom>
            <a:solidFill>
              <a:srgbClr val="1B1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7"/>
            <p:cNvSpPr/>
            <p:nvPr/>
          </p:nvSpPr>
          <p:spPr>
            <a:xfrm rot="-5400000">
              <a:off x="-6537299" y="-10051675"/>
              <a:ext cx="183900" cy="183900"/>
            </a:xfrm>
            <a:prstGeom prst="diamond">
              <a:avLst/>
            </a:prstGeom>
            <a:solidFill>
              <a:srgbClr val="1B1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 name="Google Shape;257;p37"/>
          <p:cNvSpPr txBox="1">
            <a:spLocks noGrp="1"/>
          </p:cNvSpPr>
          <p:nvPr>
            <p:ph type="title" idx="8"/>
          </p:nvPr>
        </p:nvSpPr>
        <p:spPr>
          <a:xfrm>
            <a:off x="720000" y="563778"/>
            <a:ext cx="7704000" cy="572700"/>
          </a:xfrm>
          <a:prstGeom prst="rect">
            <a:avLst/>
          </a:prstGeom>
        </p:spPr>
        <p:txBody>
          <a:bodyPr spcFirstLastPara="1" wrap="square" lIns="0" tIns="91425" rIns="91425" bIns="91425" anchor="t" anchorCtr="0">
            <a:noAutofit/>
          </a:bodyPr>
          <a:lstStyle>
            <a:lvl1pPr lvl="0" rtl="0">
              <a:spcBef>
                <a:spcPts val="0"/>
              </a:spcBef>
              <a:spcAft>
                <a:spcPts val="0"/>
              </a:spcAft>
              <a:buSzPts val="3000"/>
              <a:buNone/>
              <a:defRPr b="1">
                <a:latin typeface="Saira"/>
                <a:ea typeface="Saira"/>
                <a:cs typeface="Saira"/>
                <a:sym typeface="Saira"/>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258" name="Google Shape;258;p37"/>
          <p:cNvPicPr preferRelativeResize="0"/>
          <p:nvPr/>
        </p:nvPicPr>
        <p:blipFill>
          <a:blip r:embed="rId2">
            <a:alphaModFix/>
          </a:blip>
          <a:stretch>
            <a:fillRect/>
          </a:stretch>
        </p:blipFill>
        <p:spPr>
          <a:xfrm>
            <a:off x="278125" y="4399750"/>
            <a:ext cx="1121300" cy="5725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p:cSld name="CUSTOM_5">
    <p:bg>
      <p:bgPr>
        <a:solidFill>
          <a:srgbClr val="F8F8F8"/>
        </a:solidFill>
        <a:effectLst/>
      </p:bgPr>
    </p:bg>
    <p:spTree>
      <p:nvGrpSpPr>
        <p:cNvPr id="1" name="Shape 259"/>
        <p:cNvGrpSpPr/>
        <p:nvPr/>
      </p:nvGrpSpPr>
      <p:grpSpPr>
        <a:xfrm>
          <a:off x="0" y="0"/>
          <a:ext cx="0" cy="0"/>
          <a:chOff x="0" y="0"/>
          <a:chExt cx="0" cy="0"/>
        </a:xfrm>
      </p:grpSpPr>
      <p:sp>
        <p:nvSpPr>
          <p:cNvPr id="260" name="Google Shape;260;p38"/>
          <p:cNvSpPr txBox="1">
            <a:spLocks noGrp="1"/>
          </p:cNvSpPr>
          <p:nvPr>
            <p:ph type="title"/>
          </p:nvPr>
        </p:nvSpPr>
        <p:spPr>
          <a:xfrm>
            <a:off x="720005" y="1864100"/>
            <a:ext cx="2055900" cy="540000"/>
          </a:xfrm>
          <a:prstGeom prst="rect">
            <a:avLst/>
          </a:prstGeom>
          <a:noFill/>
          <a:ln>
            <a:noFill/>
          </a:ln>
        </p:spPr>
        <p:txBody>
          <a:bodyPr spcFirstLastPara="1" wrap="square" lIns="0" tIns="91425" rIns="91425" bIns="91425" anchor="ctr" anchorCtr="0">
            <a:noAutofit/>
          </a:bodyPr>
          <a:lstStyle>
            <a:lvl1pPr lvl="0" rtl="0">
              <a:spcBef>
                <a:spcPts val="0"/>
              </a:spcBef>
              <a:spcAft>
                <a:spcPts val="0"/>
              </a:spcAft>
              <a:buSzPts val="1800"/>
              <a:buNone/>
              <a:defRPr sz="1700" b="1">
                <a:latin typeface="Saira"/>
                <a:ea typeface="Saira"/>
                <a:cs typeface="Saira"/>
                <a:sym typeface="Saira"/>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61" name="Google Shape;261;p38"/>
          <p:cNvSpPr txBox="1">
            <a:spLocks noGrp="1"/>
          </p:cNvSpPr>
          <p:nvPr>
            <p:ph type="title" idx="2"/>
          </p:nvPr>
        </p:nvSpPr>
        <p:spPr>
          <a:xfrm>
            <a:off x="3609005" y="1864100"/>
            <a:ext cx="2055900" cy="540000"/>
          </a:xfrm>
          <a:prstGeom prst="rect">
            <a:avLst/>
          </a:prstGeom>
          <a:noFill/>
          <a:ln>
            <a:noFill/>
          </a:ln>
        </p:spPr>
        <p:txBody>
          <a:bodyPr spcFirstLastPara="1" wrap="square" lIns="0" tIns="91425" rIns="91425" bIns="91425" anchor="ctr" anchorCtr="0">
            <a:noAutofit/>
          </a:bodyPr>
          <a:lstStyle>
            <a:lvl1pPr lvl="0" rtl="0">
              <a:spcBef>
                <a:spcPts val="0"/>
              </a:spcBef>
              <a:spcAft>
                <a:spcPts val="0"/>
              </a:spcAft>
              <a:buSzPts val="1800"/>
              <a:buNone/>
              <a:defRPr sz="1700" b="1">
                <a:latin typeface="Saira"/>
                <a:ea typeface="Saira"/>
                <a:cs typeface="Saira"/>
                <a:sym typeface="Saira"/>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62" name="Google Shape;262;p38"/>
          <p:cNvSpPr txBox="1">
            <a:spLocks noGrp="1"/>
          </p:cNvSpPr>
          <p:nvPr>
            <p:ph type="subTitle" idx="1"/>
          </p:nvPr>
        </p:nvSpPr>
        <p:spPr>
          <a:xfrm>
            <a:off x="720000" y="2232926"/>
            <a:ext cx="2055900" cy="719700"/>
          </a:xfrm>
          <a:prstGeom prst="rect">
            <a:avLst/>
          </a:prstGeom>
          <a:noFill/>
          <a:ln>
            <a:noFill/>
          </a:ln>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63" name="Google Shape;263;p38"/>
          <p:cNvSpPr txBox="1">
            <a:spLocks noGrp="1"/>
          </p:cNvSpPr>
          <p:nvPr>
            <p:ph type="subTitle" idx="3"/>
          </p:nvPr>
        </p:nvSpPr>
        <p:spPr>
          <a:xfrm>
            <a:off x="3609000" y="2232926"/>
            <a:ext cx="2055900" cy="719700"/>
          </a:xfrm>
          <a:prstGeom prst="rect">
            <a:avLst/>
          </a:prstGeom>
          <a:noFill/>
          <a:ln>
            <a:noFill/>
          </a:ln>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64" name="Google Shape;264;p38"/>
          <p:cNvSpPr txBox="1">
            <a:spLocks noGrp="1"/>
          </p:cNvSpPr>
          <p:nvPr>
            <p:ph type="title" idx="4"/>
          </p:nvPr>
        </p:nvSpPr>
        <p:spPr>
          <a:xfrm>
            <a:off x="720005" y="3230339"/>
            <a:ext cx="2055900" cy="540000"/>
          </a:xfrm>
          <a:prstGeom prst="rect">
            <a:avLst/>
          </a:prstGeom>
          <a:noFill/>
          <a:ln>
            <a:noFill/>
          </a:ln>
        </p:spPr>
        <p:txBody>
          <a:bodyPr spcFirstLastPara="1" wrap="square" lIns="0" tIns="91425" rIns="91425" bIns="91425" anchor="ctr" anchorCtr="0">
            <a:noAutofit/>
          </a:bodyPr>
          <a:lstStyle>
            <a:lvl1pPr lvl="0" rtl="0">
              <a:spcBef>
                <a:spcPts val="0"/>
              </a:spcBef>
              <a:spcAft>
                <a:spcPts val="0"/>
              </a:spcAft>
              <a:buSzPts val="1800"/>
              <a:buNone/>
              <a:defRPr sz="1700" b="1">
                <a:latin typeface="Saira"/>
                <a:ea typeface="Saira"/>
                <a:cs typeface="Saira"/>
                <a:sym typeface="Saira"/>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65" name="Google Shape;265;p38"/>
          <p:cNvSpPr txBox="1">
            <a:spLocks noGrp="1"/>
          </p:cNvSpPr>
          <p:nvPr>
            <p:ph type="title" idx="5"/>
          </p:nvPr>
        </p:nvSpPr>
        <p:spPr>
          <a:xfrm>
            <a:off x="3609005" y="3230339"/>
            <a:ext cx="2055900" cy="540000"/>
          </a:xfrm>
          <a:prstGeom prst="rect">
            <a:avLst/>
          </a:prstGeom>
          <a:noFill/>
          <a:ln>
            <a:noFill/>
          </a:ln>
        </p:spPr>
        <p:txBody>
          <a:bodyPr spcFirstLastPara="1" wrap="square" lIns="0" tIns="91425" rIns="91425" bIns="91425" anchor="ctr" anchorCtr="0">
            <a:noAutofit/>
          </a:bodyPr>
          <a:lstStyle>
            <a:lvl1pPr lvl="0" rtl="0">
              <a:spcBef>
                <a:spcPts val="0"/>
              </a:spcBef>
              <a:spcAft>
                <a:spcPts val="0"/>
              </a:spcAft>
              <a:buSzPts val="1800"/>
              <a:buNone/>
              <a:defRPr sz="1700" b="1">
                <a:latin typeface="Saira"/>
                <a:ea typeface="Saira"/>
                <a:cs typeface="Saira"/>
                <a:sym typeface="Saira"/>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66" name="Google Shape;266;p38"/>
          <p:cNvSpPr txBox="1">
            <a:spLocks noGrp="1"/>
          </p:cNvSpPr>
          <p:nvPr>
            <p:ph type="subTitle" idx="6"/>
          </p:nvPr>
        </p:nvSpPr>
        <p:spPr>
          <a:xfrm>
            <a:off x="720000" y="3599975"/>
            <a:ext cx="2055900" cy="719700"/>
          </a:xfrm>
          <a:prstGeom prst="rect">
            <a:avLst/>
          </a:prstGeom>
          <a:noFill/>
          <a:ln>
            <a:noFill/>
          </a:ln>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67" name="Google Shape;267;p38"/>
          <p:cNvSpPr txBox="1">
            <a:spLocks noGrp="1"/>
          </p:cNvSpPr>
          <p:nvPr>
            <p:ph type="subTitle" idx="7"/>
          </p:nvPr>
        </p:nvSpPr>
        <p:spPr>
          <a:xfrm>
            <a:off x="3609000" y="3599975"/>
            <a:ext cx="2055900" cy="719700"/>
          </a:xfrm>
          <a:prstGeom prst="rect">
            <a:avLst/>
          </a:prstGeom>
          <a:noFill/>
          <a:ln>
            <a:noFill/>
          </a:ln>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68" name="Google Shape;268;p38"/>
          <p:cNvSpPr txBox="1">
            <a:spLocks noGrp="1"/>
          </p:cNvSpPr>
          <p:nvPr>
            <p:ph type="title" idx="8"/>
          </p:nvPr>
        </p:nvSpPr>
        <p:spPr>
          <a:xfrm>
            <a:off x="6498005" y="1864100"/>
            <a:ext cx="2055900" cy="540000"/>
          </a:xfrm>
          <a:prstGeom prst="rect">
            <a:avLst/>
          </a:prstGeom>
          <a:noFill/>
          <a:ln>
            <a:noFill/>
          </a:ln>
        </p:spPr>
        <p:txBody>
          <a:bodyPr spcFirstLastPara="1" wrap="square" lIns="0" tIns="91425" rIns="91425" bIns="91425" anchor="ctr" anchorCtr="0">
            <a:noAutofit/>
          </a:bodyPr>
          <a:lstStyle>
            <a:lvl1pPr lvl="0" rtl="0">
              <a:spcBef>
                <a:spcPts val="0"/>
              </a:spcBef>
              <a:spcAft>
                <a:spcPts val="0"/>
              </a:spcAft>
              <a:buSzPts val="1800"/>
              <a:buNone/>
              <a:defRPr sz="1700" b="1">
                <a:latin typeface="Saira"/>
                <a:ea typeface="Saira"/>
                <a:cs typeface="Saira"/>
                <a:sym typeface="Saira"/>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69" name="Google Shape;269;p38"/>
          <p:cNvSpPr txBox="1">
            <a:spLocks noGrp="1"/>
          </p:cNvSpPr>
          <p:nvPr>
            <p:ph type="subTitle" idx="9"/>
          </p:nvPr>
        </p:nvSpPr>
        <p:spPr>
          <a:xfrm>
            <a:off x="6498000" y="2232926"/>
            <a:ext cx="2055900" cy="719700"/>
          </a:xfrm>
          <a:prstGeom prst="rect">
            <a:avLst/>
          </a:prstGeom>
          <a:noFill/>
          <a:ln>
            <a:noFill/>
          </a:ln>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70" name="Google Shape;270;p38"/>
          <p:cNvSpPr txBox="1">
            <a:spLocks noGrp="1"/>
          </p:cNvSpPr>
          <p:nvPr>
            <p:ph type="title" idx="13"/>
          </p:nvPr>
        </p:nvSpPr>
        <p:spPr>
          <a:xfrm>
            <a:off x="6498005" y="3230339"/>
            <a:ext cx="2055900" cy="540000"/>
          </a:xfrm>
          <a:prstGeom prst="rect">
            <a:avLst/>
          </a:prstGeom>
          <a:noFill/>
          <a:ln>
            <a:noFill/>
          </a:ln>
        </p:spPr>
        <p:txBody>
          <a:bodyPr spcFirstLastPara="1" wrap="square" lIns="0" tIns="91425" rIns="91425" bIns="91425" anchor="ctr" anchorCtr="0">
            <a:noAutofit/>
          </a:bodyPr>
          <a:lstStyle>
            <a:lvl1pPr lvl="0" rtl="0">
              <a:spcBef>
                <a:spcPts val="0"/>
              </a:spcBef>
              <a:spcAft>
                <a:spcPts val="0"/>
              </a:spcAft>
              <a:buSzPts val="1800"/>
              <a:buNone/>
              <a:defRPr sz="1700" b="1">
                <a:latin typeface="Saira"/>
                <a:ea typeface="Saira"/>
                <a:cs typeface="Saira"/>
                <a:sym typeface="Saira"/>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1" name="Google Shape;271;p38"/>
          <p:cNvSpPr txBox="1">
            <a:spLocks noGrp="1"/>
          </p:cNvSpPr>
          <p:nvPr>
            <p:ph type="subTitle" idx="14"/>
          </p:nvPr>
        </p:nvSpPr>
        <p:spPr>
          <a:xfrm>
            <a:off x="6498000" y="3599975"/>
            <a:ext cx="2055900" cy="719700"/>
          </a:xfrm>
          <a:prstGeom prst="rect">
            <a:avLst/>
          </a:prstGeom>
          <a:noFill/>
          <a:ln>
            <a:noFill/>
          </a:ln>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72" name="Google Shape;272;p38"/>
          <p:cNvSpPr txBox="1">
            <a:spLocks noGrp="1"/>
          </p:cNvSpPr>
          <p:nvPr>
            <p:ph type="sldNum" idx="12"/>
          </p:nvPr>
        </p:nvSpPr>
        <p:spPr>
          <a:xfrm>
            <a:off x="8711925" y="4711800"/>
            <a:ext cx="432000" cy="431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pt-BR"/>
              <a:t>‹nº›</a:t>
            </a:fld>
            <a:endParaRPr/>
          </a:p>
        </p:txBody>
      </p:sp>
      <p:grpSp>
        <p:nvGrpSpPr>
          <p:cNvPr id="273" name="Google Shape;273;p38"/>
          <p:cNvGrpSpPr/>
          <p:nvPr/>
        </p:nvGrpSpPr>
        <p:grpSpPr>
          <a:xfrm rot="10800000">
            <a:off x="7793402" y="720009"/>
            <a:ext cx="630598" cy="183900"/>
            <a:chOff x="-6576748" y="-6576751"/>
            <a:chExt cx="630598" cy="183900"/>
          </a:xfrm>
        </p:grpSpPr>
        <p:sp>
          <p:nvSpPr>
            <p:cNvPr id="274" name="Google Shape;274;p38"/>
            <p:cNvSpPr/>
            <p:nvPr/>
          </p:nvSpPr>
          <p:spPr>
            <a:xfrm rot="10800000">
              <a:off x="-6338080" y="-6576751"/>
              <a:ext cx="183900" cy="183900"/>
            </a:xfrm>
            <a:prstGeom prst="flowChartConnector">
              <a:avLst/>
            </a:prstGeom>
            <a:solidFill>
              <a:srgbClr val="1B1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8"/>
            <p:cNvSpPr/>
            <p:nvPr/>
          </p:nvSpPr>
          <p:spPr>
            <a:xfrm rot="10800000">
              <a:off x="-6099449" y="-6561469"/>
              <a:ext cx="153300" cy="153300"/>
            </a:xfrm>
            <a:prstGeom prst="homePlate">
              <a:avLst>
                <a:gd name="adj" fmla="val 50000"/>
              </a:avLst>
            </a:prstGeom>
            <a:solidFill>
              <a:srgbClr val="1B1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8"/>
            <p:cNvSpPr/>
            <p:nvPr/>
          </p:nvSpPr>
          <p:spPr>
            <a:xfrm rot="10800000">
              <a:off x="-6576748" y="-6576751"/>
              <a:ext cx="183900" cy="183900"/>
            </a:xfrm>
            <a:prstGeom prst="diamond">
              <a:avLst/>
            </a:prstGeom>
            <a:solidFill>
              <a:srgbClr val="1B1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 name="Google Shape;277;p38"/>
          <p:cNvSpPr txBox="1">
            <a:spLocks noGrp="1"/>
          </p:cNvSpPr>
          <p:nvPr>
            <p:ph type="title" idx="15"/>
          </p:nvPr>
        </p:nvSpPr>
        <p:spPr>
          <a:xfrm>
            <a:off x="720000" y="563778"/>
            <a:ext cx="7704000" cy="572700"/>
          </a:xfrm>
          <a:prstGeom prst="rect">
            <a:avLst/>
          </a:prstGeom>
        </p:spPr>
        <p:txBody>
          <a:bodyPr spcFirstLastPara="1" wrap="square" lIns="0" tIns="91425" rIns="91425" bIns="91425" anchor="t" anchorCtr="0">
            <a:noAutofit/>
          </a:bodyPr>
          <a:lstStyle>
            <a:lvl1pPr lvl="0" rtl="0">
              <a:spcBef>
                <a:spcPts val="0"/>
              </a:spcBef>
              <a:spcAft>
                <a:spcPts val="0"/>
              </a:spcAft>
              <a:buSzPts val="3000"/>
              <a:buNone/>
              <a:defRPr b="1">
                <a:latin typeface="Saira"/>
                <a:ea typeface="Saira"/>
                <a:cs typeface="Saira"/>
                <a:sym typeface="Saira"/>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278" name="Google Shape;278;p38"/>
          <p:cNvPicPr preferRelativeResize="0"/>
          <p:nvPr/>
        </p:nvPicPr>
        <p:blipFill>
          <a:blip r:embed="rId2">
            <a:alphaModFix/>
          </a:blip>
          <a:stretch>
            <a:fillRect/>
          </a:stretch>
        </p:blipFill>
        <p:spPr>
          <a:xfrm>
            <a:off x="278125" y="4399750"/>
            <a:ext cx="1121300" cy="5725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n columns">
  <p:cSld name="CUSTOM_9">
    <p:bg>
      <p:bgPr>
        <a:solidFill>
          <a:srgbClr val="F8F8F8"/>
        </a:solidFill>
        <a:effectLst/>
      </p:bgPr>
    </p:bg>
    <p:spTree>
      <p:nvGrpSpPr>
        <p:cNvPr id="1" name="Shape 279"/>
        <p:cNvGrpSpPr/>
        <p:nvPr/>
      </p:nvGrpSpPr>
      <p:grpSpPr>
        <a:xfrm>
          <a:off x="0" y="0"/>
          <a:ext cx="0" cy="0"/>
          <a:chOff x="0" y="0"/>
          <a:chExt cx="0" cy="0"/>
        </a:xfrm>
      </p:grpSpPr>
      <p:sp>
        <p:nvSpPr>
          <p:cNvPr id="280" name="Google Shape;280;p39"/>
          <p:cNvSpPr txBox="1">
            <a:spLocks noGrp="1"/>
          </p:cNvSpPr>
          <p:nvPr>
            <p:ph type="subTitle" idx="1"/>
          </p:nvPr>
        </p:nvSpPr>
        <p:spPr>
          <a:xfrm>
            <a:off x="1324500" y="2301480"/>
            <a:ext cx="3060900" cy="447300"/>
          </a:xfrm>
          <a:prstGeom prst="rect">
            <a:avLst/>
          </a:prstGeom>
          <a:ln>
            <a:noFill/>
          </a:ln>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39"/>
          <p:cNvSpPr txBox="1">
            <a:spLocks noGrp="1"/>
          </p:cNvSpPr>
          <p:nvPr>
            <p:ph type="subTitle" idx="2"/>
          </p:nvPr>
        </p:nvSpPr>
        <p:spPr>
          <a:xfrm>
            <a:off x="1324475" y="2860060"/>
            <a:ext cx="3060900" cy="447300"/>
          </a:xfrm>
          <a:prstGeom prst="rect">
            <a:avLst/>
          </a:prstGeom>
          <a:ln>
            <a:noFill/>
          </a:ln>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39"/>
          <p:cNvSpPr txBox="1">
            <a:spLocks noGrp="1"/>
          </p:cNvSpPr>
          <p:nvPr>
            <p:ph type="subTitle" idx="3"/>
          </p:nvPr>
        </p:nvSpPr>
        <p:spPr>
          <a:xfrm>
            <a:off x="1324500" y="3418639"/>
            <a:ext cx="3060900" cy="447300"/>
          </a:xfrm>
          <a:prstGeom prst="rect">
            <a:avLst/>
          </a:prstGeom>
          <a:ln>
            <a:noFill/>
          </a:ln>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39"/>
          <p:cNvSpPr txBox="1">
            <a:spLocks noGrp="1"/>
          </p:cNvSpPr>
          <p:nvPr>
            <p:ph type="subTitle" idx="4"/>
          </p:nvPr>
        </p:nvSpPr>
        <p:spPr>
          <a:xfrm>
            <a:off x="1324475" y="3977219"/>
            <a:ext cx="3060900" cy="447300"/>
          </a:xfrm>
          <a:prstGeom prst="rect">
            <a:avLst/>
          </a:prstGeom>
          <a:ln>
            <a:noFill/>
          </a:ln>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39"/>
          <p:cNvSpPr txBox="1">
            <a:spLocks noGrp="1"/>
          </p:cNvSpPr>
          <p:nvPr>
            <p:ph type="subTitle" idx="5"/>
          </p:nvPr>
        </p:nvSpPr>
        <p:spPr>
          <a:xfrm>
            <a:off x="1324500" y="1742900"/>
            <a:ext cx="3060900" cy="447300"/>
          </a:xfrm>
          <a:prstGeom prst="rect">
            <a:avLst/>
          </a:prstGeom>
          <a:ln>
            <a:noFill/>
          </a:ln>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39"/>
          <p:cNvSpPr txBox="1">
            <a:spLocks noGrp="1"/>
          </p:cNvSpPr>
          <p:nvPr>
            <p:ph type="subTitle" idx="6"/>
          </p:nvPr>
        </p:nvSpPr>
        <p:spPr>
          <a:xfrm>
            <a:off x="5363111" y="2301480"/>
            <a:ext cx="3060900" cy="447300"/>
          </a:xfrm>
          <a:prstGeom prst="rect">
            <a:avLst/>
          </a:prstGeom>
          <a:ln>
            <a:noFill/>
          </a:ln>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39"/>
          <p:cNvSpPr txBox="1">
            <a:spLocks noGrp="1"/>
          </p:cNvSpPr>
          <p:nvPr>
            <p:ph type="subTitle" idx="7"/>
          </p:nvPr>
        </p:nvSpPr>
        <p:spPr>
          <a:xfrm>
            <a:off x="5363086" y="2860060"/>
            <a:ext cx="3060900" cy="447300"/>
          </a:xfrm>
          <a:prstGeom prst="rect">
            <a:avLst/>
          </a:prstGeom>
          <a:ln>
            <a:noFill/>
          </a:ln>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39"/>
          <p:cNvSpPr txBox="1">
            <a:spLocks noGrp="1"/>
          </p:cNvSpPr>
          <p:nvPr>
            <p:ph type="subTitle" idx="8"/>
          </p:nvPr>
        </p:nvSpPr>
        <p:spPr>
          <a:xfrm>
            <a:off x="5363111" y="3418639"/>
            <a:ext cx="3060900" cy="447300"/>
          </a:xfrm>
          <a:prstGeom prst="rect">
            <a:avLst/>
          </a:prstGeom>
          <a:ln>
            <a:noFill/>
          </a:ln>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39"/>
          <p:cNvSpPr txBox="1">
            <a:spLocks noGrp="1"/>
          </p:cNvSpPr>
          <p:nvPr>
            <p:ph type="subTitle" idx="9"/>
          </p:nvPr>
        </p:nvSpPr>
        <p:spPr>
          <a:xfrm>
            <a:off x="5363086" y="3977219"/>
            <a:ext cx="3060900" cy="447300"/>
          </a:xfrm>
          <a:prstGeom prst="rect">
            <a:avLst/>
          </a:prstGeom>
          <a:ln>
            <a:noFill/>
          </a:ln>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9" name="Google Shape;289;p39"/>
          <p:cNvSpPr txBox="1">
            <a:spLocks noGrp="1"/>
          </p:cNvSpPr>
          <p:nvPr>
            <p:ph type="subTitle" idx="13"/>
          </p:nvPr>
        </p:nvSpPr>
        <p:spPr>
          <a:xfrm>
            <a:off x="5363111" y="1742900"/>
            <a:ext cx="3060900" cy="447300"/>
          </a:xfrm>
          <a:prstGeom prst="rect">
            <a:avLst/>
          </a:prstGeom>
          <a:ln>
            <a:noFill/>
          </a:ln>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0" name="Google Shape;290;p39"/>
          <p:cNvSpPr txBox="1">
            <a:spLocks noGrp="1"/>
          </p:cNvSpPr>
          <p:nvPr>
            <p:ph type="sldNum" idx="12"/>
          </p:nvPr>
        </p:nvSpPr>
        <p:spPr>
          <a:xfrm>
            <a:off x="8711925" y="4711800"/>
            <a:ext cx="432000" cy="431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pt-BR"/>
              <a:t>‹nº›</a:t>
            </a:fld>
            <a:endParaRPr/>
          </a:p>
        </p:txBody>
      </p:sp>
      <p:grpSp>
        <p:nvGrpSpPr>
          <p:cNvPr id="291" name="Google Shape;291;p39"/>
          <p:cNvGrpSpPr/>
          <p:nvPr/>
        </p:nvGrpSpPr>
        <p:grpSpPr>
          <a:xfrm rot="10800000">
            <a:off x="8238625" y="720010"/>
            <a:ext cx="183900" cy="630598"/>
            <a:chOff x="-6575272" y="-7023450"/>
            <a:chExt cx="183900" cy="630598"/>
          </a:xfrm>
        </p:grpSpPr>
        <p:sp>
          <p:nvSpPr>
            <p:cNvPr id="292" name="Google Shape;292;p39"/>
            <p:cNvSpPr/>
            <p:nvPr/>
          </p:nvSpPr>
          <p:spPr>
            <a:xfrm rot="-5400000">
              <a:off x="-6575272" y="-6784783"/>
              <a:ext cx="183900" cy="183900"/>
            </a:xfrm>
            <a:prstGeom prst="flowChartConnector">
              <a:avLst/>
            </a:prstGeom>
            <a:solidFill>
              <a:srgbClr val="1B1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9"/>
            <p:cNvSpPr/>
            <p:nvPr/>
          </p:nvSpPr>
          <p:spPr>
            <a:xfrm rot="-5400000">
              <a:off x="-6559954" y="-6546152"/>
              <a:ext cx="153300" cy="153300"/>
            </a:xfrm>
            <a:prstGeom prst="homePlate">
              <a:avLst>
                <a:gd name="adj" fmla="val 50000"/>
              </a:avLst>
            </a:prstGeom>
            <a:solidFill>
              <a:srgbClr val="1B1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9"/>
            <p:cNvSpPr/>
            <p:nvPr/>
          </p:nvSpPr>
          <p:spPr>
            <a:xfrm rot="-5400000">
              <a:off x="-6575272" y="-7023450"/>
              <a:ext cx="183900" cy="183900"/>
            </a:xfrm>
            <a:prstGeom prst="diamond">
              <a:avLst/>
            </a:prstGeom>
            <a:solidFill>
              <a:srgbClr val="1B1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95;p39"/>
          <p:cNvSpPr txBox="1">
            <a:spLocks noGrp="1"/>
          </p:cNvSpPr>
          <p:nvPr>
            <p:ph type="title"/>
          </p:nvPr>
        </p:nvSpPr>
        <p:spPr>
          <a:xfrm>
            <a:off x="720000" y="563778"/>
            <a:ext cx="7704000" cy="572700"/>
          </a:xfrm>
          <a:prstGeom prst="rect">
            <a:avLst/>
          </a:prstGeom>
        </p:spPr>
        <p:txBody>
          <a:bodyPr spcFirstLastPara="1" wrap="square" lIns="0" tIns="91425" rIns="91425" bIns="91425" anchor="t" anchorCtr="0">
            <a:noAutofit/>
          </a:bodyPr>
          <a:lstStyle>
            <a:lvl1pPr lvl="0" rtl="0">
              <a:spcBef>
                <a:spcPts val="0"/>
              </a:spcBef>
              <a:spcAft>
                <a:spcPts val="0"/>
              </a:spcAft>
              <a:buSzPts val="3000"/>
              <a:buNone/>
              <a:defRPr b="1">
                <a:latin typeface="Saira"/>
                <a:ea typeface="Saira"/>
                <a:cs typeface="Saira"/>
                <a:sym typeface="Saira"/>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296" name="Google Shape;296;p39"/>
          <p:cNvPicPr preferRelativeResize="0"/>
          <p:nvPr/>
        </p:nvPicPr>
        <p:blipFill>
          <a:blip r:embed="rId2">
            <a:alphaModFix/>
          </a:blip>
          <a:stretch>
            <a:fillRect/>
          </a:stretch>
        </p:blipFill>
        <p:spPr>
          <a:xfrm>
            <a:off x="278125" y="4399750"/>
            <a:ext cx="1121300" cy="5725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2" userDrawn="1">
  <p:cSld name="CUSTOM_6">
    <p:bg>
      <p:bgPr>
        <a:solidFill>
          <a:srgbClr val="F8F8F8"/>
        </a:solidFill>
        <a:effectLst/>
      </p:bgPr>
    </p:bg>
    <p:spTree>
      <p:nvGrpSpPr>
        <p:cNvPr id="1" name="Shape 297"/>
        <p:cNvGrpSpPr/>
        <p:nvPr/>
      </p:nvGrpSpPr>
      <p:grpSpPr>
        <a:xfrm>
          <a:off x="0" y="0"/>
          <a:ext cx="0" cy="0"/>
          <a:chOff x="0" y="0"/>
          <a:chExt cx="0" cy="0"/>
        </a:xfrm>
      </p:grpSpPr>
      <p:sp>
        <p:nvSpPr>
          <p:cNvPr id="299" name="Google Shape;299;p40"/>
          <p:cNvSpPr txBox="1">
            <a:spLocks noGrp="1"/>
          </p:cNvSpPr>
          <p:nvPr>
            <p:ph type="sldNum" idx="12"/>
          </p:nvPr>
        </p:nvSpPr>
        <p:spPr>
          <a:xfrm>
            <a:off x="8711925" y="4711800"/>
            <a:ext cx="432000" cy="431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pt-BR"/>
              <a:t>‹nº›</a:t>
            </a:fld>
            <a:endParaRPr/>
          </a:p>
        </p:txBody>
      </p:sp>
      <p:pic>
        <p:nvPicPr>
          <p:cNvPr id="300" name="Google Shape;300;p40"/>
          <p:cNvPicPr preferRelativeResize="0"/>
          <p:nvPr/>
        </p:nvPicPr>
        <p:blipFill>
          <a:blip r:embed="rId2">
            <a:alphaModFix/>
          </a:blip>
          <a:stretch>
            <a:fillRect/>
          </a:stretch>
        </p:blipFill>
        <p:spPr>
          <a:xfrm>
            <a:off x="278125" y="4399750"/>
            <a:ext cx="1121300" cy="572575"/>
          </a:xfrm>
          <a:prstGeom prst="rect">
            <a:avLst/>
          </a:prstGeom>
          <a:noFill/>
          <a:ln>
            <a:noFill/>
          </a:ln>
        </p:spPr>
      </p:pic>
      <p:pic>
        <p:nvPicPr>
          <p:cNvPr id="303" name="Google Shape;303;p40"/>
          <p:cNvPicPr preferRelativeResize="0"/>
          <p:nvPr/>
        </p:nvPicPr>
        <p:blipFill rotWithShape="1">
          <a:blip r:embed="rId3">
            <a:alphaModFix/>
          </a:blip>
          <a:srcRect/>
          <a:stretch/>
        </p:blipFill>
        <p:spPr>
          <a:xfrm>
            <a:off x="8512700" y="55813"/>
            <a:ext cx="608949" cy="561637"/>
          </a:xfrm>
          <a:prstGeom prst="rect">
            <a:avLst/>
          </a:prstGeom>
          <a:noFill/>
          <a:ln>
            <a:noFill/>
          </a:ln>
        </p:spPr>
      </p:pic>
      <p:pic>
        <p:nvPicPr>
          <p:cNvPr id="3" name="Picture 2">
            <a:extLst>
              <a:ext uri="{FF2B5EF4-FFF2-40B4-BE49-F238E27FC236}">
                <a16:creationId xmlns:a16="http://schemas.microsoft.com/office/drawing/2014/main" id="{05B32D13-DF6F-8719-2DD4-BA3A7557E865}"/>
              </a:ext>
            </a:extLst>
          </p:cNvPr>
          <p:cNvPicPr>
            <a:picLocks noChangeAspect="1" noChangeArrowheads="1"/>
          </p:cNvPicPr>
          <p:nvPr userDrawn="1"/>
        </p:nvPicPr>
        <p:blipFill>
          <a:blip r:embed="rId4">
            <a:alphaModFix amt="50000"/>
            <a:extLst>
              <a:ext uri="{28A0092B-C50C-407E-A947-70E740481C1C}">
                <a14:useLocalDpi xmlns:a14="http://schemas.microsoft.com/office/drawing/2010/main" val="0"/>
              </a:ext>
            </a:extLst>
          </a:blip>
          <a:srcRect/>
          <a:stretch>
            <a:fillRect/>
          </a:stretch>
        </p:blipFill>
        <p:spPr bwMode="auto">
          <a:xfrm>
            <a:off x="-1" y="0"/>
            <a:ext cx="9121649" cy="11944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3" userDrawn="1">
  <p:cSld name="CUSTOM_6_1">
    <p:bg>
      <p:bgPr>
        <a:solidFill>
          <a:srgbClr val="F8F8F8"/>
        </a:solidFill>
        <a:effectLst/>
      </p:bgPr>
    </p:bg>
    <p:spTree>
      <p:nvGrpSpPr>
        <p:cNvPr id="1" name="Shape 304"/>
        <p:cNvGrpSpPr/>
        <p:nvPr/>
      </p:nvGrpSpPr>
      <p:grpSpPr>
        <a:xfrm>
          <a:off x="0" y="0"/>
          <a:ext cx="0" cy="0"/>
          <a:chOff x="0" y="0"/>
          <a:chExt cx="0" cy="0"/>
        </a:xfrm>
      </p:grpSpPr>
      <p:sp>
        <p:nvSpPr>
          <p:cNvPr id="307" name="Google Shape;307;p41"/>
          <p:cNvSpPr txBox="1">
            <a:spLocks noGrp="1"/>
          </p:cNvSpPr>
          <p:nvPr>
            <p:ph type="sldNum" idx="12"/>
          </p:nvPr>
        </p:nvSpPr>
        <p:spPr>
          <a:xfrm>
            <a:off x="8711925" y="4711800"/>
            <a:ext cx="432000" cy="431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pt-BR"/>
              <a:t>‹nº›</a:t>
            </a:fld>
            <a:endParaRPr/>
          </a:p>
        </p:txBody>
      </p:sp>
      <p:pic>
        <p:nvPicPr>
          <p:cNvPr id="309" name="Google Shape;309;p41"/>
          <p:cNvPicPr preferRelativeResize="0"/>
          <p:nvPr/>
        </p:nvPicPr>
        <p:blipFill>
          <a:blip r:embed="rId2">
            <a:alphaModFix/>
          </a:blip>
          <a:stretch>
            <a:fillRect/>
          </a:stretch>
        </p:blipFill>
        <p:spPr>
          <a:xfrm>
            <a:off x="278125" y="4399750"/>
            <a:ext cx="1121300" cy="5725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s" userDrawn="1">
  <p:cSld name="CUSTOM_7">
    <p:bg>
      <p:bgPr>
        <a:solidFill>
          <a:srgbClr val="F8F8F8"/>
        </a:solidFill>
        <a:effectLst/>
      </p:bgPr>
    </p:bg>
    <p:spTree>
      <p:nvGrpSpPr>
        <p:cNvPr id="1" name="Shape 310"/>
        <p:cNvGrpSpPr/>
        <p:nvPr/>
      </p:nvGrpSpPr>
      <p:grpSpPr>
        <a:xfrm>
          <a:off x="0" y="0"/>
          <a:ext cx="0" cy="0"/>
          <a:chOff x="0" y="0"/>
          <a:chExt cx="0" cy="0"/>
        </a:xfrm>
      </p:grpSpPr>
      <p:sp>
        <p:nvSpPr>
          <p:cNvPr id="315" name="Google Shape;315;p42"/>
          <p:cNvSpPr txBox="1">
            <a:spLocks noGrp="1"/>
          </p:cNvSpPr>
          <p:nvPr>
            <p:ph type="sldNum" idx="12"/>
          </p:nvPr>
        </p:nvSpPr>
        <p:spPr>
          <a:xfrm>
            <a:off x="8711925" y="4711800"/>
            <a:ext cx="432000" cy="431700"/>
          </a:xfrm>
          <a:prstGeom prst="rect">
            <a:avLst/>
          </a:prstGeom>
          <a:solidFill>
            <a:schemeClr val="dk1"/>
          </a:solidFill>
        </p:spPr>
        <p:txBody>
          <a:bodyPr spcFirstLastPara="1" wrap="square" lIns="91425" tIns="91425" rIns="91425" bIns="91425" anchor="ctr" anchorCtr="0">
            <a:noAutofit/>
          </a:bodyPr>
          <a:lstStyle>
            <a:lvl1pPr lvl="0" algn="ctr" rtl="0">
              <a:buNone/>
              <a:defRPr sz="1200">
                <a:solidFill>
                  <a:schemeClr val="lt1"/>
                </a:solidFill>
                <a:latin typeface="Saira"/>
                <a:ea typeface="Saira"/>
                <a:cs typeface="Saira"/>
                <a:sym typeface="Saira"/>
              </a:defRPr>
            </a:lvl1pPr>
            <a:lvl2pPr lvl="1" algn="ctr" rtl="0">
              <a:buNone/>
              <a:defRPr sz="1200">
                <a:solidFill>
                  <a:schemeClr val="lt1"/>
                </a:solidFill>
                <a:latin typeface="Saira"/>
                <a:ea typeface="Saira"/>
                <a:cs typeface="Saira"/>
                <a:sym typeface="Saira"/>
              </a:defRPr>
            </a:lvl2pPr>
            <a:lvl3pPr lvl="2" algn="ctr" rtl="0">
              <a:buNone/>
              <a:defRPr sz="1200">
                <a:solidFill>
                  <a:schemeClr val="lt1"/>
                </a:solidFill>
                <a:latin typeface="Saira"/>
                <a:ea typeface="Saira"/>
                <a:cs typeface="Saira"/>
                <a:sym typeface="Saira"/>
              </a:defRPr>
            </a:lvl3pPr>
            <a:lvl4pPr lvl="3" algn="ctr" rtl="0">
              <a:buNone/>
              <a:defRPr sz="1200">
                <a:solidFill>
                  <a:schemeClr val="lt1"/>
                </a:solidFill>
                <a:latin typeface="Saira"/>
                <a:ea typeface="Saira"/>
                <a:cs typeface="Saira"/>
                <a:sym typeface="Saira"/>
              </a:defRPr>
            </a:lvl4pPr>
            <a:lvl5pPr lvl="4" algn="ctr" rtl="0">
              <a:buNone/>
              <a:defRPr sz="1200">
                <a:solidFill>
                  <a:schemeClr val="lt1"/>
                </a:solidFill>
                <a:latin typeface="Saira"/>
                <a:ea typeface="Saira"/>
                <a:cs typeface="Saira"/>
                <a:sym typeface="Saira"/>
              </a:defRPr>
            </a:lvl5pPr>
            <a:lvl6pPr lvl="5" algn="ctr" rtl="0">
              <a:buNone/>
              <a:defRPr sz="1200">
                <a:solidFill>
                  <a:schemeClr val="lt1"/>
                </a:solidFill>
                <a:latin typeface="Saira"/>
                <a:ea typeface="Saira"/>
                <a:cs typeface="Saira"/>
                <a:sym typeface="Saira"/>
              </a:defRPr>
            </a:lvl6pPr>
            <a:lvl7pPr lvl="6" algn="ctr" rtl="0">
              <a:buNone/>
              <a:defRPr sz="1200">
                <a:solidFill>
                  <a:schemeClr val="lt1"/>
                </a:solidFill>
                <a:latin typeface="Saira"/>
                <a:ea typeface="Saira"/>
                <a:cs typeface="Saira"/>
                <a:sym typeface="Saira"/>
              </a:defRPr>
            </a:lvl7pPr>
            <a:lvl8pPr lvl="7" algn="ctr" rtl="0">
              <a:buNone/>
              <a:defRPr sz="1200">
                <a:solidFill>
                  <a:schemeClr val="lt1"/>
                </a:solidFill>
                <a:latin typeface="Saira"/>
                <a:ea typeface="Saira"/>
                <a:cs typeface="Saira"/>
                <a:sym typeface="Saira"/>
              </a:defRPr>
            </a:lvl8pPr>
            <a:lvl9pPr lvl="8" algn="ctr" rtl="0">
              <a:buNone/>
              <a:defRPr sz="1200">
                <a:solidFill>
                  <a:schemeClr val="lt1"/>
                </a:solidFill>
                <a:latin typeface="Saira"/>
                <a:ea typeface="Saira"/>
                <a:cs typeface="Saira"/>
                <a:sym typeface="Saira"/>
              </a:defRPr>
            </a:lvl9pPr>
          </a:lstStyle>
          <a:p>
            <a:pPr marL="0" lvl="0" indent="0" algn="ctr" rtl="0">
              <a:spcBef>
                <a:spcPts val="0"/>
              </a:spcBef>
              <a:spcAft>
                <a:spcPts val="0"/>
              </a:spcAft>
              <a:buNone/>
            </a:pPr>
            <a:fld id="{00000000-1234-1234-1234-123412341234}" type="slidenum">
              <a:rPr lang="pt-BR"/>
              <a:t>‹nº›</a:t>
            </a:fld>
            <a:endParaRPr/>
          </a:p>
        </p:txBody>
      </p:sp>
      <p:sp>
        <p:nvSpPr>
          <p:cNvPr id="317" name="Google Shape;317;p42"/>
          <p:cNvSpPr txBox="1">
            <a:spLocks noGrp="1"/>
          </p:cNvSpPr>
          <p:nvPr>
            <p:ph type="sldNum" idx="4"/>
          </p:nvPr>
        </p:nvSpPr>
        <p:spPr>
          <a:xfrm>
            <a:off x="8711925" y="4711800"/>
            <a:ext cx="432000" cy="431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pt-BR"/>
              <a:t>‹nº›</a:t>
            </a:fld>
            <a:endParaRPr/>
          </a:p>
        </p:txBody>
      </p:sp>
      <p:pic>
        <p:nvPicPr>
          <p:cNvPr id="318" name="Google Shape;318;p42"/>
          <p:cNvPicPr preferRelativeResize="0"/>
          <p:nvPr/>
        </p:nvPicPr>
        <p:blipFill>
          <a:blip r:embed="rId2">
            <a:alphaModFix/>
          </a:blip>
          <a:stretch>
            <a:fillRect/>
          </a:stretch>
        </p:blipFill>
        <p:spPr>
          <a:xfrm>
            <a:off x="278125" y="4399750"/>
            <a:ext cx="1121300" cy="5725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CUSTOM_10">
    <p:bg>
      <p:bgPr>
        <a:solidFill>
          <a:srgbClr val="F8F8F8"/>
        </a:solidFill>
        <a:effectLst/>
      </p:bgPr>
    </p:bg>
    <p:spTree>
      <p:nvGrpSpPr>
        <p:cNvPr id="1" name="Shape 319"/>
        <p:cNvGrpSpPr/>
        <p:nvPr/>
      </p:nvGrpSpPr>
      <p:grpSpPr>
        <a:xfrm>
          <a:off x="0" y="0"/>
          <a:ext cx="0" cy="0"/>
          <a:chOff x="0" y="0"/>
          <a:chExt cx="0" cy="0"/>
        </a:xfrm>
      </p:grpSpPr>
      <p:pic>
        <p:nvPicPr>
          <p:cNvPr id="320" name="Google Shape;320;p43"/>
          <p:cNvPicPr preferRelativeResize="0"/>
          <p:nvPr/>
        </p:nvPicPr>
        <p:blipFill>
          <a:blip r:embed="rId2">
            <a:alphaModFix/>
          </a:blip>
          <a:stretch>
            <a:fillRect/>
          </a:stretch>
        </p:blipFill>
        <p:spPr>
          <a:xfrm>
            <a:off x="152400" y="4462600"/>
            <a:ext cx="1121300" cy="5725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5452CF-DE6C-2B97-12FF-DC6721DC2562}"/>
              </a:ext>
            </a:extLst>
          </p:cNvPr>
          <p:cNvSpPr>
            <a:spLocks noGrp="1"/>
          </p:cNvSpPr>
          <p:nvPr>
            <p:ph type="ctrTitle"/>
          </p:nvPr>
        </p:nvSpPr>
        <p:spPr>
          <a:xfrm>
            <a:off x="1143000" y="841772"/>
            <a:ext cx="6858000" cy="1790700"/>
          </a:xfrm>
        </p:spPr>
        <p:txBody>
          <a:bodyPr anchor="b"/>
          <a:lstStyle>
            <a:lvl1pPr algn="ctr">
              <a:defRPr sz="4500"/>
            </a:lvl1pPr>
          </a:lstStyle>
          <a:p>
            <a:r>
              <a:rPr lang="pt-BR"/>
              <a:t>Clique para editar o título Mestre</a:t>
            </a:r>
          </a:p>
        </p:txBody>
      </p:sp>
      <p:sp>
        <p:nvSpPr>
          <p:cNvPr id="3" name="Subtítulo 2">
            <a:extLst>
              <a:ext uri="{FF2B5EF4-FFF2-40B4-BE49-F238E27FC236}">
                <a16:creationId xmlns:a16="http://schemas.microsoft.com/office/drawing/2014/main" id="{7A4F7BAD-5412-1946-30F4-4BE4792E2DD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EB85372C-FC59-2D4C-B3E4-5133D2861558}"/>
              </a:ext>
            </a:extLst>
          </p:cNvPr>
          <p:cNvSpPr>
            <a:spLocks noGrp="1"/>
          </p:cNvSpPr>
          <p:nvPr>
            <p:ph type="dt" sz="half" idx="10"/>
          </p:nvPr>
        </p:nvSpPr>
        <p:spPr/>
        <p:txBody>
          <a:bodyPr/>
          <a:lstStyle/>
          <a:p>
            <a:fld id="{480D66A6-FF87-6B4C-BD0F-D81491716FFD}" type="datetimeFigureOut">
              <a:rPr lang="pt-BR" smtClean="0"/>
              <a:t>21/05/2024</a:t>
            </a:fld>
            <a:endParaRPr lang="pt-BR"/>
          </a:p>
        </p:txBody>
      </p:sp>
      <p:sp>
        <p:nvSpPr>
          <p:cNvPr id="5" name="Espaço Reservado para Rodapé 4">
            <a:extLst>
              <a:ext uri="{FF2B5EF4-FFF2-40B4-BE49-F238E27FC236}">
                <a16:creationId xmlns:a16="http://schemas.microsoft.com/office/drawing/2014/main" id="{BD95A6D8-0664-B568-2A25-54AF5A85FC3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5D68F8D-54C4-21D6-146E-D64CCDECA187}"/>
              </a:ext>
            </a:extLst>
          </p:cNvPr>
          <p:cNvSpPr>
            <a:spLocks noGrp="1"/>
          </p:cNvSpPr>
          <p:nvPr>
            <p:ph type="sldNum" sz="quarter" idx="12"/>
          </p:nvPr>
        </p:nvSpPr>
        <p:spPr/>
        <p:txBody>
          <a:bodyPr/>
          <a:lstStyle/>
          <a:p>
            <a:fld id="{308F6F6C-8B09-7F41-A916-8BBC539E100E}" type="slidenum">
              <a:rPr lang="pt-BR" smtClean="0"/>
              <a:t>‹nº›</a:t>
            </a:fld>
            <a:endParaRPr lang="pt-BR"/>
          </a:p>
        </p:txBody>
      </p:sp>
    </p:spTree>
    <p:extLst>
      <p:ext uri="{BB962C8B-B14F-4D97-AF65-F5344CB8AC3E}">
        <p14:creationId xmlns:p14="http://schemas.microsoft.com/office/powerpoint/2010/main" val="1384460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436594-216D-F340-B584-76F064CC95E2}"/>
              </a:ext>
            </a:extLst>
          </p:cNvPr>
          <p:cNvSpPr>
            <a:spLocks noGrp="1"/>
          </p:cNvSpPr>
          <p:nvPr>
            <p:ph type="ctrTitle"/>
          </p:nvPr>
        </p:nvSpPr>
        <p:spPr>
          <a:xfrm>
            <a:off x="1143000" y="841772"/>
            <a:ext cx="6858000" cy="1790700"/>
          </a:xfrm>
        </p:spPr>
        <p:txBody>
          <a:bodyPr anchor="b"/>
          <a:lstStyle>
            <a:lvl1pPr algn="ctr">
              <a:defRPr sz="4500"/>
            </a:lvl1pPr>
          </a:lstStyle>
          <a:p>
            <a:r>
              <a:rPr lang="pt-BR"/>
              <a:t>Clique para editar o título Mestre</a:t>
            </a:r>
          </a:p>
        </p:txBody>
      </p:sp>
      <p:sp>
        <p:nvSpPr>
          <p:cNvPr id="3" name="Subtítulo 2">
            <a:extLst>
              <a:ext uri="{FF2B5EF4-FFF2-40B4-BE49-F238E27FC236}">
                <a16:creationId xmlns:a16="http://schemas.microsoft.com/office/drawing/2014/main" id="{9C1ADC99-2CB7-6946-8012-1483FECF7CF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63931465-714D-9C45-98FF-6551AA752E5E}"/>
              </a:ext>
            </a:extLst>
          </p:cNvPr>
          <p:cNvSpPr>
            <a:spLocks noGrp="1"/>
          </p:cNvSpPr>
          <p:nvPr>
            <p:ph type="dt" sz="half" idx="10"/>
          </p:nvPr>
        </p:nvSpPr>
        <p:spPr/>
        <p:txBody>
          <a:bodyPr/>
          <a:lstStyle/>
          <a:p>
            <a:fld id="{B2CDABA4-A351-344A-9E97-5EAD38F78DB3}" type="datetimeFigureOut">
              <a:rPr lang="pt-BR" smtClean="0"/>
              <a:t>21/05/2024</a:t>
            </a:fld>
            <a:endParaRPr lang="pt-BR"/>
          </a:p>
        </p:txBody>
      </p:sp>
      <p:sp>
        <p:nvSpPr>
          <p:cNvPr id="5" name="Espaço Reservado para Rodapé 4">
            <a:extLst>
              <a:ext uri="{FF2B5EF4-FFF2-40B4-BE49-F238E27FC236}">
                <a16:creationId xmlns:a16="http://schemas.microsoft.com/office/drawing/2014/main" id="{CB9539B1-0FA3-904B-9E4F-2E6DFF84A0C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D12B7EC-AED2-804F-B079-F30F34BE8E9A}"/>
              </a:ext>
            </a:extLst>
          </p:cNvPr>
          <p:cNvSpPr>
            <a:spLocks noGrp="1"/>
          </p:cNvSpPr>
          <p:nvPr>
            <p:ph type="sldNum" sz="quarter" idx="12"/>
          </p:nvPr>
        </p:nvSpPr>
        <p:spPr/>
        <p:txBody>
          <a:bodyPr/>
          <a:lstStyle/>
          <a:p>
            <a:fld id="{68FCFA25-914A-6142-B904-5C76B2A28155}" type="slidenum">
              <a:rPr lang="pt-BR" smtClean="0"/>
              <a:t>‹nº›</a:t>
            </a:fld>
            <a:endParaRPr lang="pt-BR"/>
          </a:p>
        </p:txBody>
      </p:sp>
    </p:spTree>
    <p:extLst>
      <p:ext uri="{BB962C8B-B14F-4D97-AF65-F5344CB8AC3E}">
        <p14:creationId xmlns:p14="http://schemas.microsoft.com/office/powerpoint/2010/main" val="1279818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userDrawn="1">
  <p:cSld name="TITLE_AND_TWO_COLUMNS">
    <p:bg>
      <p:bgPr>
        <a:solidFill>
          <a:srgbClr val="F8F8F8"/>
        </a:solidFill>
        <a:effectLst/>
      </p:bgPr>
    </p:bg>
    <p:spTree>
      <p:nvGrpSpPr>
        <p:cNvPr id="1" name="Shape 74"/>
        <p:cNvGrpSpPr/>
        <p:nvPr/>
      </p:nvGrpSpPr>
      <p:grpSpPr>
        <a:xfrm>
          <a:off x="0" y="0"/>
          <a:ext cx="0" cy="0"/>
          <a:chOff x="0" y="0"/>
          <a:chExt cx="0" cy="0"/>
        </a:xfrm>
      </p:grpSpPr>
      <p:sp>
        <p:nvSpPr>
          <p:cNvPr id="75" name="Google Shape;75;p17"/>
          <p:cNvSpPr txBox="1">
            <a:spLocks noGrp="1"/>
          </p:cNvSpPr>
          <p:nvPr>
            <p:ph type="sldNum" idx="12"/>
          </p:nvPr>
        </p:nvSpPr>
        <p:spPr>
          <a:xfrm>
            <a:off x="8711925" y="4711800"/>
            <a:ext cx="432000" cy="431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pt-BR"/>
              <a:t>‹nº›</a:t>
            </a:fld>
            <a:endParaRPr/>
          </a:p>
        </p:txBody>
      </p:sp>
      <p:pic>
        <p:nvPicPr>
          <p:cNvPr id="85" name="Google Shape;85;p17"/>
          <p:cNvPicPr preferRelativeResize="0"/>
          <p:nvPr/>
        </p:nvPicPr>
        <p:blipFill>
          <a:blip r:embed="rId2">
            <a:alphaModFix/>
          </a:blip>
          <a:stretch>
            <a:fillRect/>
          </a:stretch>
        </p:blipFill>
        <p:spPr>
          <a:xfrm>
            <a:off x="278125" y="4399750"/>
            <a:ext cx="1121300" cy="5725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5E7486-41C0-F748-A899-0A267662EA8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7BDB38F1-F26F-C54B-B06B-83B29B158A46}"/>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EBFF318-4A98-0440-A990-ACBE41DF6501}"/>
              </a:ext>
            </a:extLst>
          </p:cNvPr>
          <p:cNvSpPr>
            <a:spLocks noGrp="1"/>
          </p:cNvSpPr>
          <p:nvPr>
            <p:ph type="dt" sz="half" idx="10"/>
          </p:nvPr>
        </p:nvSpPr>
        <p:spPr/>
        <p:txBody>
          <a:bodyPr/>
          <a:lstStyle/>
          <a:p>
            <a:fld id="{B2CDABA4-A351-344A-9E97-5EAD38F78DB3}" type="datetimeFigureOut">
              <a:rPr lang="pt-BR" smtClean="0"/>
              <a:t>21/05/2024</a:t>
            </a:fld>
            <a:endParaRPr lang="pt-BR"/>
          </a:p>
        </p:txBody>
      </p:sp>
      <p:sp>
        <p:nvSpPr>
          <p:cNvPr id="5" name="Espaço Reservado para Rodapé 4">
            <a:extLst>
              <a:ext uri="{FF2B5EF4-FFF2-40B4-BE49-F238E27FC236}">
                <a16:creationId xmlns:a16="http://schemas.microsoft.com/office/drawing/2014/main" id="{205FB9CB-A901-C944-B6A3-8FF117AA9F9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ADBD1DF-555A-0245-BC13-AEAD90B8F2DB}"/>
              </a:ext>
            </a:extLst>
          </p:cNvPr>
          <p:cNvSpPr>
            <a:spLocks noGrp="1"/>
          </p:cNvSpPr>
          <p:nvPr>
            <p:ph type="sldNum" sz="quarter" idx="12"/>
          </p:nvPr>
        </p:nvSpPr>
        <p:spPr/>
        <p:txBody>
          <a:bodyPr/>
          <a:lstStyle/>
          <a:p>
            <a:fld id="{68FCFA25-914A-6142-B904-5C76B2A28155}" type="slidenum">
              <a:rPr lang="pt-BR" smtClean="0"/>
              <a:t>‹nº›</a:t>
            </a:fld>
            <a:endParaRPr lang="pt-BR"/>
          </a:p>
        </p:txBody>
      </p:sp>
    </p:spTree>
    <p:extLst>
      <p:ext uri="{BB962C8B-B14F-4D97-AF65-F5344CB8AC3E}">
        <p14:creationId xmlns:p14="http://schemas.microsoft.com/office/powerpoint/2010/main" val="1100086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3AEC36-8AAA-EA48-8A77-5D93299F5EAD}"/>
              </a:ext>
            </a:extLst>
          </p:cNvPr>
          <p:cNvSpPr>
            <a:spLocks noGrp="1"/>
          </p:cNvSpPr>
          <p:nvPr>
            <p:ph type="title"/>
          </p:nvPr>
        </p:nvSpPr>
        <p:spPr>
          <a:xfrm>
            <a:off x="623888" y="1282304"/>
            <a:ext cx="7886700" cy="2139553"/>
          </a:xfrm>
        </p:spPr>
        <p:txBody>
          <a:bodyPr anchor="b"/>
          <a:lstStyle>
            <a:lvl1pPr>
              <a:defRPr sz="4500"/>
            </a:lvl1pPr>
          </a:lstStyle>
          <a:p>
            <a:r>
              <a:rPr lang="pt-BR"/>
              <a:t>Clique para editar o título Mestre</a:t>
            </a:r>
          </a:p>
        </p:txBody>
      </p:sp>
      <p:sp>
        <p:nvSpPr>
          <p:cNvPr id="3" name="Espaço Reservado para Texto 2">
            <a:extLst>
              <a:ext uri="{FF2B5EF4-FFF2-40B4-BE49-F238E27FC236}">
                <a16:creationId xmlns:a16="http://schemas.microsoft.com/office/drawing/2014/main" id="{F26D78AE-E06B-FC4E-8AC8-64DC6F4BA10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002D53C3-A9A6-AA4C-A298-0FB742D24F77}"/>
              </a:ext>
            </a:extLst>
          </p:cNvPr>
          <p:cNvSpPr>
            <a:spLocks noGrp="1"/>
          </p:cNvSpPr>
          <p:nvPr>
            <p:ph type="dt" sz="half" idx="10"/>
          </p:nvPr>
        </p:nvSpPr>
        <p:spPr/>
        <p:txBody>
          <a:bodyPr/>
          <a:lstStyle/>
          <a:p>
            <a:fld id="{B2CDABA4-A351-344A-9E97-5EAD38F78DB3}" type="datetimeFigureOut">
              <a:rPr lang="pt-BR" smtClean="0"/>
              <a:t>21/05/2024</a:t>
            </a:fld>
            <a:endParaRPr lang="pt-BR"/>
          </a:p>
        </p:txBody>
      </p:sp>
      <p:sp>
        <p:nvSpPr>
          <p:cNvPr id="5" name="Espaço Reservado para Rodapé 4">
            <a:extLst>
              <a:ext uri="{FF2B5EF4-FFF2-40B4-BE49-F238E27FC236}">
                <a16:creationId xmlns:a16="http://schemas.microsoft.com/office/drawing/2014/main" id="{46F8B5E3-BB7F-7641-A949-FFC236E9B3F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DE6256E-3C2B-1D47-91C7-BE183C6C35C2}"/>
              </a:ext>
            </a:extLst>
          </p:cNvPr>
          <p:cNvSpPr>
            <a:spLocks noGrp="1"/>
          </p:cNvSpPr>
          <p:nvPr>
            <p:ph type="sldNum" sz="quarter" idx="12"/>
          </p:nvPr>
        </p:nvSpPr>
        <p:spPr/>
        <p:txBody>
          <a:bodyPr/>
          <a:lstStyle/>
          <a:p>
            <a:fld id="{68FCFA25-914A-6142-B904-5C76B2A28155}" type="slidenum">
              <a:rPr lang="pt-BR" smtClean="0"/>
              <a:t>‹nº›</a:t>
            </a:fld>
            <a:endParaRPr lang="pt-BR"/>
          </a:p>
        </p:txBody>
      </p:sp>
    </p:spTree>
    <p:extLst>
      <p:ext uri="{BB962C8B-B14F-4D97-AF65-F5344CB8AC3E}">
        <p14:creationId xmlns:p14="http://schemas.microsoft.com/office/powerpoint/2010/main" val="40668922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F1B774-225B-0941-97C5-D44FEA2D1A5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E043D9EC-5B1C-EB47-B996-8BDE7820080D}"/>
              </a:ext>
            </a:extLst>
          </p:cNvPr>
          <p:cNvSpPr>
            <a:spLocks noGrp="1"/>
          </p:cNvSpPr>
          <p:nvPr>
            <p:ph sz="half" idx="1"/>
          </p:nvPr>
        </p:nvSpPr>
        <p:spPr>
          <a:xfrm>
            <a:off x="628650" y="1369219"/>
            <a:ext cx="3886200" cy="3263504"/>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063E3C34-6399-A946-B75F-24749DF77FA9}"/>
              </a:ext>
            </a:extLst>
          </p:cNvPr>
          <p:cNvSpPr>
            <a:spLocks noGrp="1"/>
          </p:cNvSpPr>
          <p:nvPr>
            <p:ph sz="half" idx="2"/>
          </p:nvPr>
        </p:nvSpPr>
        <p:spPr>
          <a:xfrm>
            <a:off x="4629150" y="1369219"/>
            <a:ext cx="3886200" cy="3263504"/>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634424C-D269-C04D-901E-DCFE2370F745}"/>
              </a:ext>
            </a:extLst>
          </p:cNvPr>
          <p:cNvSpPr>
            <a:spLocks noGrp="1"/>
          </p:cNvSpPr>
          <p:nvPr>
            <p:ph type="dt" sz="half" idx="10"/>
          </p:nvPr>
        </p:nvSpPr>
        <p:spPr/>
        <p:txBody>
          <a:bodyPr/>
          <a:lstStyle/>
          <a:p>
            <a:fld id="{B2CDABA4-A351-344A-9E97-5EAD38F78DB3}" type="datetimeFigureOut">
              <a:rPr lang="pt-BR" smtClean="0"/>
              <a:t>21/05/2024</a:t>
            </a:fld>
            <a:endParaRPr lang="pt-BR"/>
          </a:p>
        </p:txBody>
      </p:sp>
      <p:sp>
        <p:nvSpPr>
          <p:cNvPr id="6" name="Espaço Reservado para Rodapé 5">
            <a:extLst>
              <a:ext uri="{FF2B5EF4-FFF2-40B4-BE49-F238E27FC236}">
                <a16:creationId xmlns:a16="http://schemas.microsoft.com/office/drawing/2014/main" id="{CA10D665-73D2-994F-8656-D5C359D5D1C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D1622BD-CE79-B743-924B-2584CB79F605}"/>
              </a:ext>
            </a:extLst>
          </p:cNvPr>
          <p:cNvSpPr>
            <a:spLocks noGrp="1"/>
          </p:cNvSpPr>
          <p:nvPr>
            <p:ph type="sldNum" sz="quarter" idx="12"/>
          </p:nvPr>
        </p:nvSpPr>
        <p:spPr/>
        <p:txBody>
          <a:bodyPr/>
          <a:lstStyle/>
          <a:p>
            <a:fld id="{68FCFA25-914A-6142-B904-5C76B2A28155}" type="slidenum">
              <a:rPr lang="pt-BR" smtClean="0"/>
              <a:t>‹nº›</a:t>
            </a:fld>
            <a:endParaRPr lang="pt-BR"/>
          </a:p>
        </p:txBody>
      </p:sp>
    </p:spTree>
    <p:extLst>
      <p:ext uri="{BB962C8B-B14F-4D97-AF65-F5344CB8AC3E}">
        <p14:creationId xmlns:p14="http://schemas.microsoft.com/office/powerpoint/2010/main" val="28863614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A37214-244F-9E4D-B94E-CBF9B3F7E891}"/>
              </a:ext>
            </a:extLst>
          </p:cNvPr>
          <p:cNvSpPr>
            <a:spLocks noGrp="1"/>
          </p:cNvSpPr>
          <p:nvPr>
            <p:ph type="title"/>
          </p:nvPr>
        </p:nvSpPr>
        <p:spPr>
          <a:xfrm>
            <a:off x="629841" y="273844"/>
            <a:ext cx="7886700" cy="994172"/>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0044FC94-E2E1-A54D-BD3A-DE160187225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C6BE0FCE-A06F-1545-9220-F0AF2E18B3C3}"/>
              </a:ext>
            </a:extLst>
          </p:cNvPr>
          <p:cNvSpPr>
            <a:spLocks noGrp="1"/>
          </p:cNvSpPr>
          <p:nvPr>
            <p:ph sz="half" idx="2"/>
          </p:nvPr>
        </p:nvSpPr>
        <p:spPr>
          <a:xfrm>
            <a:off x="629842" y="1878806"/>
            <a:ext cx="3868340" cy="2763441"/>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91350A36-4F61-9648-A6B7-CF42C6409F6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77A83ADF-7A31-D641-BE99-5536229AB35F}"/>
              </a:ext>
            </a:extLst>
          </p:cNvPr>
          <p:cNvSpPr>
            <a:spLocks noGrp="1"/>
          </p:cNvSpPr>
          <p:nvPr>
            <p:ph sz="quarter" idx="4"/>
          </p:nvPr>
        </p:nvSpPr>
        <p:spPr>
          <a:xfrm>
            <a:off x="4629150" y="1878806"/>
            <a:ext cx="3887391" cy="2763441"/>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878B96FE-007A-F941-8230-E47DADC26927}"/>
              </a:ext>
            </a:extLst>
          </p:cNvPr>
          <p:cNvSpPr>
            <a:spLocks noGrp="1"/>
          </p:cNvSpPr>
          <p:nvPr>
            <p:ph type="dt" sz="half" idx="10"/>
          </p:nvPr>
        </p:nvSpPr>
        <p:spPr/>
        <p:txBody>
          <a:bodyPr/>
          <a:lstStyle/>
          <a:p>
            <a:fld id="{B2CDABA4-A351-344A-9E97-5EAD38F78DB3}" type="datetimeFigureOut">
              <a:rPr lang="pt-BR" smtClean="0"/>
              <a:t>21/05/2024</a:t>
            </a:fld>
            <a:endParaRPr lang="pt-BR"/>
          </a:p>
        </p:txBody>
      </p:sp>
      <p:sp>
        <p:nvSpPr>
          <p:cNvPr id="8" name="Espaço Reservado para Rodapé 7">
            <a:extLst>
              <a:ext uri="{FF2B5EF4-FFF2-40B4-BE49-F238E27FC236}">
                <a16:creationId xmlns:a16="http://schemas.microsoft.com/office/drawing/2014/main" id="{C4EE8FF4-8568-AB49-BF47-54235B957F3A}"/>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1E0E218A-96E7-2744-9C33-2F0B89F593F5}"/>
              </a:ext>
            </a:extLst>
          </p:cNvPr>
          <p:cNvSpPr>
            <a:spLocks noGrp="1"/>
          </p:cNvSpPr>
          <p:nvPr>
            <p:ph type="sldNum" sz="quarter" idx="12"/>
          </p:nvPr>
        </p:nvSpPr>
        <p:spPr/>
        <p:txBody>
          <a:bodyPr/>
          <a:lstStyle/>
          <a:p>
            <a:fld id="{68FCFA25-914A-6142-B904-5C76B2A28155}" type="slidenum">
              <a:rPr lang="pt-BR" smtClean="0"/>
              <a:t>‹nº›</a:t>
            </a:fld>
            <a:endParaRPr lang="pt-BR"/>
          </a:p>
        </p:txBody>
      </p:sp>
    </p:spTree>
    <p:extLst>
      <p:ext uri="{BB962C8B-B14F-4D97-AF65-F5344CB8AC3E}">
        <p14:creationId xmlns:p14="http://schemas.microsoft.com/office/powerpoint/2010/main" val="35431016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4EB7A5-EBEC-7F48-993D-49F5BEA355C4}"/>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1CEBD2CC-2EF1-B441-B7A5-9C00A056C5F8}"/>
              </a:ext>
            </a:extLst>
          </p:cNvPr>
          <p:cNvSpPr>
            <a:spLocks noGrp="1"/>
          </p:cNvSpPr>
          <p:nvPr>
            <p:ph type="dt" sz="half" idx="10"/>
          </p:nvPr>
        </p:nvSpPr>
        <p:spPr/>
        <p:txBody>
          <a:bodyPr/>
          <a:lstStyle/>
          <a:p>
            <a:fld id="{B2CDABA4-A351-344A-9E97-5EAD38F78DB3}" type="datetimeFigureOut">
              <a:rPr lang="pt-BR" smtClean="0"/>
              <a:t>21/05/2024</a:t>
            </a:fld>
            <a:endParaRPr lang="pt-BR"/>
          </a:p>
        </p:txBody>
      </p:sp>
      <p:sp>
        <p:nvSpPr>
          <p:cNvPr id="4" name="Espaço Reservado para Rodapé 3">
            <a:extLst>
              <a:ext uri="{FF2B5EF4-FFF2-40B4-BE49-F238E27FC236}">
                <a16:creationId xmlns:a16="http://schemas.microsoft.com/office/drawing/2014/main" id="{CC2F4561-91CF-D047-9DB1-7D5E7772A2B7}"/>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EB7E76D9-FC5D-F647-AFDE-209C7BA9E93A}"/>
              </a:ext>
            </a:extLst>
          </p:cNvPr>
          <p:cNvSpPr>
            <a:spLocks noGrp="1"/>
          </p:cNvSpPr>
          <p:nvPr>
            <p:ph type="sldNum" sz="quarter" idx="12"/>
          </p:nvPr>
        </p:nvSpPr>
        <p:spPr/>
        <p:txBody>
          <a:bodyPr/>
          <a:lstStyle/>
          <a:p>
            <a:fld id="{68FCFA25-914A-6142-B904-5C76B2A28155}" type="slidenum">
              <a:rPr lang="pt-BR" smtClean="0"/>
              <a:t>‹nº›</a:t>
            </a:fld>
            <a:endParaRPr lang="pt-BR"/>
          </a:p>
        </p:txBody>
      </p:sp>
    </p:spTree>
    <p:extLst>
      <p:ext uri="{BB962C8B-B14F-4D97-AF65-F5344CB8AC3E}">
        <p14:creationId xmlns:p14="http://schemas.microsoft.com/office/powerpoint/2010/main" val="12833943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DBA20774-1EB6-8A4C-B4A9-C77C596F98E4}"/>
              </a:ext>
            </a:extLst>
          </p:cNvPr>
          <p:cNvSpPr>
            <a:spLocks noGrp="1"/>
          </p:cNvSpPr>
          <p:nvPr>
            <p:ph type="dt" sz="half" idx="10"/>
          </p:nvPr>
        </p:nvSpPr>
        <p:spPr/>
        <p:txBody>
          <a:bodyPr/>
          <a:lstStyle/>
          <a:p>
            <a:fld id="{B2CDABA4-A351-344A-9E97-5EAD38F78DB3}" type="datetimeFigureOut">
              <a:rPr lang="pt-BR" smtClean="0"/>
              <a:t>21/05/2024</a:t>
            </a:fld>
            <a:endParaRPr lang="pt-BR"/>
          </a:p>
        </p:txBody>
      </p:sp>
      <p:sp>
        <p:nvSpPr>
          <p:cNvPr id="3" name="Espaço Reservado para Rodapé 2">
            <a:extLst>
              <a:ext uri="{FF2B5EF4-FFF2-40B4-BE49-F238E27FC236}">
                <a16:creationId xmlns:a16="http://schemas.microsoft.com/office/drawing/2014/main" id="{01B16FDE-0CC3-9E48-9F1E-8F023028A6AC}"/>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B2A02435-EDF4-5E49-B827-7A5554C408C6}"/>
              </a:ext>
            </a:extLst>
          </p:cNvPr>
          <p:cNvSpPr>
            <a:spLocks noGrp="1"/>
          </p:cNvSpPr>
          <p:nvPr>
            <p:ph type="sldNum" sz="quarter" idx="12"/>
          </p:nvPr>
        </p:nvSpPr>
        <p:spPr/>
        <p:txBody>
          <a:bodyPr/>
          <a:lstStyle/>
          <a:p>
            <a:fld id="{68FCFA25-914A-6142-B904-5C76B2A28155}" type="slidenum">
              <a:rPr lang="pt-BR" smtClean="0"/>
              <a:t>‹nº›</a:t>
            </a:fld>
            <a:endParaRPr lang="pt-BR"/>
          </a:p>
        </p:txBody>
      </p:sp>
    </p:spTree>
    <p:extLst>
      <p:ext uri="{BB962C8B-B14F-4D97-AF65-F5344CB8AC3E}">
        <p14:creationId xmlns:p14="http://schemas.microsoft.com/office/powerpoint/2010/main" val="17116734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68342A-DB3D-F74F-BC60-3B7AF0F8979D}"/>
              </a:ext>
            </a:extLst>
          </p:cNvPr>
          <p:cNvSpPr>
            <a:spLocks noGrp="1"/>
          </p:cNvSpPr>
          <p:nvPr>
            <p:ph type="title"/>
          </p:nvPr>
        </p:nvSpPr>
        <p:spPr>
          <a:xfrm>
            <a:off x="629841" y="342900"/>
            <a:ext cx="2949178" cy="1200150"/>
          </a:xfrm>
        </p:spPr>
        <p:txBody>
          <a:bodyPr anchor="b"/>
          <a:lstStyle>
            <a:lvl1pPr>
              <a:defRPr sz="24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0EB1DA4-6152-9946-A8A8-CD3049AA585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59E89EED-249F-1046-BB98-B34EEC89E6F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E4D52AE1-72F7-E648-AC88-F32628119DA9}"/>
              </a:ext>
            </a:extLst>
          </p:cNvPr>
          <p:cNvSpPr>
            <a:spLocks noGrp="1"/>
          </p:cNvSpPr>
          <p:nvPr>
            <p:ph type="dt" sz="half" idx="10"/>
          </p:nvPr>
        </p:nvSpPr>
        <p:spPr/>
        <p:txBody>
          <a:bodyPr/>
          <a:lstStyle/>
          <a:p>
            <a:fld id="{B2CDABA4-A351-344A-9E97-5EAD38F78DB3}" type="datetimeFigureOut">
              <a:rPr lang="pt-BR" smtClean="0"/>
              <a:t>21/05/2024</a:t>
            </a:fld>
            <a:endParaRPr lang="pt-BR"/>
          </a:p>
        </p:txBody>
      </p:sp>
      <p:sp>
        <p:nvSpPr>
          <p:cNvPr id="6" name="Espaço Reservado para Rodapé 5">
            <a:extLst>
              <a:ext uri="{FF2B5EF4-FFF2-40B4-BE49-F238E27FC236}">
                <a16:creationId xmlns:a16="http://schemas.microsoft.com/office/drawing/2014/main" id="{185BE4C9-4222-B94A-A234-D8EE383D74B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2051AD7C-D7BD-0047-AE71-A78E57DD4CDB}"/>
              </a:ext>
            </a:extLst>
          </p:cNvPr>
          <p:cNvSpPr>
            <a:spLocks noGrp="1"/>
          </p:cNvSpPr>
          <p:nvPr>
            <p:ph type="sldNum" sz="quarter" idx="12"/>
          </p:nvPr>
        </p:nvSpPr>
        <p:spPr/>
        <p:txBody>
          <a:bodyPr/>
          <a:lstStyle/>
          <a:p>
            <a:fld id="{68FCFA25-914A-6142-B904-5C76B2A28155}" type="slidenum">
              <a:rPr lang="pt-BR" smtClean="0"/>
              <a:t>‹nº›</a:t>
            </a:fld>
            <a:endParaRPr lang="pt-BR"/>
          </a:p>
        </p:txBody>
      </p:sp>
    </p:spTree>
    <p:extLst>
      <p:ext uri="{BB962C8B-B14F-4D97-AF65-F5344CB8AC3E}">
        <p14:creationId xmlns:p14="http://schemas.microsoft.com/office/powerpoint/2010/main" val="156288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836E04-7DE7-0D4B-A50F-DD4AA4382CC9}"/>
              </a:ext>
            </a:extLst>
          </p:cNvPr>
          <p:cNvSpPr>
            <a:spLocks noGrp="1"/>
          </p:cNvSpPr>
          <p:nvPr>
            <p:ph type="title"/>
          </p:nvPr>
        </p:nvSpPr>
        <p:spPr>
          <a:xfrm>
            <a:off x="629841" y="342900"/>
            <a:ext cx="2949178" cy="1200150"/>
          </a:xfrm>
        </p:spPr>
        <p:txBody>
          <a:bodyPr anchor="b"/>
          <a:lstStyle>
            <a:lvl1pPr>
              <a:defRPr sz="2400"/>
            </a:lvl1pPr>
          </a:lstStyle>
          <a:p>
            <a:r>
              <a:rPr lang="pt-BR"/>
              <a:t>Clique para editar o título Mestre</a:t>
            </a:r>
          </a:p>
        </p:txBody>
      </p:sp>
      <p:sp>
        <p:nvSpPr>
          <p:cNvPr id="3" name="Espaço Reservado para Imagem 2">
            <a:extLst>
              <a:ext uri="{FF2B5EF4-FFF2-40B4-BE49-F238E27FC236}">
                <a16:creationId xmlns:a16="http://schemas.microsoft.com/office/drawing/2014/main" id="{9DF23A7F-BC6F-9849-933F-329414236D2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t-BR"/>
          </a:p>
        </p:txBody>
      </p:sp>
      <p:sp>
        <p:nvSpPr>
          <p:cNvPr id="4" name="Espaço Reservado para Texto 3">
            <a:extLst>
              <a:ext uri="{FF2B5EF4-FFF2-40B4-BE49-F238E27FC236}">
                <a16:creationId xmlns:a16="http://schemas.microsoft.com/office/drawing/2014/main" id="{06A3C6F2-93B3-5744-BA8E-4B28ED78050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1A422E8-2EB9-A94E-B775-323B16449281}"/>
              </a:ext>
            </a:extLst>
          </p:cNvPr>
          <p:cNvSpPr>
            <a:spLocks noGrp="1"/>
          </p:cNvSpPr>
          <p:nvPr>
            <p:ph type="dt" sz="half" idx="10"/>
          </p:nvPr>
        </p:nvSpPr>
        <p:spPr/>
        <p:txBody>
          <a:bodyPr/>
          <a:lstStyle/>
          <a:p>
            <a:fld id="{B2CDABA4-A351-344A-9E97-5EAD38F78DB3}" type="datetimeFigureOut">
              <a:rPr lang="pt-BR" smtClean="0"/>
              <a:t>21/05/2024</a:t>
            </a:fld>
            <a:endParaRPr lang="pt-BR"/>
          </a:p>
        </p:txBody>
      </p:sp>
      <p:sp>
        <p:nvSpPr>
          <p:cNvPr id="6" name="Espaço Reservado para Rodapé 5">
            <a:extLst>
              <a:ext uri="{FF2B5EF4-FFF2-40B4-BE49-F238E27FC236}">
                <a16:creationId xmlns:a16="http://schemas.microsoft.com/office/drawing/2014/main" id="{30F98B68-3D7B-0B45-90A3-4E2E63832C8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A3B5E31-5719-8E4C-9B48-90AFD29B0AFA}"/>
              </a:ext>
            </a:extLst>
          </p:cNvPr>
          <p:cNvSpPr>
            <a:spLocks noGrp="1"/>
          </p:cNvSpPr>
          <p:nvPr>
            <p:ph type="sldNum" sz="quarter" idx="12"/>
          </p:nvPr>
        </p:nvSpPr>
        <p:spPr/>
        <p:txBody>
          <a:bodyPr/>
          <a:lstStyle/>
          <a:p>
            <a:fld id="{68FCFA25-914A-6142-B904-5C76B2A28155}" type="slidenum">
              <a:rPr lang="pt-BR" smtClean="0"/>
              <a:t>‹nº›</a:t>
            </a:fld>
            <a:endParaRPr lang="pt-BR"/>
          </a:p>
        </p:txBody>
      </p:sp>
    </p:spTree>
    <p:extLst>
      <p:ext uri="{BB962C8B-B14F-4D97-AF65-F5344CB8AC3E}">
        <p14:creationId xmlns:p14="http://schemas.microsoft.com/office/powerpoint/2010/main" val="16380076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9FAFCE-A4DB-3541-AD75-250BDB6AFB6C}"/>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A892C03A-EE75-C340-A324-75B917C5B503}"/>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B9A02F3-1639-AA44-97F8-715147C02899}"/>
              </a:ext>
            </a:extLst>
          </p:cNvPr>
          <p:cNvSpPr>
            <a:spLocks noGrp="1"/>
          </p:cNvSpPr>
          <p:nvPr>
            <p:ph type="dt" sz="half" idx="10"/>
          </p:nvPr>
        </p:nvSpPr>
        <p:spPr/>
        <p:txBody>
          <a:bodyPr/>
          <a:lstStyle/>
          <a:p>
            <a:fld id="{B2CDABA4-A351-344A-9E97-5EAD38F78DB3}" type="datetimeFigureOut">
              <a:rPr lang="pt-BR" smtClean="0"/>
              <a:t>21/05/2024</a:t>
            </a:fld>
            <a:endParaRPr lang="pt-BR"/>
          </a:p>
        </p:txBody>
      </p:sp>
      <p:sp>
        <p:nvSpPr>
          <p:cNvPr id="5" name="Espaço Reservado para Rodapé 4">
            <a:extLst>
              <a:ext uri="{FF2B5EF4-FFF2-40B4-BE49-F238E27FC236}">
                <a16:creationId xmlns:a16="http://schemas.microsoft.com/office/drawing/2014/main" id="{E369C038-2747-BF4B-97F4-1FEFDFAD937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3CDE436-8209-C04A-BDD8-302A51B8BAC3}"/>
              </a:ext>
            </a:extLst>
          </p:cNvPr>
          <p:cNvSpPr>
            <a:spLocks noGrp="1"/>
          </p:cNvSpPr>
          <p:nvPr>
            <p:ph type="sldNum" sz="quarter" idx="12"/>
          </p:nvPr>
        </p:nvSpPr>
        <p:spPr/>
        <p:txBody>
          <a:bodyPr/>
          <a:lstStyle/>
          <a:p>
            <a:fld id="{68FCFA25-914A-6142-B904-5C76B2A28155}" type="slidenum">
              <a:rPr lang="pt-BR" smtClean="0"/>
              <a:t>‹nº›</a:t>
            </a:fld>
            <a:endParaRPr lang="pt-BR"/>
          </a:p>
        </p:txBody>
      </p:sp>
    </p:spTree>
    <p:extLst>
      <p:ext uri="{BB962C8B-B14F-4D97-AF65-F5344CB8AC3E}">
        <p14:creationId xmlns:p14="http://schemas.microsoft.com/office/powerpoint/2010/main" val="24296699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75C419F-7E02-E34E-803F-89EFE4E15B59}"/>
              </a:ext>
            </a:extLst>
          </p:cNvPr>
          <p:cNvSpPr>
            <a:spLocks noGrp="1"/>
          </p:cNvSpPr>
          <p:nvPr>
            <p:ph type="title" orient="vert"/>
          </p:nvPr>
        </p:nvSpPr>
        <p:spPr>
          <a:xfrm>
            <a:off x="6543675" y="273844"/>
            <a:ext cx="1971675" cy="4358879"/>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C4DB537B-1410-7347-B2DC-3151D296DD96}"/>
              </a:ext>
            </a:extLst>
          </p:cNvPr>
          <p:cNvSpPr>
            <a:spLocks noGrp="1"/>
          </p:cNvSpPr>
          <p:nvPr>
            <p:ph type="body" orient="vert" idx="1"/>
          </p:nvPr>
        </p:nvSpPr>
        <p:spPr>
          <a:xfrm>
            <a:off x="628650" y="273844"/>
            <a:ext cx="5800725" cy="4358879"/>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AE25382-3E07-2A41-9FBC-D815B6379473}"/>
              </a:ext>
            </a:extLst>
          </p:cNvPr>
          <p:cNvSpPr>
            <a:spLocks noGrp="1"/>
          </p:cNvSpPr>
          <p:nvPr>
            <p:ph type="dt" sz="half" idx="10"/>
          </p:nvPr>
        </p:nvSpPr>
        <p:spPr/>
        <p:txBody>
          <a:bodyPr/>
          <a:lstStyle/>
          <a:p>
            <a:fld id="{B2CDABA4-A351-344A-9E97-5EAD38F78DB3}" type="datetimeFigureOut">
              <a:rPr lang="pt-BR" smtClean="0"/>
              <a:t>21/05/2024</a:t>
            </a:fld>
            <a:endParaRPr lang="pt-BR"/>
          </a:p>
        </p:txBody>
      </p:sp>
      <p:sp>
        <p:nvSpPr>
          <p:cNvPr id="5" name="Espaço Reservado para Rodapé 4">
            <a:extLst>
              <a:ext uri="{FF2B5EF4-FFF2-40B4-BE49-F238E27FC236}">
                <a16:creationId xmlns:a16="http://schemas.microsoft.com/office/drawing/2014/main" id="{877E9298-CA7C-AC4F-ABF8-6CFCAC17301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51A21C2-AC23-8142-9169-F3BC656E3A08}"/>
              </a:ext>
            </a:extLst>
          </p:cNvPr>
          <p:cNvSpPr>
            <a:spLocks noGrp="1"/>
          </p:cNvSpPr>
          <p:nvPr>
            <p:ph type="sldNum" sz="quarter" idx="12"/>
          </p:nvPr>
        </p:nvSpPr>
        <p:spPr/>
        <p:txBody>
          <a:bodyPr/>
          <a:lstStyle/>
          <a:p>
            <a:fld id="{68FCFA25-914A-6142-B904-5C76B2A28155}" type="slidenum">
              <a:rPr lang="pt-BR" smtClean="0"/>
              <a:t>‹nº›</a:t>
            </a:fld>
            <a:endParaRPr lang="pt-BR"/>
          </a:p>
        </p:txBody>
      </p:sp>
    </p:spTree>
    <p:extLst>
      <p:ext uri="{BB962C8B-B14F-4D97-AF65-F5344CB8AC3E}">
        <p14:creationId xmlns:p14="http://schemas.microsoft.com/office/powerpoint/2010/main" val="651123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rgbClr val="F8F8F8"/>
        </a:solidFill>
        <a:effectLst/>
      </p:bgPr>
    </p:bg>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290500" y="553475"/>
            <a:ext cx="7704000" cy="572700"/>
          </a:xfrm>
          <a:prstGeom prst="rect">
            <a:avLst/>
          </a:prstGeom>
        </p:spPr>
        <p:txBody>
          <a:bodyPr spcFirstLastPara="1" wrap="square" lIns="0" tIns="91425" rIns="91425" bIns="91425" anchor="t" anchorCtr="0">
            <a:noAutofit/>
          </a:bodyPr>
          <a:lstStyle>
            <a:lvl1pPr lvl="0" rtl="0">
              <a:spcBef>
                <a:spcPts val="0"/>
              </a:spcBef>
              <a:spcAft>
                <a:spcPts val="0"/>
              </a:spcAft>
              <a:buClr>
                <a:srgbClr val="3C1380"/>
              </a:buClr>
              <a:buSzPts val="2900"/>
              <a:buFont typeface="Saira"/>
              <a:buNone/>
              <a:defRPr sz="2900" b="1">
                <a:solidFill>
                  <a:srgbClr val="3C1380"/>
                </a:solidFill>
                <a:latin typeface="Saira"/>
                <a:ea typeface="Saira"/>
                <a:cs typeface="Saira"/>
                <a:sym typeface="Saira"/>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8" name="Google Shape;88;p18"/>
          <p:cNvSpPr txBox="1">
            <a:spLocks noGrp="1"/>
          </p:cNvSpPr>
          <p:nvPr>
            <p:ph type="sldNum" idx="12"/>
          </p:nvPr>
        </p:nvSpPr>
        <p:spPr>
          <a:xfrm>
            <a:off x="8711925" y="4711800"/>
            <a:ext cx="432000" cy="431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pt-BR"/>
              <a:t>‹nº›</a:t>
            </a:fld>
            <a:endParaRPr/>
          </a:p>
        </p:txBody>
      </p:sp>
      <p:pic>
        <p:nvPicPr>
          <p:cNvPr id="89" name="Google Shape;89;p18"/>
          <p:cNvPicPr preferRelativeResize="0"/>
          <p:nvPr/>
        </p:nvPicPr>
        <p:blipFill>
          <a:blip r:embed="rId2">
            <a:alphaModFix/>
          </a:blip>
          <a:stretch>
            <a:fillRect/>
          </a:stretch>
        </p:blipFill>
        <p:spPr>
          <a:xfrm>
            <a:off x="278125" y="4399750"/>
            <a:ext cx="1121300" cy="5725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image, Icons with List">
    <p:spTree>
      <p:nvGrpSpPr>
        <p:cNvPr id="1" name=""/>
        <p:cNvGrpSpPr/>
        <p:nvPr/>
      </p:nvGrpSpPr>
      <p:grpSpPr>
        <a:xfrm>
          <a:off x="0" y="0"/>
          <a:ext cx="0" cy="0"/>
          <a:chOff x="0" y="0"/>
          <a:chExt cx="0" cy="0"/>
        </a:xfrm>
      </p:grpSpPr>
      <p:sp>
        <p:nvSpPr>
          <p:cNvPr id="1123" name="Picture Placeholder 6"/>
          <p:cNvSpPr>
            <a:spLocks noGrp="1"/>
          </p:cNvSpPr>
          <p:nvPr>
            <p:ph type="pic" idx="13"/>
          </p:nvPr>
        </p:nvSpPr>
        <p:spPr>
          <a:xfrm>
            <a:off x="-1" y="-1"/>
            <a:ext cx="4572001" cy="5143501"/>
          </a:xfrm>
          <a:prstGeom prst="rect">
            <a:avLst/>
          </a:prstGeom>
        </p:spPr>
        <p:txBody>
          <a:bodyPr lIns="0" tIns="0" rIns="0" bIns="0"/>
          <a:lstStyle/>
          <a:p>
            <a:r>
              <a:rPr lang="en-US" dirty="0"/>
              <a:t>Click icon to add picture</a:t>
            </a:r>
            <a:endParaRPr dirty="0"/>
          </a:p>
        </p:txBody>
      </p:sp>
      <p:sp>
        <p:nvSpPr>
          <p:cNvPr id="1124" name="Body Level One…"/>
          <p:cNvSpPr txBox="1">
            <a:spLocks noGrp="1"/>
          </p:cNvSpPr>
          <p:nvPr>
            <p:ph type="body" sz="half" idx="1"/>
          </p:nvPr>
        </p:nvSpPr>
        <p:spPr>
          <a:xfrm>
            <a:off x="5385817" y="1350749"/>
            <a:ext cx="2946401" cy="30183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25" name="Slide Number"/>
          <p:cNvSpPr txBox="1">
            <a:spLocks noGrp="1"/>
          </p:cNvSpPr>
          <p:nvPr>
            <p:ph type="sldNum" sz="quarter" idx="2"/>
          </p:nvPr>
        </p:nvSpPr>
        <p:spPr>
          <a:prstGeom prst="rect">
            <a:avLst/>
          </a:prstGeom>
        </p:spPr>
        <p:txBody>
          <a:bodyPr/>
          <a:lstStyle>
            <a:lvl1pPr>
              <a:defRPr>
                <a:solidFill>
                  <a:srgbClr val="868D95"/>
                </a:solidFill>
              </a:defRPr>
            </a:lvl1pPr>
          </a:lstStyle>
          <a:p>
            <a:fld id="{86CB4B4D-7CA3-9044-876B-883B54F8677D}" type="slidenum">
              <a:rPr lang="en-US" smtClean="0"/>
              <a:pPr/>
              <a:t>‹nº›</a:t>
            </a:fld>
            <a:endParaRPr lang="en-US" dirty="0"/>
          </a:p>
        </p:txBody>
      </p:sp>
      <p:sp>
        <p:nvSpPr>
          <p:cNvPr id="2" name="Title 1">
            <a:extLst>
              <a:ext uri="{FF2B5EF4-FFF2-40B4-BE49-F238E27FC236}">
                <a16:creationId xmlns:a16="http://schemas.microsoft.com/office/drawing/2014/main" id="{4DF265B4-650C-2947-A37A-7802509F2214}"/>
              </a:ext>
            </a:extLst>
          </p:cNvPr>
          <p:cNvSpPr>
            <a:spLocks noGrp="1"/>
          </p:cNvSpPr>
          <p:nvPr>
            <p:ph type="title"/>
          </p:nvPr>
        </p:nvSpPr>
        <p:spPr>
          <a:xfrm>
            <a:off x="179533" y="172753"/>
            <a:ext cx="4196367" cy="4189291"/>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7763EA89-EE36-F44F-AD4F-0AD61B495376}"/>
              </a:ext>
            </a:extLst>
          </p:cNvPr>
          <p:cNvSpPr>
            <a:spLocks noGrp="1"/>
          </p:cNvSpPr>
          <p:nvPr>
            <p:ph type="ftr" sz="quarter" idx="14"/>
          </p:nvPr>
        </p:nvSpPr>
        <p:spPr/>
        <p:txBody>
          <a:bodyPr/>
          <a:lstStyle>
            <a:lvl1pPr>
              <a:defRPr>
                <a:solidFill>
                  <a:srgbClr val="868D95"/>
                </a:solidFill>
              </a:defRPr>
            </a:lvl1pPr>
          </a:lstStyle>
          <a:p>
            <a:r>
              <a:rPr lang="en-US" dirty="0"/>
              <a:t>IBM Security / © 2020 IBM Corporation</a:t>
            </a:r>
          </a:p>
        </p:txBody>
      </p:sp>
    </p:spTree>
    <p:extLst>
      <p:ext uri="{BB962C8B-B14F-4D97-AF65-F5344CB8AC3E}">
        <p14:creationId xmlns:p14="http://schemas.microsoft.com/office/powerpoint/2010/main" val="12121630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0"/>
            <a:ext cx="9144000" cy="4500563"/>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15999" y="144018"/>
            <a:ext cx="4143431" cy="2358033"/>
          </a:xfrm>
        </p:spPr>
        <p:txBody>
          <a:bodyPr/>
          <a:lstStyle>
            <a:lvl1pPr>
              <a:lnSpc>
                <a:spcPct val="100000"/>
              </a:lnSpc>
              <a:defRPr sz="3225" b="0" i="0">
                <a:solidFill>
                  <a:schemeClr val="tx2"/>
                </a:solidFill>
                <a:latin typeface="IBM Plex Sans Light" panose="020B0403050203000203" pitchFamily="34" charset="0"/>
              </a:defRPr>
            </a:lvl1pPr>
          </a:lstStyle>
          <a:p>
            <a:r>
              <a:rPr lang="en-US" dirty="0"/>
              <a:t>Click to edit Master title style</a:t>
            </a:r>
          </a:p>
        </p:txBody>
      </p:sp>
      <p:sp>
        <p:nvSpPr>
          <p:cNvPr id="3" name="Text Placeholder 6">
            <a:extLst>
              <a:ext uri="{FF2B5EF4-FFF2-40B4-BE49-F238E27FC236}">
                <a16:creationId xmlns:a16="http://schemas.microsoft.com/office/drawing/2014/main" id="{2EC0ABF4-1C51-BF7D-70CF-DD2C38C9DB69}"/>
              </a:ext>
            </a:extLst>
          </p:cNvPr>
          <p:cNvSpPr>
            <a:spLocks noGrp="1"/>
          </p:cNvSpPr>
          <p:nvPr>
            <p:ph type="body" sz="quarter" idx="10"/>
          </p:nvPr>
        </p:nvSpPr>
        <p:spPr>
          <a:xfrm>
            <a:off x="210332" y="4536035"/>
            <a:ext cx="1857133" cy="428625"/>
          </a:xfrm>
          <a:prstGeom prst="rect">
            <a:avLst/>
          </a:prstGeom>
        </p:spPr>
        <p:txBody>
          <a:bodyPr anchor="b"/>
          <a:lstStyle>
            <a:lvl1pPr defTabSz="435483">
              <a:lnSpc>
                <a:spcPct val="100000"/>
              </a:lnSpc>
              <a:spcBef>
                <a:spcPts val="0"/>
              </a:spcBef>
              <a:defRPr b="0" i="0">
                <a:solidFill>
                  <a:schemeClr val="tx1"/>
                </a:solidFill>
                <a:latin typeface="IBM Plex Sans Light" panose="020B0403050203000203" pitchFamily="34" charset="0"/>
              </a:defRPr>
            </a:lvl1pPr>
            <a:lvl2pPr marL="122850" indent="-122850" defTabSz="435483">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247050" indent="-122850" defTabSz="435483">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369900" indent="-122850" defTabSz="435483">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6">
            <a:extLst>
              <a:ext uri="{FF2B5EF4-FFF2-40B4-BE49-F238E27FC236}">
                <a16:creationId xmlns:a16="http://schemas.microsoft.com/office/drawing/2014/main" id="{6069D4BA-0EE4-89E6-7C3A-71F71400A311}"/>
              </a:ext>
            </a:extLst>
          </p:cNvPr>
          <p:cNvSpPr>
            <a:spLocks noGrp="1"/>
          </p:cNvSpPr>
          <p:nvPr>
            <p:ph type="body" sz="quarter" idx="14"/>
          </p:nvPr>
        </p:nvSpPr>
        <p:spPr>
          <a:xfrm>
            <a:off x="2495821" y="4500563"/>
            <a:ext cx="1857133" cy="464097"/>
          </a:xfrm>
          <a:prstGeom prst="rect">
            <a:avLst/>
          </a:prstGeom>
        </p:spPr>
        <p:txBody>
          <a:bodyPr anchor="b"/>
          <a:lstStyle>
            <a:lvl1pPr defTabSz="435483">
              <a:lnSpc>
                <a:spcPct val="100000"/>
              </a:lnSpc>
              <a:spcBef>
                <a:spcPts val="0"/>
              </a:spcBef>
              <a:defRPr b="0" i="0">
                <a:solidFill>
                  <a:schemeClr val="tx1"/>
                </a:solidFill>
                <a:latin typeface="IBM Plex Sans Light" panose="020B0403050203000203" pitchFamily="34" charset="0"/>
              </a:defRPr>
            </a:lvl1pPr>
            <a:lvl2pPr marL="122850" indent="-122850" defTabSz="435483">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247050" indent="-122850" defTabSz="435483">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369900" indent="-122850" defTabSz="435483">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47055564"/>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23798D-A03E-2BC6-136A-14C1E387E723}"/>
              </a:ext>
            </a:extLst>
          </p:cNvPr>
          <p:cNvSpPr/>
          <p:nvPr userDrawn="1"/>
        </p:nvSpPr>
        <p:spPr bwMode="auto">
          <a:xfrm>
            <a:off x="0" y="0"/>
            <a:ext cx="9144000" cy="4500563"/>
          </a:xfrm>
          <a:prstGeom prst="rect">
            <a:avLst/>
          </a:prstGeom>
          <a:solidFill>
            <a:srgbClr val="E5F6FF"/>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4286" tIns="34286" rIns="34286" bIns="34286" numCol="1" rtlCol="0" anchor="t" anchorCtr="0" compatLnSpc="1">
            <a:prstTxWarp prst="textNoShape">
              <a:avLst/>
            </a:prstTxWarp>
          </a:bodyPr>
          <a:lstStyle/>
          <a:p>
            <a:pPr marL="0" marR="0" indent="0" algn="l" defTabSz="342900" rtl="0" eaLnBrk="1" fontAlgn="base" latinLnBrk="0" hangingPunct="1">
              <a:lnSpc>
                <a:spcPct val="100000"/>
              </a:lnSpc>
              <a:spcBef>
                <a:spcPct val="0"/>
              </a:spcBef>
              <a:spcAft>
                <a:spcPct val="0"/>
              </a:spcAft>
              <a:buClrTx/>
              <a:buSzTx/>
              <a:buFont typeface="IBM Plex Sans Light"/>
              <a:buNone/>
              <a:tabLst/>
            </a:pPr>
            <a:endParaRPr kumimoji="0" lang="en-US" sz="525" b="0" i="0" u="none" strike="noStrike" cap="none" normalizeH="0" baseline="0" dirty="0">
              <a:ln>
                <a:noFill/>
              </a:ln>
              <a:solidFill>
                <a:schemeClr val="bg1"/>
              </a:solidFill>
              <a:effectLst/>
              <a:latin typeface="IBM Plex Sans Light" panose="020B0403050203000203" pitchFamily="34" charset="0"/>
            </a:endParaRP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15999" y="144018"/>
            <a:ext cx="4143431" cy="1715095"/>
          </a:xfrm>
        </p:spPr>
        <p:txBody>
          <a:bodyPr/>
          <a:lstStyle>
            <a:lvl1pPr>
              <a:lnSpc>
                <a:spcPct val="100000"/>
              </a:lnSpc>
              <a:defRPr sz="3225" b="0" i="0">
                <a:solidFill>
                  <a:schemeClr val="tx2"/>
                </a:solidFill>
                <a:latin typeface="IBM Plex Sans Light" panose="020B0403050203000203" pitchFamily="34" charset="0"/>
              </a:defRPr>
            </a:lvl1pPr>
          </a:lstStyle>
          <a:p>
            <a:r>
              <a:rPr lang="en-US" dirty="0"/>
              <a:t>Click to edit Master title style</a:t>
            </a:r>
          </a:p>
        </p:txBody>
      </p:sp>
      <p:sp>
        <p:nvSpPr>
          <p:cNvPr id="5" name="Text Placeholder 6">
            <a:extLst>
              <a:ext uri="{FF2B5EF4-FFF2-40B4-BE49-F238E27FC236}">
                <a16:creationId xmlns:a16="http://schemas.microsoft.com/office/drawing/2014/main" id="{5314509F-3705-A705-C5B3-FA435C246A22}"/>
              </a:ext>
            </a:extLst>
          </p:cNvPr>
          <p:cNvSpPr>
            <a:spLocks noGrp="1"/>
          </p:cNvSpPr>
          <p:nvPr>
            <p:ph type="body" sz="quarter" idx="10"/>
          </p:nvPr>
        </p:nvSpPr>
        <p:spPr>
          <a:xfrm>
            <a:off x="210332" y="4536035"/>
            <a:ext cx="1857133" cy="428625"/>
          </a:xfrm>
          <a:prstGeom prst="rect">
            <a:avLst/>
          </a:prstGeom>
        </p:spPr>
        <p:txBody>
          <a:bodyPr anchor="b"/>
          <a:lstStyle>
            <a:lvl1pPr defTabSz="435483">
              <a:lnSpc>
                <a:spcPct val="100000"/>
              </a:lnSpc>
              <a:spcBef>
                <a:spcPts val="0"/>
              </a:spcBef>
              <a:defRPr b="0" i="0">
                <a:solidFill>
                  <a:schemeClr val="tx1"/>
                </a:solidFill>
                <a:latin typeface="IBM Plex Sans Light" panose="020B0403050203000203" pitchFamily="34" charset="0"/>
              </a:defRPr>
            </a:lvl1pPr>
            <a:lvl2pPr marL="122850" indent="-122850" defTabSz="435483">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247050" indent="-122850" defTabSz="435483">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369900" indent="-122850" defTabSz="435483">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6">
            <a:extLst>
              <a:ext uri="{FF2B5EF4-FFF2-40B4-BE49-F238E27FC236}">
                <a16:creationId xmlns:a16="http://schemas.microsoft.com/office/drawing/2014/main" id="{3F264794-39E6-B78D-2E92-D8D02F9188BC}"/>
              </a:ext>
            </a:extLst>
          </p:cNvPr>
          <p:cNvSpPr>
            <a:spLocks noGrp="1"/>
          </p:cNvSpPr>
          <p:nvPr>
            <p:ph type="body" sz="quarter" idx="14"/>
          </p:nvPr>
        </p:nvSpPr>
        <p:spPr>
          <a:xfrm>
            <a:off x="2495821" y="4500563"/>
            <a:ext cx="1857133" cy="464097"/>
          </a:xfrm>
          <a:prstGeom prst="rect">
            <a:avLst/>
          </a:prstGeom>
        </p:spPr>
        <p:txBody>
          <a:bodyPr anchor="b"/>
          <a:lstStyle>
            <a:lvl1pPr defTabSz="435483">
              <a:lnSpc>
                <a:spcPct val="100000"/>
              </a:lnSpc>
              <a:spcBef>
                <a:spcPts val="0"/>
              </a:spcBef>
              <a:defRPr b="0" i="0">
                <a:solidFill>
                  <a:schemeClr val="tx1"/>
                </a:solidFill>
                <a:latin typeface="IBM Plex Sans Light" panose="020B0403050203000203" pitchFamily="34" charset="0"/>
              </a:defRPr>
            </a:lvl1pPr>
            <a:lvl2pPr marL="122850" indent="-122850" defTabSz="435483">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247050" indent="-122850" defTabSz="435483">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369900" indent="-122850" defTabSz="435483">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8523292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ver,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15999" y="144018"/>
            <a:ext cx="4143431" cy="1715095"/>
          </a:xfrm>
        </p:spPr>
        <p:txBody>
          <a:bodyPr/>
          <a:lstStyle>
            <a:lvl1pPr>
              <a:lnSpc>
                <a:spcPct val="100000"/>
              </a:lnSpc>
              <a:defRPr sz="3225" b="0" i="0">
                <a:latin typeface="IBM Plex Sans Light" panose="020B0403050203000203" pitchFamily="34" charset="0"/>
              </a:defRPr>
            </a:lvl1pPr>
          </a:lstStyle>
          <a:p>
            <a:r>
              <a:rPr lang="en-US" dirty="0"/>
              <a:t>Click to edit Master title style</a:t>
            </a:r>
          </a:p>
        </p:txBody>
      </p:sp>
    </p:spTree>
    <p:extLst>
      <p:ext uri="{BB962C8B-B14F-4D97-AF65-F5344CB8AC3E}">
        <p14:creationId xmlns:p14="http://schemas.microsoft.com/office/powerpoint/2010/main" val="2530027391"/>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 plain, business un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15999" y="144018"/>
            <a:ext cx="4143431" cy="1715095"/>
          </a:xfrm>
        </p:spPr>
        <p:txBody>
          <a:bodyPr/>
          <a:lstStyle>
            <a:lvl1pPr>
              <a:lnSpc>
                <a:spcPct val="100000"/>
              </a:lnSpc>
              <a:defRPr sz="3225" b="0" i="0">
                <a:solidFill>
                  <a:schemeClr val="tx2"/>
                </a:solidFill>
                <a:latin typeface="IBM Plex Sans Light" panose="020B0403050203000203"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215999" y="4673727"/>
            <a:ext cx="4143431" cy="285750"/>
          </a:xfrm>
          <a:prstGeom prst="rect">
            <a:avLst/>
          </a:prstGeom>
        </p:spPr>
        <p:txBody>
          <a:bodyPr anchor="b"/>
          <a:lstStyle>
            <a:lvl1pPr>
              <a:lnSpc>
                <a:spcPct val="100000"/>
              </a:lnSpc>
              <a:spcBef>
                <a:spcPts val="0"/>
              </a:spcBef>
              <a:defRPr sz="1350" b="0" i="0">
                <a:solidFill>
                  <a:schemeClr val="tx1"/>
                </a:solidFill>
                <a:latin typeface="IBM Plex Sans Light" panose="020B0403050203000203" pitchFamily="34" charset="0"/>
              </a:defRPr>
            </a:lvl1pPr>
          </a:lstStyle>
          <a:p>
            <a:pPr lvl="0"/>
            <a:r>
              <a:rPr lang="en-US" dirty="0"/>
              <a:t>Click to edit Master text styles</a:t>
            </a:r>
          </a:p>
        </p:txBody>
      </p:sp>
    </p:spTree>
    <p:extLst>
      <p:ext uri="{BB962C8B-B14F-4D97-AF65-F5344CB8AC3E}">
        <p14:creationId xmlns:p14="http://schemas.microsoft.com/office/powerpoint/2010/main" val="1335251189"/>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ver, imagery, half ">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4785689" y="213718"/>
            <a:ext cx="4142836" cy="471547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215999" y="144018"/>
            <a:ext cx="3787409" cy="3929658"/>
          </a:xfrm>
        </p:spPr>
        <p:txBody>
          <a:bodyPr/>
          <a:lstStyle>
            <a:lvl1pPr>
              <a:lnSpc>
                <a:spcPct val="100000"/>
              </a:lnSpc>
              <a:defRPr sz="3225" b="0" i="0">
                <a:solidFill>
                  <a:schemeClr val="tx2"/>
                </a:solidFill>
                <a:latin typeface="IBM Plex Sans Light" panose="020B0403050203000203" pitchFamily="34" charset="0"/>
              </a:defRPr>
            </a:lvl1pPr>
          </a:lstStyle>
          <a:p>
            <a:r>
              <a:rPr lang="en-US" dirty="0"/>
              <a:t>Click to edit Master title style</a:t>
            </a:r>
          </a:p>
        </p:txBody>
      </p:sp>
    </p:spTree>
    <p:extLst>
      <p:ext uri="{BB962C8B-B14F-4D97-AF65-F5344CB8AC3E}">
        <p14:creationId xmlns:p14="http://schemas.microsoft.com/office/powerpoint/2010/main" val="3635409056"/>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4785689" y="213718"/>
            <a:ext cx="4142836" cy="471547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215999" y="572643"/>
            <a:ext cx="3786885" cy="3501628"/>
          </a:xfrm>
        </p:spPr>
        <p:txBody>
          <a:bodyPr/>
          <a:lstStyle>
            <a:lvl1pPr>
              <a:lnSpc>
                <a:spcPct val="100000"/>
              </a:lnSpc>
              <a:defRPr sz="3225" b="0" i="0">
                <a:solidFill>
                  <a:schemeClr val="tx2"/>
                </a:solidFill>
                <a:latin typeface="IBM Plex Sans Light" panose="020B0403050203000203"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215999" y="144450"/>
            <a:ext cx="3786885" cy="214313"/>
          </a:xfrm>
          <a:prstGeom prst="rect">
            <a:avLst/>
          </a:prstGeom>
        </p:spPr>
        <p:txBody>
          <a:bodyPr/>
          <a:lstStyle>
            <a:lvl1pPr>
              <a:lnSpc>
                <a:spcPct val="100000"/>
              </a:lnSpc>
              <a:spcBef>
                <a:spcPts val="0"/>
              </a:spcBef>
              <a:defRPr sz="1350" b="0" i="0">
                <a:solidFill>
                  <a:schemeClr val="tx2"/>
                </a:solidFill>
                <a:latin typeface="IBM Plex Sans Light" panose="020B0403050203000203" pitchFamily="34" charset="0"/>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p:txBody>
      </p:sp>
    </p:spTree>
    <p:extLst>
      <p:ext uri="{BB962C8B-B14F-4D97-AF65-F5344CB8AC3E}">
        <p14:creationId xmlns:p14="http://schemas.microsoft.com/office/powerpoint/2010/main" val="206706388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15999" y="144018"/>
            <a:ext cx="1858324" cy="1715095"/>
          </a:xfrm>
        </p:spPr>
        <p:txBody>
          <a:bodyPr/>
          <a:lstStyle>
            <a:lvl1pPr>
              <a:lnSpc>
                <a:spcPct val="100000"/>
              </a:lnSpc>
              <a:defRPr sz="2400" b="0" i="0">
                <a:solidFill>
                  <a:schemeClr val="tx2"/>
                </a:solidFill>
                <a:latin typeface="IBM Plex Sans Light" panose="020B0403050203000203" pitchFamily="34" charset="0"/>
              </a:defRPr>
            </a:lvl1pPr>
          </a:lstStyle>
          <a:p>
            <a:r>
              <a:rPr lang="en-US" dirty="0"/>
              <a:t>Click to edit Master title style</a:t>
            </a:r>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4785689" y="213718"/>
            <a:ext cx="1857133" cy="4286845"/>
          </a:xfrm>
          <a:prstGeom prst="rect">
            <a:avLst/>
          </a:prstGeom>
        </p:spPr>
        <p:txBody>
          <a:bodyPr/>
          <a:lstStyle>
            <a:lvl1pPr defTabSz="435483">
              <a:lnSpc>
                <a:spcPct val="100000"/>
              </a:lnSpc>
              <a:spcBef>
                <a:spcPts val="0"/>
              </a:spcBef>
              <a:defRPr b="0" i="0">
                <a:solidFill>
                  <a:schemeClr val="tx1"/>
                </a:solidFill>
                <a:latin typeface="IBM Plex Sans Light" panose="020B0403050203000203" pitchFamily="34" charset="0"/>
              </a:defRPr>
            </a:lvl1pPr>
            <a:lvl2pPr marL="122850" indent="-122850" defTabSz="435483">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247050" indent="-122850" defTabSz="435483">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383400" indent="-122850" defTabSz="435483">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Slide Number">
            <a:extLst>
              <a:ext uri="{FF2B5EF4-FFF2-40B4-BE49-F238E27FC236}">
                <a16:creationId xmlns:a16="http://schemas.microsoft.com/office/drawing/2014/main" id="{D5D1D2A7-CF30-5698-14FC-F71CB82D5BCC}"/>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213094" y="4801588"/>
            <a:ext cx="1858324" cy="142875"/>
          </a:xfrm>
        </p:spPr>
        <p:txBody>
          <a:bodyPr/>
          <a:lstStyle>
            <a:lvl1pPr>
              <a:defRPr b="0" i="0">
                <a:latin typeface="IBM Plex Sans Light" panose="020B0403050203000203" pitchFamily="34" charset="0"/>
              </a:defRPr>
            </a:lvl1pPr>
          </a:lstStyle>
          <a:p>
            <a:endParaRPr lang="en-US" dirty="0"/>
          </a:p>
        </p:txBody>
      </p:sp>
      <p:sp>
        <p:nvSpPr>
          <p:cNvPr id="3" name="Text Placeholder 6">
            <a:extLst>
              <a:ext uri="{FF2B5EF4-FFF2-40B4-BE49-F238E27FC236}">
                <a16:creationId xmlns:a16="http://schemas.microsoft.com/office/drawing/2014/main" id="{3815CA4A-82C6-E038-8C80-CF4A54B1E6C0}"/>
              </a:ext>
            </a:extLst>
          </p:cNvPr>
          <p:cNvSpPr>
            <a:spLocks noGrp="1"/>
          </p:cNvSpPr>
          <p:nvPr>
            <p:ph type="body" sz="quarter" idx="19"/>
          </p:nvPr>
        </p:nvSpPr>
        <p:spPr>
          <a:xfrm>
            <a:off x="7061846" y="213717"/>
            <a:ext cx="1857133" cy="4286845"/>
          </a:xfrm>
          <a:prstGeom prst="rect">
            <a:avLst/>
          </a:prstGeom>
        </p:spPr>
        <p:txBody>
          <a:bodyPr/>
          <a:lstStyle>
            <a:lvl1pPr defTabSz="435483">
              <a:lnSpc>
                <a:spcPct val="100000"/>
              </a:lnSpc>
              <a:spcBef>
                <a:spcPts val="0"/>
              </a:spcBef>
              <a:defRPr b="0" i="0">
                <a:solidFill>
                  <a:schemeClr val="tx1"/>
                </a:solidFill>
                <a:latin typeface="IBM Plex Sans Light" panose="020B0403050203000203" pitchFamily="34" charset="0"/>
              </a:defRPr>
            </a:lvl1pPr>
            <a:lvl2pPr marL="122850" indent="-122850" defTabSz="435483">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247050" indent="-122850" defTabSz="435483">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383400" indent="-122850" defTabSz="435483">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265796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15999" y="144018"/>
            <a:ext cx="4143431" cy="1072158"/>
          </a:xfrm>
        </p:spPr>
        <p:txBody>
          <a:bodyPr rIns="457200"/>
          <a:lstStyle>
            <a:lvl1pPr>
              <a:lnSpc>
                <a:spcPct val="100000"/>
              </a:lnSpc>
              <a:defRPr sz="3225" b="0" i="0">
                <a:solidFill>
                  <a:schemeClr val="tx2"/>
                </a:solidFill>
                <a:latin typeface="IBM Plex Sans Light" panose="020B0403050203000203" pitchFamily="34" charset="0"/>
              </a:defRPr>
            </a:lvl1pPr>
          </a:lstStyle>
          <a:p>
            <a:r>
              <a:rPr lang="en-US" dirty="0"/>
              <a:t>Click to edit Master title style</a:t>
            </a:r>
          </a:p>
        </p:txBody>
      </p:sp>
      <p:sp>
        <p:nvSpPr>
          <p:cNvPr id="4" name="Slide Number">
            <a:extLst>
              <a:ext uri="{FF2B5EF4-FFF2-40B4-BE49-F238E27FC236}">
                <a16:creationId xmlns:a16="http://schemas.microsoft.com/office/drawing/2014/main" id="{A4B74093-A800-CB62-8607-A04D569204E2}"/>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213094" y="4801588"/>
            <a:ext cx="1858324" cy="142875"/>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405905555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rg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215475" y="144450"/>
            <a:ext cx="6427347" cy="3071813"/>
          </a:xfrm>
        </p:spPr>
        <p:txBody>
          <a:bodyPr/>
          <a:lstStyle>
            <a:lvl1pPr>
              <a:lnSpc>
                <a:spcPct val="100000"/>
              </a:lnSpc>
              <a:defRPr sz="6450" b="0" i="0">
                <a:solidFill>
                  <a:schemeClr val="tx2"/>
                </a:solidFill>
                <a:latin typeface="IBM Plex Sans Light" panose="020B0403050203000203" pitchFamily="34" charset="0"/>
              </a:defRPr>
            </a:lvl1pPr>
          </a:lstStyle>
          <a:p>
            <a:r>
              <a:rPr lang="en-US" dirty="0"/>
              <a:t>Click to edit Master title style</a:t>
            </a:r>
          </a:p>
        </p:txBody>
      </p:sp>
      <p:sp>
        <p:nvSpPr>
          <p:cNvPr id="4" name="Slide Number">
            <a:extLst>
              <a:ext uri="{FF2B5EF4-FFF2-40B4-BE49-F238E27FC236}">
                <a16:creationId xmlns:a16="http://schemas.microsoft.com/office/drawing/2014/main" id="{76697187-0170-8894-23C9-28F80A0C3B2B}"/>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5" name="Footer Placeholder 3">
            <a:extLst>
              <a:ext uri="{FF2B5EF4-FFF2-40B4-BE49-F238E27FC236}">
                <a16:creationId xmlns:a16="http://schemas.microsoft.com/office/drawing/2014/main" id="{BC591478-AD3F-2EF7-29A4-36A887DC1956}"/>
              </a:ext>
            </a:extLst>
          </p:cNvPr>
          <p:cNvSpPr>
            <a:spLocks noGrp="1"/>
          </p:cNvSpPr>
          <p:nvPr>
            <p:ph type="ftr" sz="quarter" idx="18"/>
          </p:nvPr>
        </p:nvSpPr>
        <p:spPr>
          <a:xfrm>
            <a:off x="213094" y="4801588"/>
            <a:ext cx="1858324" cy="142875"/>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307339229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rgbClr val="F8F8F8"/>
        </a:solidFill>
        <a:effectLst/>
      </p:bgPr>
    </p:bg>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720000" y="1368725"/>
            <a:ext cx="3852000" cy="1163400"/>
          </a:xfrm>
          <a:prstGeom prst="rect">
            <a:avLst/>
          </a:prstGeom>
        </p:spPr>
        <p:txBody>
          <a:bodyPr spcFirstLastPara="1" wrap="square" lIns="0" tIns="91425" rIns="360000" bIns="91425" anchor="ctr" anchorCtr="0">
            <a:noAutofit/>
          </a:bodyPr>
          <a:lstStyle>
            <a:lvl1pPr lvl="0" rtl="0">
              <a:spcBef>
                <a:spcPts val="0"/>
              </a:spcBef>
              <a:spcAft>
                <a:spcPts val="0"/>
              </a:spcAft>
              <a:buSzPts val="2400"/>
              <a:buNone/>
              <a:defRPr b="1">
                <a:latin typeface="Saira"/>
                <a:ea typeface="Saira"/>
                <a:cs typeface="Saira"/>
                <a:sym typeface="Saira"/>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2" name="Google Shape;92;p19"/>
          <p:cNvSpPr txBox="1">
            <a:spLocks noGrp="1"/>
          </p:cNvSpPr>
          <p:nvPr>
            <p:ph type="sldNum" idx="12"/>
          </p:nvPr>
        </p:nvSpPr>
        <p:spPr>
          <a:xfrm>
            <a:off x="8711925" y="4711800"/>
            <a:ext cx="432000" cy="431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pt-BR"/>
              <a:t>‹nº›</a:t>
            </a:fld>
            <a:endParaRPr/>
          </a:p>
        </p:txBody>
      </p:sp>
      <p:sp>
        <p:nvSpPr>
          <p:cNvPr id="93" name="Google Shape;93;p19"/>
          <p:cNvSpPr txBox="1">
            <a:spLocks noGrp="1"/>
          </p:cNvSpPr>
          <p:nvPr>
            <p:ph type="body" idx="1"/>
          </p:nvPr>
        </p:nvSpPr>
        <p:spPr>
          <a:xfrm>
            <a:off x="720000" y="2647950"/>
            <a:ext cx="3294000" cy="1852800"/>
          </a:xfrm>
          <a:prstGeom prst="rect">
            <a:avLst/>
          </a:prstGeom>
        </p:spPr>
        <p:txBody>
          <a:bodyPr spcFirstLastPara="1" wrap="square" lIns="0" tIns="91425" rIns="91425" bIns="91425" anchor="ctr" anchorCtr="0">
            <a:noAutofit/>
          </a:bodyPr>
          <a:lstStyle>
            <a:lvl1pPr marL="457200" lvl="0" indent="-317500" rtl="0">
              <a:lnSpc>
                <a:spcPct val="100000"/>
              </a:lnSpc>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pic>
        <p:nvPicPr>
          <p:cNvPr id="98" name="Google Shape;98;p19"/>
          <p:cNvPicPr preferRelativeResize="0"/>
          <p:nvPr/>
        </p:nvPicPr>
        <p:blipFill>
          <a:blip r:embed="rId2">
            <a:alphaModFix/>
          </a:blip>
          <a:stretch>
            <a:fillRect/>
          </a:stretch>
        </p:blipFill>
        <p:spPr>
          <a:xfrm>
            <a:off x="278125" y="4399750"/>
            <a:ext cx="1121300" cy="5725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allout,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15999" y="144018"/>
            <a:ext cx="3715457" cy="1072158"/>
          </a:xfrm>
        </p:spPr>
        <p:txBody>
          <a:bodyPr/>
          <a:lstStyle>
            <a:lvl1pPr>
              <a:lnSpc>
                <a:spcPct val="100000"/>
              </a:lnSpc>
              <a:defRPr sz="2400" b="0" i="0">
                <a:solidFill>
                  <a:schemeClr val="tx2"/>
                </a:solidFill>
                <a:latin typeface="IBM Plex Sans Light" panose="020B0403050203000203" pitchFamily="34" charset="0"/>
              </a:defRPr>
            </a:lvl1pPr>
          </a:lstStyle>
          <a:p>
            <a:r>
              <a:rPr lang="en-US" dirty="0"/>
              <a:t>Click to edit Master title style</a:t>
            </a:r>
          </a:p>
        </p:txBody>
      </p:sp>
      <p:sp>
        <p:nvSpPr>
          <p:cNvPr id="6" name="Slide Number">
            <a:extLst>
              <a:ext uri="{FF2B5EF4-FFF2-40B4-BE49-F238E27FC236}">
                <a16:creationId xmlns:a16="http://schemas.microsoft.com/office/drawing/2014/main" id="{C82E6DCD-41A5-9DA3-C061-E8DA39B99059}"/>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5" name="Footer Placeholder 3">
            <a:extLst>
              <a:ext uri="{FF2B5EF4-FFF2-40B4-BE49-F238E27FC236}">
                <a16:creationId xmlns:a16="http://schemas.microsoft.com/office/drawing/2014/main" id="{7BE5947E-6D4A-9E09-E5A6-D31DBCAEE2C6}"/>
              </a:ext>
            </a:extLst>
          </p:cNvPr>
          <p:cNvSpPr>
            <a:spLocks noGrp="1"/>
          </p:cNvSpPr>
          <p:nvPr>
            <p:ph type="ftr" sz="quarter" idx="18"/>
          </p:nvPr>
        </p:nvSpPr>
        <p:spPr>
          <a:xfrm>
            <a:off x="213094" y="4801588"/>
            <a:ext cx="1858324" cy="142875"/>
          </a:xfrm>
        </p:spPr>
        <p:txBody>
          <a:bodyPr/>
          <a:lstStyle>
            <a:lvl1pPr>
              <a:defRPr b="0" i="0">
                <a:latin typeface="IBM Plex Sans Light" panose="020B0403050203000203" pitchFamily="34" charset="0"/>
              </a:defRPr>
            </a:lvl1pPr>
          </a:lstStyle>
          <a:p>
            <a:endParaRPr lang="en-US" dirty="0"/>
          </a:p>
        </p:txBody>
      </p:sp>
      <p:sp>
        <p:nvSpPr>
          <p:cNvPr id="8" name="Text Placeholder 6">
            <a:extLst>
              <a:ext uri="{FF2B5EF4-FFF2-40B4-BE49-F238E27FC236}">
                <a16:creationId xmlns:a16="http://schemas.microsoft.com/office/drawing/2014/main" id="{B9D4AF5E-3E60-06F1-E3E3-F00E3ADA90B1}"/>
              </a:ext>
            </a:extLst>
          </p:cNvPr>
          <p:cNvSpPr>
            <a:spLocks noGrp="1"/>
          </p:cNvSpPr>
          <p:nvPr>
            <p:ph type="body" sz="quarter" idx="10"/>
          </p:nvPr>
        </p:nvSpPr>
        <p:spPr>
          <a:xfrm>
            <a:off x="4775273" y="144019"/>
            <a:ext cx="4152728" cy="3215282"/>
          </a:xfrm>
          <a:prstGeom prst="rect">
            <a:avLst/>
          </a:prstGeom>
        </p:spPr>
        <p:txBody>
          <a:bodyPr/>
          <a:lstStyle>
            <a:lvl1pPr defTabSz="435483">
              <a:lnSpc>
                <a:spcPct val="100000"/>
              </a:lnSpc>
              <a:spcBef>
                <a:spcPts val="0"/>
              </a:spcBef>
              <a:defRPr sz="2400" b="0" i="0">
                <a:solidFill>
                  <a:schemeClr val="tx1"/>
                </a:solidFill>
                <a:latin typeface="IBM Plex Sans Light" panose="020B0403050203000203" pitchFamily="34" charset="0"/>
              </a:defRPr>
            </a:lvl1pPr>
            <a:lvl2pPr defTabSz="435483">
              <a:lnSpc>
                <a:spcPct val="100000"/>
              </a:lnSpc>
              <a:spcBef>
                <a:spcPts val="0"/>
              </a:spcBef>
              <a:defRPr sz="2400" b="0" i="0">
                <a:solidFill>
                  <a:schemeClr val="tx1"/>
                </a:solidFill>
                <a:latin typeface="IBM Plex Sans Light" panose="020B0403050203000203" pitchFamily="34" charset="0"/>
              </a:defRPr>
            </a:lvl2pPr>
            <a:lvl3pPr defTabSz="435483">
              <a:lnSpc>
                <a:spcPct val="100000"/>
              </a:lnSpc>
              <a:spcBef>
                <a:spcPts val="0"/>
              </a:spcBef>
              <a:defRPr sz="2400" b="0" i="0">
                <a:solidFill>
                  <a:schemeClr val="tx1"/>
                </a:solidFill>
                <a:latin typeface="IBM Plex Sans Light" panose="020B0403050203000203" pitchFamily="34" charset="0"/>
              </a:defRPr>
            </a:lvl3pPr>
            <a:lvl4pPr defTabSz="435483">
              <a:lnSpc>
                <a:spcPct val="100000"/>
              </a:lnSpc>
              <a:spcBef>
                <a:spcPts val="0"/>
              </a:spcBef>
              <a:defRPr sz="240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27928625"/>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allout, stand-al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215999" y="144450"/>
            <a:ext cx="5497590" cy="3643908"/>
          </a:xfrm>
        </p:spPr>
        <p:txBody>
          <a:bodyPr/>
          <a:lstStyle>
            <a:lvl1pPr>
              <a:lnSpc>
                <a:spcPct val="100000"/>
              </a:lnSpc>
              <a:defRPr sz="3225" b="0" i="0">
                <a:solidFill>
                  <a:schemeClr val="tx2"/>
                </a:solidFill>
                <a:latin typeface="IBM Plex Sans Light" panose="020B0403050203000203" pitchFamily="34" charset="0"/>
              </a:defRPr>
            </a:lvl1pPr>
          </a:lstStyle>
          <a:p>
            <a:r>
              <a:rPr lang="en-US" dirty="0"/>
              <a:t>Click to edit Master title style</a:t>
            </a:r>
          </a:p>
        </p:txBody>
      </p:sp>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5" name="Footer Placeholder 3">
            <a:extLst>
              <a:ext uri="{FF2B5EF4-FFF2-40B4-BE49-F238E27FC236}">
                <a16:creationId xmlns:a16="http://schemas.microsoft.com/office/drawing/2014/main" id="{1FCFA7EA-8E9F-E01B-AB9C-B7BE7D3D11E9}"/>
              </a:ext>
            </a:extLst>
          </p:cNvPr>
          <p:cNvSpPr>
            <a:spLocks noGrp="1"/>
          </p:cNvSpPr>
          <p:nvPr>
            <p:ph type="ftr" sz="quarter" idx="18"/>
          </p:nvPr>
        </p:nvSpPr>
        <p:spPr>
          <a:xfrm>
            <a:off x="213094" y="4801588"/>
            <a:ext cx="1858324" cy="142875"/>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3519049386"/>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ata, 2 callouts, vertical">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215972" y="3486150"/>
            <a:ext cx="4143431" cy="1328738"/>
          </a:xfrm>
          <a:prstGeom prst="rect">
            <a:avLst/>
          </a:prstGeom>
        </p:spPr>
        <p:txBody>
          <a:bodyPr anchor="b"/>
          <a:lstStyle>
            <a:lvl1pPr>
              <a:lnSpc>
                <a:spcPct val="100000"/>
              </a:lnSpc>
              <a:spcBef>
                <a:spcPts val="0"/>
              </a:spcBef>
              <a:defRPr sz="9675" b="0" i="0">
                <a:solidFill>
                  <a:schemeClr val="accent1"/>
                </a:solidFill>
                <a:latin typeface="IBM Plex Sans Light" panose="020B0403050203000203" pitchFamily="34" charset="0"/>
              </a:defRPr>
            </a:lvl1pPr>
          </a:lstStyle>
          <a:p>
            <a:r>
              <a:rPr lang="en-US" dirty="0"/>
              <a:t>↗︎00M</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4784597" y="3486150"/>
            <a:ext cx="4142836" cy="1328738"/>
          </a:xfrm>
          <a:prstGeom prst="rect">
            <a:avLst/>
          </a:prstGeom>
        </p:spPr>
        <p:txBody>
          <a:bodyPr anchor="b"/>
          <a:lstStyle>
            <a:lvl1pPr>
              <a:lnSpc>
                <a:spcPct val="100000"/>
              </a:lnSpc>
              <a:spcBef>
                <a:spcPts val="0"/>
              </a:spcBef>
              <a:defRPr sz="9675" b="0" i="0">
                <a:solidFill>
                  <a:schemeClr val="accent1"/>
                </a:solidFill>
                <a:latin typeface="IBM Plex Sans Light" panose="020B0403050203000203" pitchFamily="34" charset="0"/>
              </a:defRPr>
            </a:lvl1pPr>
          </a:lstStyle>
          <a:p>
            <a:r>
              <a:rPr lang="en-US" dirty="0"/>
              <a:t>+00%</a:t>
            </a:r>
          </a:p>
        </p:txBody>
      </p:sp>
      <p:cxnSp>
        <p:nvCxnSpPr>
          <p:cNvPr id="9" name="Straight Connector 8">
            <a:extLst>
              <a:ext uri="{FF2B5EF4-FFF2-40B4-BE49-F238E27FC236}">
                <a16:creationId xmlns:a16="http://schemas.microsoft.com/office/drawing/2014/main" id="{1C44518A-7FBB-67DA-E35B-8BC0AAFC6062}"/>
              </a:ext>
            </a:extLst>
          </p:cNvPr>
          <p:cNvCxnSpPr/>
          <p:nvPr userDrawn="1"/>
        </p:nvCxnSpPr>
        <p:spPr bwMode="auto">
          <a:xfrm>
            <a:off x="4572000" y="213718"/>
            <a:ext cx="0" cy="428684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160DC6C8-AF18-F14B-A164-C49B271F59AD}"/>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3" name="Footer Placeholder 3">
            <a:extLst>
              <a:ext uri="{FF2B5EF4-FFF2-40B4-BE49-F238E27FC236}">
                <a16:creationId xmlns:a16="http://schemas.microsoft.com/office/drawing/2014/main" id="{8F3E002C-97C5-3260-CB49-7E93DF3397C8}"/>
              </a:ext>
            </a:extLst>
          </p:cNvPr>
          <p:cNvSpPr>
            <a:spLocks noGrp="1"/>
          </p:cNvSpPr>
          <p:nvPr>
            <p:ph type="ftr" sz="quarter" idx="18"/>
          </p:nvPr>
        </p:nvSpPr>
        <p:spPr>
          <a:xfrm>
            <a:off x="213094" y="4801588"/>
            <a:ext cx="1858324" cy="142875"/>
          </a:xfrm>
        </p:spPr>
        <p:txBody>
          <a:bodyPr/>
          <a:lstStyle>
            <a:lvl1pPr>
              <a:defRPr b="0" i="0">
                <a:latin typeface="IBM Plex Sans Light" panose="020B0403050203000203" pitchFamily="34" charset="0"/>
              </a:defRPr>
            </a:lvl1pPr>
          </a:lstStyle>
          <a:p>
            <a:endParaRPr lang="en-US" dirty="0"/>
          </a:p>
        </p:txBody>
      </p:sp>
      <p:sp>
        <p:nvSpPr>
          <p:cNvPr id="2" name="Text Placeholder 6">
            <a:extLst>
              <a:ext uri="{FF2B5EF4-FFF2-40B4-BE49-F238E27FC236}">
                <a16:creationId xmlns:a16="http://schemas.microsoft.com/office/drawing/2014/main" id="{001B1D3B-7FD1-5342-AD21-86B27FCC1276}"/>
              </a:ext>
            </a:extLst>
          </p:cNvPr>
          <p:cNvSpPr>
            <a:spLocks noGrp="1"/>
          </p:cNvSpPr>
          <p:nvPr>
            <p:ph type="body" sz="quarter" idx="10"/>
          </p:nvPr>
        </p:nvSpPr>
        <p:spPr>
          <a:xfrm>
            <a:off x="215475" y="144450"/>
            <a:ext cx="2861693" cy="2358033"/>
          </a:xfrm>
          <a:prstGeom prst="rect">
            <a:avLst/>
          </a:prstGeom>
        </p:spPr>
        <p:txBody>
          <a:bodyPr/>
          <a:lstStyle>
            <a:lvl1pPr defTabSz="435483">
              <a:lnSpc>
                <a:spcPct val="100000"/>
              </a:lnSpc>
              <a:spcBef>
                <a:spcPts val="0"/>
              </a:spcBef>
              <a:defRPr sz="2400" b="0" i="0">
                <a:solidFill>
                  <a:schemeClr val="tx1"/>
                </a:solidFill>
                <a:latin typeface="IBM Plex Sans Light" panose="020B0403050203000203" pitchFamily="34" charset="0"/>
              </a:defRPr>
            </a:lvl1pPr>
            <a:lvl2pPr defTabSz="435483">
              <a:lnSpc>
                <a:spcPct val="100000"/>
              </a:lnSpc>
              <a:spcBef>
                <a:spcPts val="0"/>
              </a:spcBef>
              <a:defRPr sz="2400" b="0" i="0">
                <a:solidFill>
                  <a:schemeClr val="tx1"/>
                </a:solidFill>
                <a:latin typeface="IBM Plex Sans Light" panose="020B0403050203000203" pitchFamily="34" charset="0"/>
              </a:defRPr>
            </a:lvl2pPr>
            <a:lvl3pPr defTabSz="435483">
              <a:lnSpc>
                <a:spcPct val="100000"/>
              </a:lnSpc>
              <a:spcBef>
                <a:spcPts val="0"/>
              </a:spcBef>
              <a:defRPr sz="2400" b="0" i="0">
                <a:solidFill>
                  <a:schemeClr val="tx1"/>
                </a:solidFill>
                <a:latin typeface="IBM Plex Sans Light" panose="020B0403050203000203" pitchFamily="34" charset="0"/>
              </a:defRPr>
            </a:lvl3pPr>
            <a:lvl4pPr defTabSz="435483">
              <a:lnSpc>
                <a:spcPct val="100000"/>
              </a:lnSpc>
              <a:spcBef>
                <a:spcPts val="0"/>
              </a:spcBef>
              <a:defRPr sz="240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6">
            <a:extLst>
              <a:ext uri="{FF2B5EF4-FFF2-40B4-BE49-F238E27FC236}">
                <a16:creationId xmlns:a16="http://schemas.microsoft.com/office/drawing/2014/main" id="{EE2A6217-C3F0-04CD-0266-C53A5C85FDE3}"/>
              </a:ext>
            </a:extLst>
          </p:cNvPr>
          <p:cNvSpPr>
            <a:spLocks noGrp="1"/>
          </p:cNvSpPr>
          <p:nvPr>
            <p:ph type="body" sz="quarter" idx="19"/>
          </p:nvPr>
        </p:nvSpPr>
        <p:spPr>
          <a:xfrm>
            <a:off x="4784597" y="144450"/>
            <a:ext cx="2861693" cy="2358033"/>
          </a:xfrm>
          <a:prstGeom prst="rect">
            <a:avLst/>
          </a:prstGeom>
        </p:spPr>
        <p:txBody>
          <a:bodyPr/>
          <a:lstStyle>
            <a:lvl1pPr defTabSz="435483">
              <a:lnSpc>
                <a:spcPct val="100000"/>
              </a:lnSpc>
              <a:spcBef>
                <a:spcPts val="0"/>
              </a:spcBef>
              <a:defRPr sz="2400" b="0" i="0">
                <a:solidFill>
                  <a:schemeClr val="tx1"/>
                </a:solidFill>
                <a:latin typeface="IBM Plex Sans Light" panose="020B0403050203000203" pitchFamily="34" charset="0"/>
              </a:defRPr>
            </a:lvl1pPr>
            <a:lvl2pPr defTabSz="435483">
              <a:lnSpc>
                <a:spcPct val="100000"/>
              </a:lnSpc>
              <a:spcBef>
                <a:spcPts val="0"/>
              </a:spcBef>
              <a:defRPr sz="2400" b="0" i="0">
                <a:solidFill>
                  <a:schemeClr val="tx1"/>
                </a:solidFill>
                <a:latin typeface="IBM Plex Sans Light" panose="020B0403050203000203" pitchFamily="34" charset="0"/>
              </a:defRPr>
            </a:lvl2pPr>
            <a:lvl3pPr defTabSz="435483">
              <a:lnSpc>
                <a:spcPct val="100000"/>
              </a:lnSpc>
              <a:spcBef>
                <a:spcPts val="0"/>
              </a:spcBef>
              <a:defRPr sz="2400" b="0" i="0">
                <a:solidFill>
                  <a:schemeClr val="tx1"/>
                </a:solidFill>
                <a:latin typeface="IBM Plex Sans Light" panose="020B0403050203000203" pitchFamily="34" charset="0"/>
              </a:defRPr>
            </a:lvl3pPr>
            <a:lvl4pPr defTabSz="435483">
              <a:lnSpc>
                <a:spcPct val="100000"/>
              </a:lnSpc>
              <a:spcBef>
                <a:spcPts val="0"/>
              </a:spcBef>
              <a:defRPr sz="240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95698017"/>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ata, 3 callouts, vertical">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4787475" y="144450"/>
            <a:ext cx="1855943" cy="714971"/>
          </a:xfrm>
          <a:prstGeom prst="rect">
            <a:avLst/>
          </a:prstGeom>
        </p:spPr>
        <p:txBody>
          <a:bodyPr/>
          <a:lstStyle>
            <a:lvl1pPr>
              <a:lnSpc>
                <a:spcPct val="100000"/>
              </a:lnSpc>
              <a:defRPr sz="4875" b="0" i="0">
                <a:solidFill>
                  <a:schemeClr val="accent1"/>
                </a:solidFill>
                <a:latin typeface="IBM Plex Sans Light" panose="020B0403050203000203" pitchFamily="34" charset="0"/>
              </a:defRPr>
            </a:lvl1pPr>
          </a:lstStyle>
          <a:p>
            <a:pPr lvl="0"/>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7071392" y="144450"/>
            <a:ext cx="1855943" cy="713780"/>
          </a:xfrm>
          <a:prstGeom prst="rect">
            <a:avLst/>
          </a:prstGeom>
        </p:spPr>
        <p:txBody>
          <a:bodyPr/>
          <a:lstStyle>
            <a:lvl1pPr>
              <a:lnSpc>
                <a:spcPct val="100000"/>
              </a:lnSpc>
              <a:defRPr sz="4875" b="0" i="0">
                <a:solidFill>
                  <a:schemeClr val="accent1"/>
                </a:solidFill>
                <a:latin typeface="IBM Plex Sans Light" panose="020B0403050203000203" pitchFamily="34" charset="0"/>
              </a:defRPr>
            </a:lvl1pPr>
          </a:lstStyle>
          <a:p>
            <a:pPr lvl="0"/>
            <a:r>
              <a:rPr lang="en-US" dirty="0"/>
              <a:t>00%</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2499987" y="144450"/>
            <a:ext cx="1856538" cy="715467"/>
          </a:xfrm>
          <a:prstGeom prst="rect">
            <a:avLst/>
          </a:prstGeom>
        </p:spPr>
        <p:txBody>
          <a:bodyPr/>
          <a:lstStyle>
            <a:lvl1pPr>
              <a:lnSpc>
                <a:spcPct val="100000"/>
              </a:lnSpc>
              <a:defRPr sz="4875" b="0" i="0">
                <a:solidFill>
                  <a:schemeClr val="accent1"/>
                </a:solidFill>
                <a:latin typeface="IBM Plex Sans Light" panose="020B0403050203000203" pitchFamily="34" charset="0"/>
              </a:defRPr>
            </a:lvl1pPr>
            <a:lvl2pPr marL="0" indent="0">
              <a:buNone/>
              <a:defRPr/>
            </a:lvl2pPr>
          </a:lstStyle>
          <a:p>
            <a:pPr lvl="0"/>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215999" y="144450"/>
            <a:ext cx="1855943" cy="1072158"/>
          </a:xfrm>
        </p:spPr>
        <p:txBody>
          <a:bodyPr/>
          <a:lstStyle>
            <a:lvl1pPr>
              <a:lnSpc>
                <a:spcPct val="100000"/>
              </a:lnSpc>
              <a:defRPr sz="2400" b="0" i="0">
                <a:solidFill>
                  <a:schemeClr val="tx2"/>
                </a:solidFill>
                <a:latin typeface="IBM Plex Sans Light" panose="020B0403050203000203"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2499987" y="4516041"/>
            <a:ext cx="1856538" cy="428625"/>
          </a:xfrm>
          <a:prstGeom prst="rect">
            <a:avLst/>
          </a:prstGeom>
        </p:spPr>
        <p:txBody>
          <a:bodyPr anchor="b"/>
          <a:lstStyle>
            <a:lvl1pPr>
              <a:lnSpc>
                <a:spcPct val="100000"/>
              </a:lnSpc>
              <a:spcBef>
                <a:spcPts val="0"/>
              </a:spcBef>
              <a:defRPr sz="600" b="0" i="0">
                <a:solidFill>
                  <a:schemeClr val="tx1"/>
                </a:solidFill>
                <a:latin typeface="IBM Plex Sans Light" panose="020B0403050203000203" pitchFamily="34" charset="0"/>
              </a:defRPr>
            </a:lvl1pPr>
            <a:lvl2pPr marL="54864" indent="-54864">
              <a:lnSpc>
                <a:spcPct val="100000"/>
              </a:lnSpc>
              <a:spcBef>
                <a:spcPts val="0"/>
              </a:spcBef>
              <a:defRPr sz="600" b="0" i="0">
                <a:solidFill>
                  <a:schemeClr val="tx1"/>
                </a:solidFill>
                <a:latin typeface="IBM Plex Sans Light" panose="020B0403050203000203" pitchFamily="34" charset="0"/>
              </a:defRPr>
            </a:lvl2pPr>
            <a:lvl3pPr marL="109728" indent="-54864">
              <a:lnSpc>
                <a:spcPct val="100000"/>
              </a:lnSpc>
              <a:spcBef>
                <a:spcPts val="0"/>
              </a:spcBef>
              <a:defRPr sz="600" b="0" i="0">
                <a:solidFill>
                  <a:schemeClr val="tx1"/>
                </a:solidFill>
                <a:latin typeface="IBM Plex Sans Light" panose="020B0403050203000203" pitchFamily="34" charset="0"/>
              </a:defRPr>
            </a:lvl3pPr>
            <a:lvl4pPr marL="164592" indent="-54864">
              <a:lnSpc>
                <a:spcPct val="100000"/>
              </a:lnSpc>
              <a:spcBef>
                <a:spcPts val="0"/>
              </a:spcBef>
              <a:defRPr sz="600" b="0" i="0">
                <a:solidFill>
                  <a:schemeClr val="tx1"/>
                </a:solidFill>
                <a:latin typeface="IBM Plex Sans Light" panose="020B0403050203000203" pitchFamily="34" charset="0"/>
              </a:defRPr>
            </a:lvl4pPr>
            <a:lvl5pPr>
              <a:lnSpc>
                <a:spcPct val="120000"/>
              </a:lnSpc>
              <a:spcBef>
                <a:spcPts val="0"/>
              </a:spcBef>
              <a:defRPr sz="600" b="0" i="0">
                <a:solidFill>
                  <a:schemeClr val="tx1"/>
                </a:solidFill>
                <a:latin typeface="IBM Plex Sans" panose="020B05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2499987" y="874900"/>
            <a:ext cx="1856538" cy="3627390"/>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4785689" y="874900"/>
            <a:ext cx="1857133" cy="3625067"/>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7071392" y="874900"/>
            <a:ext cx="1857133" cy="3625067"/>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a:extLst>
              <a:ext uri="{FF2B5EF4-FFF2-40B4-BE49-F238E27FC236}">
                <a16:creationId xmlns:a16="http://schemas.microsoft.com/office/drawing/2014/main" id="{85A7B871-06B9-0A3F-4D1D-A14D572C268D}"/>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3" name="Footer Placeholder 3">
            <a:extLst>
              <a:ext uri="{FF2B5EF4-FFF2-40B4-BE49-F238E27FC236}">
                <a16:creationId xmlns:a16="http://schemas.microsoft.com/office/drawing/2014/main" id="{15DBF980-9C8F-3F7A-E896-C207BA2781B7}"/>
              </a:ext>
            </a:extLst>
          </p:cNvPr>
          <p:cNvSpPr>
            <a:spLocks noGrp="1"/>
          </p:cNvSpPr>
          <p:nvPr>
            <p:ph type="ftr" sz="quarter" idx="18"/>
          </p:nvPr>
        </p:nvSpPr>
        <p:spPr>
          <a:xfrm>
            <a:off x="213094" y="4801588"/>
            <a:ext cx="1858324" cy="142875"/>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3127553702"/>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ata, 2 callouts, horizontal">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D81813D-DA09-FCA0-D570-1E2D428C59E9}"/>
              </a:ext>
            </a:extLst>
          </p:cNvPr>
          <p:cNvCxnSpPr/>
          <p:nvPr userDrawn="1"/>
        </p:nvCxnSpPr>
        <p:spPr bwMode="auto">
          <a:xfrm>
            <a:off x="213094" y="2286000"/>
            <a:ext cx="8715431"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215475" y="144450"/>
            <a:ext cx="1855943" cy="2000846"/>
          </a:xfrm>
        </p:spPr>
        <p:txBody>
          <a:bodyPr/>
          <a:lstStyle>
            <a:lvl1pPr>
              <a:lnSpc>
                <a:spcPct val="100000"/>
              </a:lnSpc>
              <a:defRPr sz="3225" b="0" i="0">
                <a:solidFill>
                  <a:schemeClr val="accent1"/>
                </a:solidFill>
                <a:latin typeface="IBM Plex Sans Light" panose="020B0403050203000203" pitchFamily="34" charset="0"/>
              </a:defRPr>
            </a:lvl1pPr>
          </a:lstStyle>
          <a:p>
            <a:r>
              <a:rPr lang="en-US" dirty="0"/>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2499987" y="144450"/>
            <a:ext cx="4142836" cy="2000845"/>
          </a:xfrm>
          <a:prstGeom prst="rect">
            <a:avLst/>
          </a:prstGeom>
        </p:spPr>
        <p:txBody>
          <a:bodyPr/>
          <a:lstStyle>
            <a:lvl1pPr>
              <a:lnSpc>
                <a:spcPct val="100000"/>
              </a:lnSpc>
              <a:spcBef>
                <a:spcPts val="0"/>
              </a:spcBef>
              <a:defRPr sz="3225" b="0" i="0">
                <a:solidFill>
                  <a:schemeClr val="tx1"/>
                </a:solidFill>
                <a:latin typeface="IBM Plex Sans Light" panose="020B0403050203000203" pitchFamily="34" charset="0"/>
              </a:defRPr>
            </a:lvl1pPr>
            <a:lvl2pPr marL="122850" indent="-122850">
              <a:lnSpc>
                <a:spcPct val="100000"/>
              </a:lnSpc>
              <a:spcBef>
                <a:spcPts val="0"/>
              </a:spcBef>
              <a:defRPr sz="3225" b="0" i="0">
                <a:solidFill>
                  <a:schemeClr val="tx1"/>
                </a:solidFill>
                <a:latin typeface="IBM Plex Sans Light" panose="020B0403050203000203" pitchFamily="34" charset="0"/>
              </a:defRPr>
            </a:lvl2pPr>
            <a:lvl3pPr marL="247050" indent="-122850">
              <a:lnSpc>
                <a:spcPct val="100000"/>
              </a:lnSpc>
              <a:spcBef>
                <a:spcPts val="0"/>
              </a:spcBef>
              <a:defRPr sz="3225" b="0" i="0">
                <a:solidFill>
                  <a:schemeClr val="tx1"/>
                </a:solidFill>
                <a:latin typeface="IBM Plex Sans Light" panose="020B0403050203000203" pitchFamily="34" charset="0"/>
              </a:defRPr>
            </a:lvl3pPr>
            <a:lvl4pPr marL="369900" indent="-122850">
              <a:lnSpc>
                <a:spcPct val="100000"/>
              </a:lnSpc>
              <a:spcBef>
                <a:spcPts val="0"/>
              </a:spcBef>
              <a:defRPr sz="3225" b="0" i="0">
                <a:solidFill>
                  <a:schemeClr val="tx1"/>
                </a:solidFill>
                <a:latin typeface="IBM Plex Sans Light" panose="020B0403050203000203" pitchFamily="34" charset="0"/>
              </a:defRPr>
            </a:lvl4pPr>
            <a:lvl5pPr>
              <a:lnSpc>
                <a:spcPct val="100000"/>
              </a:lnSpc>
              <a:spcBef>
                <a:spcPts val="0"/>
              </a:spcBef>
              <a:defRPr sz="3225">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215475" y="2428875"/>
            <a:ext cx="1855943" cy="2000250"/>
          </a:xfrm>
          <a:prstGeom prst="rect">
            <a:avLst/>
          </a:prstGeom>
        </p:spPr>
        <p:txBody>
          <a:bodyPr/>
          <a:lstStyle>
            <a:lvl1pPr>
              <a:lnSpc>
                <a:spcPct val="100000"/>
              </a:lnSpc>
              <a:defRPr sz="3225" b="0" i="0">
                <a:solidFill>
                  <a:schemeClr val="accent1"/>
                </a:solidFill>
                <a:latin typeface="IBM Plex Sans Light" panose="020B0403050203000203" pitchFamily="34" charset="0"/>
              </a:defRPr>
            </a:lvl1pPr>
            <a:lvl2pPr>
              <a:lnSpc>
                <a:spcPct val="100000"/>
              </a:lnSpc>
              <a:defRPr sz="3225">
                <a:solidFill>
                  <a:schemeClr val="accent1"/>
                </a:solidFill>
              </a:defRPr>
            </a:lvl2pPr>
            <a:lvl3pPr>
              <a:lnSpc>
                <a:spcPct val="100000"/>
              </a:lnSpc>
              <a:defRPr sz="3225">
                <a:solidFill>
                  <a:schemeClr val="accent1"/>
                </a:solidFill>
              </a:defRPr>
            </a:lvl3pPr>
            <a:lvl4pPr>
              <a:lnSpc>
                <a:spcPct val="100000"/>
              </a:lnSpc>
              <a:defRPr sz="3225">
                <a:solidFill>
                  <a:schemeClr val="accent1"/>
                </a:solidFill>
              </a:defRPr>
            </a:lvl4pPr>
            <a:lvl5pPr>
              <a:lnSpc>
                <a:spcPct val="100000"/>
              </a:lnSpc>
              <a:defRPr sz="3225">
                <a:solidFill>
                  <a:schemeClr val="accent1"/>
                </a:solidFill>
              </a:defRPr>
            </a:lvl5pPr>
          </a:lstStyle>
          <a:p>
            <a:pPr lvl="0"/>
            <a:r>
              <a:rPr lang="en-US" dirty="0"/>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2499987" y="2428875"/>
            <a:ext cx="4142836" cy="2000250"/>
          </a:xfrm>
          <a:prstGeom prst="rect">
            <a:avLst/>
          </a:prstGeom>
        </p:spPr>
        <p:txBody>
          <a:bodyPr/>
          <a:lstStyle>
            <a:lvl1pPr>
              <a:lnSpc>
                <a:spcPct val="100000"/>
              </a:lnSpc>
              <a:spcBef>
                <a:spcPts val="0"/>
              </a:spcBef>
              <a:defRPr sz="3225" b="0" i="0">
                <a:solidFill>
                  <a:schemeClr val="tx1"/>
                </a:solidFill>
                <a:latin typeface="IBM Plex Sans Light" panose="020B0403050203000203" pitchFamily="34" charset="0"/>
              </a:defRPr>
            </a:lvl1pPr>
            <a:lvl2pPr marL="122850" indent="-122850">
              <a:lnSpc>
                <a:spcPct val="100000"/>
              </a:lnSpc>
              <a:spcBef>
                <a:spcPts val="0"/>
              </a:spcBef>
              <a:defRPr sz="3225" b="0" i="0">
                <a:solidFill>
                  <a:schemeClr val="tx1"/>
                </a:solidFill>
                <a:latin typeface="IBM Plex Sans Light" panose="020B0403050203000203" pitchFamily="34" charset="0"/>
              </a:defRPr>
            </a:lvl2pPr>
            <a:lvl3pPr marL="247050" indent="-122850">
              <a:lnSpc>
                <a:spcPct val="100000"/>
              </a:lnSpc>
              <a:spcBef>
                <a:spcPts val="0"/>
              </a:spcBef>
              <a:defRPr sz="3225" b="0" i="0">
                <a:solidFill>
                  <a:schemeClr val="tx1"/>
                </a:solidFill>
                <a:latin typeface="IBM Plex Sans Light" panose="020B0403050203000203" pitchFamily="34" charset="0"/>
              </a:defRPr>
            </a:lvl3pPr>
            <a:lvl4pPr marL="369900" indent="-122850">
              <a:lnSpc>
                <a:spcPct val="100000"/>
              </a:lnSpc>
              <a:spcBef>
                <a:spcPts val="0"/>
              </a:spcBef>
              <a:defRPr sz="3225" b="0" i="0">
                <a:solidFill>
                  <a:schemeClr val="tx1"/>
                </a:solidFill>
                <a:latin typeface="IBM Plex Sans Light" panose="020B0403050203000203" pitchFamily="34" charset="0"/>
              </a:defRPr>
            </a:lvl4pPr>
            <a:lvl5pPr>
              <a:lnSpc>
                <a:spcPct val="100000"/>
              </a:lnSpc>
              <a:spcBef>
                <a:spcPts val="0"/>
              </a:spcBef>
              <a:defRPr sz="3225">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a:extLst>
              <a:ext uri="{FF2B5EF4-FFF2-40B4-BE49-F238E27FC236}">
                <a16:creationId xmlns:a16="http://schemas.microsoft.com/office/drawing/2014/main" id="{B3EE9E1A-5619-752E-836B-A127FD2C7D75}"/>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3" name="Footer Placeholder 3">
            <a:extLst>
              <a:ext uri="{FF2B5EF4-FFF2-40B4-BE49-F238E27FC236}">
                <a16:creationId xmlns:a16="http://schemas.microsoft.com/office/drawing/2014/main" id="{0837D060-1DA4-2AC5-AC63-E1AFDD16370F}"/>
              </a:ext>
            </a:extLst>
          </p:cNvPr>
          <p:cNvSpPr>
            <a:spLocks noGrp="1"/>
          </p:cNvSpPr>
          <p:nvPr>
            <p:ph type="ftr" sz="quarter" idx="18"/>
          </p:nvPr>
        </p:nvSpPr>
        <p:spPr>
          <a:xfrm>
            <a:off x="213094" y="4801588"/>
            <a:ext cx="1858324" cy="142875"/>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2844395717"/>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ata, 3 callouts, horizontal">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87931BB-B3EF-829C-B354-B048514D5138}"/>
              </a:ext>
            </a:extLst>
          </p:cNvPr>
          <p:cNvCxnSpPr/>
          <p:nvPr userDrawn="1"/>
        </p:nvCxnSpPr>
        <p:spPr bwMode="auto">
          <a:xfrm>
            <a:off x="2499987" y="3071813"/>
            <a:ext cx="6428538"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103109C-6DA9-8F27-B4B1-EE276442E489}"/>
              </a:ext>
            </a:extLst>
          </p:cNvPr>
          <p:cNvCxnSpPr/>
          <p:nvPr userDrawn="1"/>
        </p:nvCxnSpPr>
        <p:spPr bwMode="auto">
          <a:xfrm>
            <a:off x="2499987" y="1500188"/>
            <a:ext cx="6428538"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2499987" y="144450"/>
            <a:ext cx="1856538" cy="1072158"/>
          </a:xfrm>
          <a:prstGeom prst="rect">
            <a:avLst/>
          </a:prstGeom>
        </p:spPr>
        <p:txBody>
          <a:bodyPr/>
          <a:lstStyle>
            <a:lvl1pPr>
              <a:lnSpc>
                <a:spcPct val="100000"/>
              </a:lnSpc>
              <a:defRPr sz="4875" b="0" i="0">
                <a:solidFill>
                  <a:schemeClr val="accent1"/>
                </a:solidFill>
                <a:latin typeface="IBM Plex Sans Light" panose="020B0403050203000203" pitchFamily="34" charset="0"/>
              </a:defRPr>
            </a:lvl1pPr>
            <a:lvl2pPr marL="0" indent="0">
              <a:buNone/>
              <a:defRPr/>
            </a:lvl2pPr>
          </a:lstStyle>
          <a:p>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215999" y="144450"/>
            <a:ext cx="1855943" cy="1072158"/>
          </a:xfrm>
        </p:spPr>
        <p:txBody>
          <a:bodyPr/>
          <a:lstStyle>
            <a:lvl1pPr>
              <a:lnSpc>
                <a:spcPct val="100000"/>
              </a:lnSpc>
              <a:defRPr sz="2400" b="0" i="0">
                <a:solidFill>
                  <a:schemeClr val="tx2"/>
                </a:solidFill>
                <a:latin typeface="IBM Plex Sans Light" panose="020B0403050203000203"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2499987" y="4516041"/>
            <a:ext cx="1856538" cy="428625"/>
          </a:xfrm>
          <a:prstGeom prst="rect">
            <a:avLst/>
          </a:prstGeom>
        </p:spPr>
        <p:txBody>
          <a:bodyPr anchor="b"/>
          <a:lstStyle>
            <a:lvl1pPr>
              <a:lnSpc>
                <a:spcPct val="100000"/>
              </a:lnSpc>
              <a:spcBef>
                <a:spcPts val="0"/>
              </a:spcBef>
              <a:defRPr sz="600" b="0" i="0">
                <a:solidFill>
                  <a:schemeClr val="tx1"/>
                </a:solidFill>
                <a:latin typeface="IBM Plex Sans Light" panose="020B0403050203000203" pitchFamily="34" charset="0"/>
              </a:defRPr>
            </a:lvl1pPr>
            <a:lvl2pPr>
              <a:lnSpc>
                <a:spcPct val="100000"/>
              </a:lnSpc>
              <a:spcBef>
                <a:spcPts val="0"/>
              </a:spcBef>
              <a:defRPr sz="600" b="0" i="0">
                <a:solidFill>
                  <a:schemeClr val="tx1"/>
                </a:solidFill>
                <a:latin typeface="IBM Plex Sans Light" panose="020B0403050203000203" pitchFamily="34" charset="0"/>
              </a:defRPr>
            </a:lvl2pPr>
            <a:lvl3pPr>
              <a:lnSpc>
                <a:spcPct val="100000"/>
              </a:lnSpc>
              <a:spcBef>
                <a:spcPts val="0"/>
              </a:spcBef>
              <a:defRPr sz="600" b="0" i="0">
                <a:solidFill>
                  <a:schemeClr val="tx1"/>
                </a:solidFill>
                <a:latin typeface="IBM Plex Sans Light" panose="020B0403050203000203" pitchFamily="34" charset="0"/>
              </a:defRPr>
            </a:lvl3pPr>
            <a:lvl4pPr>
              <a:lnSpc>
                <a:spcPct val="100000"/>
              </a:lnSpc>
              <a:spcBef>
                <a:spcPts val="0"/>
              </a:spcBef>
              <a:defRPr sz="600" b="0" i="0">
                <a:solidFill>
                  <a:schemeClr val="tx1"/>
                </a:solidFill>
                <a:latin typeface="IBM Plex Sans Light" panose="020B0403050203000203" pitchFamily="34" charset="0"/>
              </a:defRPr>
            </a:lvl4pPr>
            <a:lvl5pPr>
              <a:lnSpc>
                <a:spcPct val="120000"/>
              </a:lnSpc>
              <a:spcBef>
                <a:spcPts val="0"/>
              </a:spcBef>
              <a:defRPr sz="6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4785689" y="144450"/>
            <a:ext cx="2857128" cy="1072158"/>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4785689" y="1570482"/>
            <a:ext cx="2857128" cy="1071563"/>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4785689" y="3151251"/>
            <a:ext cx="2857128" cy="1071563"/>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2499987" y="1570482"/>
            <a:ext cx="1856538" cy="1071565"/>
          </a:xfrm>
          <a:prstGeom prst="rect">
            <a:avLst/>
          </a:prstGeom>
        </p:spPr>
        <p:txBody>
          <a:bodyPr/>
          <a:lstStyle>
            <a:lvl1pPr>
              <a:lnSpc>
                <a:spcPct val="100000"/>
              </a:lnSpc>
              <a:defRPr sz="4875" b="0" i="0">
                <a:solidFill>
                  <a:schemeClr val="accent1"/>
                </a:solidFill>
                <a:latin typeface="IBM Plex Sans Light" panose="020B0403050203000203" pitchFamily="34" charset="0"/>
              </a:defRPr>
            </a:lvl1pPr>
          </a:lstStyle>
          <a:p>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2499988" y="3151251"/>
            <a:ext cx="1856537" cy="1071565"/>
          </a:xfrm>
          <a:prstGeom prst="rect">
            <a:avLst/>
          </a:prstGeom>
        </p:spPr>
        <p:txBody>
          <a:bodyPr/>
          <a:lstStyle>
            <a:lvl1pPr>
              <a:lnSpc>
                <a:spcPct val="100000"/>
              </a:lnSpc>
              <a:defRPr sz="4875" b="0" i="0">
                <a:solidFill>
                  <a:schemeClr val="accent1"/>
                </a:solidFill>
                <a:latin typeface="IBM Plex Sans Light" panose="020B0403050203000203" pitchFamily="34" charset="0"/>
              </a:defRPr>
            </a:lvl1pPr>
          </a:lstStyle>
          <a:p>
            <a:r>
              <a:rPr lang="en-US" dirty="0"/>
              <a:t>00%</a:t>
            </a:r>
          </a:p>
        </p:txBody>
      </p:sp>
      <p:sp>
        <p:nvSpPr>
          <p:cNvPr id="6" name="Slide Number">
            <a:extLst>
              <a:ext uri="{FF2B5EF4-FFF2-40B4-BE49-F238E27FC236}">
                <a16:creationId xmlns:a16="http://schemas.microsoft.com/office/drawing/2014/main" id="{022EFDDC-A614-EFF6-CE30-E60F4DB9F755}"/>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213094" y="4801588"/>
            <a:ext cx="1858324" cy="142875"/>
          </a:xfrm>
        </p:spPr>
        <p:txBody>
          <a:bodyPr/>
          <a:lstStyle>
            <a:lvl1pPr>
              <a:defRPr b="0" i="0">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731901220"/>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4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15999" y="144450"/>
            <a:ext cx="1855943" cy="572096"/>
          </a:xfrm>
        </p:spPr>
        <p:txBody>
          <a:bodyPr/>
          <a:lstStyle>
            <a:lvl1pPr>
              <a:lnSpc>
                <a:spcPct val="100000"/>
              </a:lnSpc>
              <a:defRPr sz="2400" b="0" i="0">
                <a:solidFill>
                  <a:schemeClr val="tx2"/>
                </a:solidFill>
                <a:latin typeface="IBM Plex Sans Light" panose="020B0403050203000203" pitchFamily="34" charset="0"/>
              </a:defRPr>
            </a:lvl1pPr>
          </a:lstStyle>
          <a:p>
            <a:r>
              <a:rPr lang="en-US" dirty="0"/>
              <a:t>Click to edit Master title style</a:t>
            </a:r>
          </a:p>
        </p:txBody>
      </p:sp>
      <p:sp>
        <p:nvSpPr>
          <p:cNvPr id="6" name="Slide Number">
            <a:extLst>
              <a:ext uri="{FF2B5EF4-FFF2-40B4-BE49-F238E27FC236}">
                <a16:creationId xmlns:a16="http://schemas.microsoft.com/office/drawing/2014/main" id="{E78A9E4F-B41B-2A68-ED74-D619432AAB28}"/>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213094" y="4801588"/>
            <a:ext cx="1858324" cy="142875"/>
          </a:xfrm>
        </p:spPr>
        <p:txBody>
          <a:bodyPr/>
          <a:lstStyle>
            <a:lvl1pPr>
              <a:defRPr b="0" i="0">
                <a:latin typeface="IBM Plex Sans Light" panose="020B0403050203000203" pitchFamily="34" charset="0"/>
              </a:defRPr>
            </a:lvl1pPr>
          </a:lstStyle>
          <a:p>
            <a:endParaRPr lang="en-US" dirty="0"/>
          </a:p>
        </p:txBody>
      </p:sp>
      <p:sp>
        <p:nvSpPr>
          <p:cNvPr id="4" name="Text Placeholder 6">
            <a:extLst>
              <a:ext uri="{FF2B5EF4-FFF2-40B4-BE49-F238E27FC236}">
                <a16:creationId xmlns:a16="http://schemas.microsoft.com/office/drawing/2014/main" id="{B303799C-055C-81A5-3E36-D78912AA66DA}"/>
              </a:ext>
            </a:extLst>
          </p:cNvPr>
          <p:cNvSpPr>
            <a:spLocks noGrp="1"/>
          </p:cNvSpPr>
          <p:nvPr>
            <p:ph type="body" sz="quarter" idx="10"/>
          </p:nvPr>
        </p:nvSpPr>
        <p:spPr>
          <a:xfrm>
            <a:off x="2499987" y="1285875"/>
            <a:ext cx="1861229" cy="3214688"/>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6">
            <a:extLst>
              <a:ext uri="{FF2B5EF4-FFF2-40B4-BE49-F238E27FC236}">
                <a16:creationId xmlns:a16="http://schemas.microsoft.com/office/drawing/2014/main" id="{297B3A71-6FB0-4C14-4695-68801FBBBEA7}"/>
              </a:ext>
            </a:extLst>
          </p:cNvPr>
          <p:cNvSpPr>
            <a:spLocks noGrp="1"/>
          </p:cNvSpPr>
          <p:nvPr>
            <p:ph type="body" sz="quarter" idx="19"/>
          </p:nvPr>
        </p:nvSpPr>
        <p:spPr>
          <a:xfrm>
            <a:off x="270236" y="1285875"/>
            <a:ext cx="1861229" cy="3214688"/>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marL="1228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 Placeholder 6">
            <a:extLst>
              <a:ext uri="{FF2B5EF4-FFF2-40B4-BE49-F238E27FC236}">
                <a16:creationId xmlns:a16="http://schemas.microsoft.com/office/drawing/2014/main" id="{5C1273EB-3A3E-B282-A619-1D6FB102B117}"/>
              </a:ext>
            </a:extLst>
          </p:cNvPr>
          <p:cNvSpPr>
            <a:spLocks noGrp="1"/>
          </p:cNvSpPr>
          <p:nvPr>
            <p:ph type="body" sz="quarter" idx="20"/>
          </p:nvPr>
        </p:nvSpPr>
        <p:spPr>
          <a:xfrm>
            <a:off x="4776586" y="1285875"/>
            <a:ext cx="1861229" cy="3214688"/>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6">
            <a:extLst>
              <a:ext uri="{FF2B5EF4-FFF2-40B4-BE49-F238E27FC236}">
                <a16:creationId xmlns:a16="http://schemas.microsoft.com/office/drawing/2014/main" id="{20367260-BF8E-C847-2296-4EAD779F010E}"/>
              </a:ext>
            </a:extLst>
          </p:cNvPr>
          <p:cNvSpPr>
            <a:spLocks noGrp="1"/>
          </p:cNvSpPr>
          <p:nvPr>
            <p:ph type="body" sz="quarter" idx="21"/>
          </p:nvPr>
        </p:nvSpPr>
        <p:spPr>
          <a:xfrm>
            <a:off x="7071392" y="1285875"/>
            <a:ext cx="1861229" cy="3214688"/>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257662267"/>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4 columns, short divi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15999" y="144450"/>
            <a:ext cx="1855943" cy="572096"/>
          </a:xfrm>
        </p:spPr>
        <p:txBody>
          <a:bodyPr/>
          <a:lstStyle>
            <a:lvl1pPr>
              <a:lnSpc>
                <a:spcPct val="100000"/>
              </a:lnSpc>
              <a:defRPr sz="2400" b="0" i="0">
                <a:solidFill>
                  <a:schemeClr val="tx2"/>
                </a:solidFill>
                <a:latin typeface="IBM Plex Sans Light" panose="020B0403050203000203" pitchFamily="34" charset="0"/>
              </a:defRPr>
            </a:lvl1pPr>
          </a:lstStyle>
          <a:p>
            <a:r>
              <a:rPr lang="en-US" dirty="0"/>
              <a:t>Click to edit Master title style</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2499987" y="144450"/>
            <a:ext cx="1858324" cy="572095"/>
          </a:xfrm>
          <a:prstGeom prst="rect">
            <a:avLst/>
          </a:prstGeom>
        </p:spPr>
        <p:txBody>
          <a:bodyPr/>
          <a:lstStyle>
            <a:lvl1pPr>
              <a:lnSpc>
                <a:spcPct val="100000"/>
              </a:lnSpc>
              <a:spcBef>
                <a:spcPts val="0"/>
              </a:spcBef>
              <a:defRPr sz="750" b="0" i="0">
                <a:solidFill>
                  <a:schemeClr val="tx1"/>
                </a:solidFill>
                <a:latin typeface="IBM Plex Sans Light" panose="020B0403050203000203" pitchFamily="34" charset="0"/>
              </a:defRPr>
            </a:lvl1pPr>
            <a:lvl2pPr marL="68580" indent="-68580">
              <a:lnSpc>
                <a:spcPct val="100000"/>
              </a:lnSpc>
              <a:spcBef>
                <a:spcPts val="0"/>
              </a:spcBef>
              <a:defRPr sz="750" b="0" i="0">
                <a:solidFill>
                  <a:schemeClr val="tx1"/>
                </a:solidFill>
                <a:latin typeface="IBM Plex Sans Light" panose="020B0403050203000203" pitchFamily="34" charset="0"/>
              </a:defRPr>
            </a:lvl2pPr>
            <a:lvl3pPr marL="137160" indent="-68580">
              <a:lnSpc>
                <a:spcPct val="100000"/>
              </a:lnSpc>
              <a:spcBef>
                <a:spcPts val="0"/>
              </a:spcBef>
              <a:defRPr sz="750" b="0" i="0">
                <a:solidFill>
                  <a:schemeClr val="tx1"/>
                </a:solidFill>
                <a:latin typeface="IBM Plex Sans Light" panose="020B0403050203000203" pitchFamily="34" charset="0"/>
              </a:defRPr>
            </a:lvl3pPr>
            <a:lvl4pPr marL="205740" indent="-68580">
              <a:lnSpc>
                <a:spcPct val="100000"/>
              </a:lnSpc>
              <a:spcBef>
                <a:spcPts val="0"/>
              </a:spcBef>
              <a:defRPr sz="750" b="0" i="0">
                <a:solidFill>
                  <a:schemeClr val="tx1"/>
                </a:solidFill>
                <a:latin typeface="IBM Plex Sans Light" panose="020B0403050203000203" pitchFamily="34" charset="0"/>
              </a:defRPr>
            </a:lvl4pPr>
            <a:lvl5pPr>
              <a:lnSpc>
                <a:spcPct val="110000"/>
              </a:lnSpc>
              <a:spcBef>
                <a:spcPts val="0"/>
              </a:spcBef>
              <a:defRPr sz="750" b="0" i="0">
                <a:solidFill>
                  <a:schemeClr val="tx1"/>
                </a:solidFill>
                <a:latin typeface="IBM Plex Sans" panose="020B05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20" name="Straight Connector 19">
            <a:extLst>
              <a:ext uri="{FF2B5EF4-FFF2-40B4-BE49-F238E27FC236}">
                <a16:creationId xmlns:a16="http://schemas.microsoft.com/office/drawing/2014/main" id="{ABAB2974-AD95-0BF2-C41A-265AEF03B4F7}"/>
              </a:ext>
            </a:extLst>
          </p:cNvPr>
          <p:cNvCxnSpPr>
            <a:cxnSpLocks/>
          </p:cNvCxnSpPr>
          <p:nvPr userDrawn="1"/>
        </p:nvCxnSpPr>
        <p:spPr bwMode="auto">
          <a:xfrm>
            <a:off x="2285702" y="1285875"/>
            <a:ext cx="0" cy="3214688"/>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DB8CB8D-C4DB-E357-4948-59CD6A18A9DC}"/>
              </a:ext>
            </a:extLst>
          </p:cNvPr>
          <p:cNvCxnSpPr/>
          <p:nvPr userDrawn="1"/>
        </p:nvCxnSpPr>
        <p:spPr bwMode="auto">
          <a:xfrm>
            <a:off x="4570262" y="1285875"/>
            <a:ext cx="0" cy="321640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8B5887E5-28C4-AA99-EBD5-E34B88F46F25}"/>
              </a:ext>
            </a:extLst>
          </p:cNvPr>
          <p:cNvCxnSpPr/>
          <p:nvPr userDrawn="1"/>
        </p:nvCxnSpPr>
        <p:spPr bwMode="auto">
          <a:xfrm>
            <a:off x="6857107" y="1285875"/>
            <a:ext cx="0" cy="321640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DB52D7E1-3828-A1B9-9239-637B1E2A5431}"/>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3" name="Footer Placeholder 3">
            <a:extLst>
              <a:ext uri="{FF2B5EF4-FFF2-40B4-BE49-F238E27FC236}">
                <a16:creationId xmlns:a16="http://schemas.microsoft.com/office/drawing/2014/main" id="{769EE7B3-BC6A-6676-8FA2-607F9B08DA3D}"/>
              </a:ext>
            </a:extLst>
          </p:cNvPr>
          <p:cNvSpPr>
            <a:spLocks noGrp="1"/>
          </p:cNvSpPr>
          <p:nvPr>
            <p:ph type="ftr" sz="quarter" idx="18"/>
          </p:nvPr>
        </p:nvSpPr>
        <p:spPr>
          <a:xfrm>
            <a:off x="213094" y="4801588"/>
            <a:ext cx="1858324" cy="142875"/>
          </a:xfrm>
        </p:spPr>
        <p:txBody>
          <a:bodyPr/>
          <a:lstStyle>
            <a:lvl1pPr>
              <a:defRPr b="0" i="0">
                <a:latin typeface="IBM Plex Sans Light" panose="020B0403050203000203" pitchFamily="34" charset="0"/>
              </a:defRPr>
            </a:lvl1pPr>
          </a:lstStyle>
          <a:p>
            <a:endParaRPr lang="en-US" dirty="0"/>
          </a:p>
        </p:txBody>
      </p:sp>
      <p:sp>
        <p:nvSpPr>
          <p:cNvPr id="13" name="Text Placeholder 6">
            <a:extLst>
              <a:ext uri="{FF2B5EF4-FFF2-40B4-BE49-F238E27FC236}">
                <a16:creationId xmlns:a16="http://schemas.microsoft.com/office/drawing/2014/main" id="{4E03333F-C9F4-9C57-BAAE-A49EA523AFB5}"/>
              </a:ext>
            </a:extLst>
          </p:cNvPr>
          <p:cNvSpPr>
            <a:spLocks noGrp="1"/>
          </p:cNvSpPr>
          <p:nvPr>
            <p:ph type="body" sz="quarter" idx="10"/>
          </p:nvPr>
        </p:nvSpPr>
        <p:spPr>
          <a:xfrm>
            <a:off x="2499987" y="1285875"/>
            <a:ext cx="1861229" cy="3214688"/>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6">
            <a:extLst>
              <a:ext uri="{FF2B5EF4-FFF2-40B4-BE49-F238E27FC236}">
                <a16:creationId xmlns:a16="http://schemas.microsoft.com/office/drawing/2014/main" id="{CF3321C6-7CF8-EF30-4736-48A201B09471}"/>
              </a:ext>
            </a:extLst>
          </p:cNvPr>
          <p:cNvSpPr>
            <a:spLocks noGrp="1"/>
          </p:cNvSpPr>
          <p:nvPr>
            <p:ph type="body" sz="quarter" idx="19"/>
          </p:nvPr>
        </p:nvSpPr>
        <p:spPr>
          <a:xfrm>
            <a:off x="270236" y="1285875"/>
            <a:ext cx="1861229" cy="3214688"/>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ext Placeholder 6">
            <a:extLst>
              <a:ext uri="{FF2B5EF4-FFF2-40B4-BE49-F238E27FC236}">
                <a16:creationId xmlns:a16="http://schemas.microsoft.com/office/drawing/2014/main" id="{AC67FA0E-EA85-0950-FCC7-3F6BF1A74144}"/>
              </a:ext>
            </a:extLst>
          </p:cNvPr>
          <p:cNvSpPr>
            <a:spLocks noGrp="1"/>
          </p:cNvSpPr>
          <p:nvPr>
            <p:ph type="body" sz="quarter" idx="20"/>
          </p:nvPr>
        </p:nvSpPr>
        <p:spPr>
          <a:xfrm>
            <a:off x="4776586" y="1285875"/>
            <a:ext cx="1861229" cy="3214688"/>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ext Placeholder 6">
            <a:extLst>
              <a:ext uri="{FF2B5EF4-FFF2-40B4-BE49-F238E27FC236}">
                <a16:creationId xmlns:a16="http://schemas.microsoft.com/office/drawing/2014/main" id="{0EE67605-D889-6D38-2F1B-DF58E809AC59}"/>
              </a:ext>
            </a:extLst>
          </p:cNvPr>
          <p:cNvSpPr>
            <a:spLocks noGrp="1"/>
          </p:cNvSpPr>
          <p:nvPr>
            <p:ph type="body" sz="quarter" idx="21"/>
          </p:nvPr>
        </p:nvSpPr>
        <p:spPr>
          <a:xfrm>
            <a:off x="7071392" y="1285875"/>
            <a:ext cx="1861229" cy="3214688"/>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30998427"/>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15999" y="144450"/>
            <a:ext cx="1855943" cy="572096"/>
          </a:xfrm>
        </p:spPr>
        <p:txBody>
          <a:bodyPr/>
          <a:lstStyle>
            <a:lvl1pPr>
              <a:lnSpc>
                <a:spcPct val="100000"/>
              </a:lnSpc>
              <a:defRPr sz="2400" b="0" i="0">
                <a:solidFill>
                  <a:schemeClr val="tx2"/>
                </a:solidFill>
                <a:latin typeface="IBM Plex Sans Light" panose="020B0403050203000203" pitchFamily="34" charset="0"/>
              </a:defRPr>
            </a:lvl1pPr>
          </a:lstStyle>
          <a:p>
            <a:r>
              <a:rPr lang="en-US" dirty="0"/>
              <a:t>Click to edit Master title style</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2499987" y="216027"/>
            <a:ext cx="1858324" cy="572095"/>
          </a:xfrm>
          <a:prstGeom prst="rect">
            <a:avLst/>
          </a:prstGeom>
        </p:spPr>
        <p:txBody>
          <a:bodyPr/>
          <a:lstStyle>
            <a:lvl1pPr>
              <a:lnSpc>
                <a:spcPct val="100000"/>
              </a:lnSpc>
              <a:spcBef>
                <a:spcPts val="0"/>
              </a:spcBef>
              <a:defRPr sz="1650" b="0" i="0">
                <a:solidFill>
                  <a:schemeClr val="tx1"/>
                </a:solidFill>
                <a:latin typeface="IBM Plex Sans Light" panose="020B0403050203000203" pitchFamily="34" charset="0"/>
              </a:defRPr>
            </a:lvl1pPr>
            <a:lvl2pPr marL="96012" indent="-96012">
              <a:lnSpc>
                <a:spcPct val="100000"/>
              </a:lnSpc>
              <a:spcBef>
                <a:spcPts val="0"/>
              </a:spcBef>
              <a:defRPr sz="1650" b="0" i="0">
                <a:solidFill>
                  <a:schemeClr val="tx1"/>
                </a:solidFill>
                <a:latin typeface="IBM Plex Sans Light" panose="020B0403050203000203" pitchFamily="34" charset="0"/>
              </a:defRPr>
            </a:lvl2pPr>
            <a:lvl3pPr marL="192024" indent="-96012">
              <a:lnSpc>
                <a:spcPct val="100000"/>
              </a:lnSpc>
              <a:spcBef>
                <a:spcPts val="0"/>
              </a:spcBef>
              <a:defRPr sz="1650" b="0" i="0">
                <a:solidFill>
                  <a:schemeClr val="tx1"/>
                </a:solidFill>
                <a:latin typeface="IBM Plex Sans Light" panose="020B0403050203000203" pitchFamily="34" charset="0"/>
              </a:defRPr>
            </a:lvl3pPr>
            <a:lvl4pPr marL="288036" indent="-96012">
              <a:lnSpc>
                <a:spcPct val="100000"/>
              </a:lnSpc>
              <a:spcBef>
                <a:spcPts val="0"/>
              </a:spcBef>
              <a:defRPr sz="1650" b="0" i="0">
                <a:solidFill>
                  <a:schemeClr val="tx1"/>
                </a:solidFill>
                <a:latin typeface="IBM Plex Sans Light" panose="020B0403050203000203" pitchFamily="34" charset="0"/>
              </a:defRPr>
            </a:lvl4pPr>
            <a:lvl5pPr>
              <a:lnSpc>
                <a:spcPct val="110000"/>
              </a:lnSpc>
              <a:spcBef>
                <a:spcPts val="0"/>
              </a:spcBef>
              <a:defRPr sz="105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4785689" y="216027"/>
            <a:ext cx="1857133" cy="572095"/>
          </a:xfrm>
          <a:prstGeom prst="rect">
            <a:avLst/>
          </a:prstGeom>
        </p:spPr>
        <p:txBody>
          <a:bodyPr/>
          <a:lstStyle>
            <a:lvl1pPr>
              <a:lnSpc>
                <a:spcPct val="100000"/>
              </a:lnSpc>
              <a:spcBef>
                <a:spcPts val="0"/>
              </a:spcBef>
              <a:defRPr sz="1650" b="0" i="0">
                <a:solidFill>
                  <a:schemeClr val="tx1"/>
                </a:solidFill>
                <a:latin typeface="IBM Plex Sans Light" panose="020B0403050203000203" pitchFamily="34" charset="0"/>
              </a:defRPr>
            </a:lvl1pPr>
            <a:lvl2pPr marL="96012" indent="-96012">
              <a:lnSpc>
                <a:spcPct val="100000"/>
              </a:lnSpc>
              <a:spcBef>
                <a:spcPts val="0"/>
              </a:spcBef>
              <a:defRPr sz="1650" b="0" i="0">
                <a:solidFill>
                  <a:schemeClr val="tx1"/>
                </a:solidFill>
                <a:latin typeface="IBM Plex Sans Light" panose="020B0403050203000203" pitchFamily="34" charset="0"/>
              </a:defRPr>
            </a:lvl2pPr>
            <a:lvl3pPr marL="192024" indent="-96012">
              <a:lnSpc>
                <a:spcPct val="100000"/>
              </a:lnSpc>
              <a:spcBef>
                <a:spcPts val="0"/>
              </a:spcBef>
              <a:defRPr sz="1650" b="0" i="0">
                <a:solidFill>
                  <a:schemeClr val="tx1"/>
                </a:solidFill>
                <a:latin typeface="IBM Plex Sans Light" panose="020B0403050203000203" pitchFamily="34" charset="0"/>
              </a:defRPr>
            </a:lvl3pPr>
            <a:lvl4pPr marL="288036" indent="-96012">
              <a:lnSpc>
                <a:spcPct val="100000"/>
              </a:lnSpc>
              <a:spcBef>
                <a:spcPts val="0"/>
              </a:spcBef>
              <a:defRPr sz="1650" b="0" i="0">
                <a:solidFill>
                  <a:schemeClr val="tx1"/>
                </a:solidFill>
                <a:latin typeface="IBM Plex Sans Light" panose="020B0403050203000203" pitchFamily="34" charset="0"/>
              </a:defRPr>
            </a:lvl4pPr>
            <a:lvl5pPr>
              <a:lnSpc>
                <a:spcPct val="110000"/>
              </a:lnSpc>
              <a:spcBef>
                <a:spcPts val="0"/>
              </a:spcBef>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7071392" y="216027"/>
            <a:ext cx="1859514" cy="572095"/>
          </a:xfrm>
          <a:prstGeom prst="rect">
            <a:avLst/>
          </a:prstGeom>
        </p:spPr>
        <p:txBody>
          <a:bodyPr/>
          <a:lstStyle>
            <a:lvl1pPr>
              <a:lnSpc>
                <a:spcPct val="100000"/>
              </a:lnSpc>
              <a:spcBef>
                <a:spcPts val="0"/>
              </a:spcBef>
              <a:defRPr sz="1650" b="0" i="0">
                <a:solidFill>
                  <a:schemeClr val="tx1"/>
                </a:solidFill>
                <a:latin typeface="IBM Plex Sans Light" panose="020B0403050203000203" pitchFamily="34" charset="0"/>
              </a:defRPr>
            </a:lvl1pPr>
            <a:lvl2pPr marL="96012" indent="-96012">
              <a:lnSpc>
                <a:spcPct val="100000"/>
              </a:lnSpc>
              <a:spcBef>
                <a:spcPts val="0"/>
              </a:spcBef>
              <a:defRPr sz="1650" b="0" i="0">
                <a:solidFill>
                  <a:schemeClr val="tx1"/>
                </a:solidFill>
                <a:latin typeface="IBM Plex Sans Light" panose="020B0403050203000203" pitchFamily="34" charset="0"/>
              </a:defRPr>
            </a:lvl2pPr>
            <a:lvl3pPr marL="192024" indent="-96012">
              <a:lnSpc>
                <a:spcPct val="100000"/>
              </a:lnSpc>
              <a:spcBef>
                <a:spcPts val="0"/>
              </a:spcBef>
              <a:defRPr sz="1650" b="0" i="0">
                <a:solidFill>
                  <a:schemeClr val="tx1"/>
                </a:solidFill>
                <a:latin typeface="IBM Plex Sans Light" panose="020B0403050203000203" pitchFamily="34" charset="0"/>
              </a:defRPr>
            </a:lvl3pPr>
            <a:lvl4pPr marL="288036" indent="-96012">
              <a:lnSpc>
                <a:spcPct val="100000"/>
              </a:lnSpc>
              <a:spcBef>
                <a:spcPts val="0"/>
              </a:spcBef>
              <a:defRPr sz="1650" b="0" i="0">
                <a:solidFill>
                  <a:schemeClr val="tx1"/>
                </a:solidFill>
                <a:latin typeface="IBM Plex Sans Light" panose="020B0403050203000203" pitchFamily="34" charset="0"/>
              </a:defRPr>
            </a:lvl4pPr>
            <a:lvl5pPr>
              <a:lnSpc>
                <a:spcPct val="110000"/>
              </a:lnSpc>
              <a:spcBef>
                <a:spcPts val="0"/>
              </a:spcBef>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C6EB28FF-C21F-A83D-2D19-2242B76C6B09}"/>
              </a:ext>
            </a:extLst>
          </p:cNvPr>
          <p:cNvCxnSpPr/>
          <p:nvPr userDrawn="1"/>
        </p:nvCxnSpPr>
        <p:spPr bwMode="auto">
          <a:xfrm>
            <a:off x="2285702" y="213718"/>
            <a:ext cx="0" cy="428684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D7A0E74-695D-C6F5-07CD-01209D58A70A}"/>
              </a:ext>
            </a:extLst>
          </p:cNvPr>
          <p:cNvCxnSpPr/>
          <p:nvPr userDrawn="1"/>
        </p:nvCxnSpPr>
        <p:spPr bwMode="auto">
          <a:xfrm>
            <a:off x="4570262" y="212598"/>
            <a:ext cx="0" cy="428684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9E1AC9A-B000-435B-E4BC-54B09FB7957C}"/>
              </a:ext>
            </a:extLst>
          </p:cNvPr>
          <p:cNvCxnSpPr/>
          <p:nvPr userDrawn="1"/>
        </p:nvCxnSpPr>
        <p:spPr bwMode="auto">
          <a:xfrm>
            <a:off x="6857107" y="213718"/>
            <a:ext cx="0" cy="428684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B96005D4-0874-989F-217D-8A2592F81D57}"/>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3" name="Footer Placeholder 3">
            <a:extLst>
              <a:ext uri="{FF2B5EF4-FFF2-40B4-BE49-F238E27FC236}">
                <a16:creationId xmlns:a16="http://schemas.microsoft.com/office/drawing/2014/main" id="{E3F3A850-F28F-F30E-5505-EA11791B052B}"/>
              </a:ext>
            </a:extLst>
          </p:cNvPr>
          <p:cNvSpPr>
            <a:spLocks noGrp="1"/>
          </p:cNvSpPr>
          <p:nvPr>
            <p:ph type="ftr" sz="quarter" idx="18"/>
          </p:nvPr>
        </p:nvSpPr>
        <p:spPr>
          <a:xfrm>
            <a:off x="213094" y="4801588"/>
            <a:ext cx="1858324" cy="142875"/>
          </a:xfrm>
        </p:spPr>
        <p:txBody>
          <a:bodyPr/>
          <a:lstStyle>
            <a:lvl1pPr>
              <a:defRPr b="0" i="0">
                <a:latin typeface="IBM Plex Sans Light" panose="020B0403050203000203" pitchFamily="34" charset="0"/>
              </a:defRPr>
            </a:lvl1pPr>
          </a:lstStyle>
          <a:p>
            <a:endParaRPr lang="en-US" dirty="0"/>
          </a:p>
        </p:txBody>
      </p:sp>
      <p:sp>
        <p:nvSpPr>
          <p:cNvPr id="16" name="Text Placeholder 6">
            <a:extLst>
              <a:ext uri="{FF2B5EF4-FFF2-40B4-BE49-F238E27FC236}">
                <a16:creationId xmlns:a16="http://schemas.microsoft.com/office/drawing/2014/main" id="{F4F49B39-EB32-770F-5644-D3D938710775}"/>
              </a:ext>
            </a:extLst>
          </p:cNvPr>
          <p:cNvSpPr>
            <a:spLocks noGrp="1"/>
          </p:cNvSpPr>
          <p:nvPr>
            <p:ph type="body" sz="quarter" idx="10"/>
          </p:nvPr>
        </p:nvSpPr>
        <p:spPr>
          <a:xfrm>
            <a:off x="2499987" y="1285875"/>
            <a:ext cx="1861229" cy="3214688"/>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Text Placeholder 6">
            <a:extLst>
              <a:ext uri="{FF2B5EF4-FFF2-40B4-BE49-F238E27FC236}">
                <a16:creationId xmlns:a16="http://schemas.microsoft.com/office/drawing/2014/main" id="{5D25B5E4-5513-DB6F-04BF-4A2A85E85763}"/>
              </a:ext>
            </a:extLst>
          </p:cNvPr>
          <p:cNvSpPr>
            <a:spLocks noGrp="1"/>
          </p:cNvSpPr>
          <p:nvPr>
            <p:ph type="body" sz="quarter" idx="20"/>
          </p:nvPr>
        </p:nvSpPr>
        <p:spPr>
          <a:xfrm>
            <a:off x="4776586" y="1285875"/>
            <a:ext cx="1861229" cy="3214688"/>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1" name="Text Placeholder 6">
            <a:extLst>
              <a:ext uri="{FF2B5EF4-FFF2-40B4-BE49-F238E27FC236}">
                <a16:creationId xmlns:a16="http://schemas.microsoft.com/office/drawing/2014/main" id="{EC86775E-92B8-3897-2210-2993F34BA628}"/>
              </a:ext>
            </a:extLst>
          </p:cNvPr>
          <p:cNvSpPr>
            <a:spLocks noGrp="1"/>
          </p:cNvSpPr>
          <p:nvPr>
            <p:ph type="body" sz="quarter" idx="21"/>
          </p:nvPr>
        </p:nvSpPr>
        <p:spPr>
          <a:xfrm>
            <a:off x="7071392" y="1285875"/>
            <a:ext cx="1861229" cy="3214688"/>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8013387"/>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215999" y="144450"/>
            <a:ext cx="1855943" cy="786408"/>
          </a:xfrm>
        </p:spPr>
        <p:txBody>
          <a:bodyPr/>
          <a:lstStyle>
            <a:lvl1pPr>
              <a:lnSpc>
                <a:spcPct val="100000"/>
              </a:lnSpc>
              <a:defRPr sz="1050" b="0" i="0">
                <a:solidFill>
                  <a:schemeClr val="tx2"/>
                </a:solidFill>
                <a:latin typeface="IBM Plex Sans Light" panose="020B0403050203000203"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215999" y="1285875"/>
            <a:ext cx="1858324" cy="1500188"/>
          </a:xfrm>
          <a:prstGeom prst="rect">
            <a:avLst/>
          </a:prstGeom>
        </p:spPr>
        <p:txBody>
          <a:bodyPr/>
          <a:lstStyle>
            <a:lvl1pPr>
              <a:lnSpc>
                <a:spcPct val="100000"/>
              </a:lnSpc>
              <a:spcBef>
                <a:spcPts val="0"/>
              </a:spcBef>
              <a:defRPr sz="2400" b="0" i="0">
                <a:solidFill>
                  <a:schemeClr val="tx1"/>
                </a:solidFill>
                <a:latin typeface="IBM Plex Sans Light" panose="020B0403050203000203" pitchFamily="34" charset="0"/>
              </a:defRPr>
            </a:lvl1pPr>
          </a:lstStyle>
          <a:p>
            <a:pPr lvl="0"/>
            <a:r>
              <a:rPr lang="en-US" dirty="0"/>
              <a:t>Click to edit Master text styles</a:t>
            </a:r>
          </a:p>
        </p:txBody>
      </p:sp>
      <p:sp>
        <p:nvSpPr>
          <p:cNvPr id="14" name="Picture Placeholder 13">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2499987" y="216027"/>
            <a:ext cx="455998" cy="456057"/>
          </a:xfrm>
          <a:prstGeom prst="rect">
            <a:avLst/>
          </a:prstGeom>
        </p:spPr>
        <p:txBody>
          <a:bodyPr anchor="ctr"/>
          <a:lstStyle>
            <a:lvl1pPr algn="ctr">
              <a:defRPr sz="600" b="0" i="0">
                <a:solidFill>
                  <a:schemeClr val="tx1"/>
                </a:solidFill>
                <a:latin typeface="IBM Plex Sans Light" panose="020B0403050203000203" pitchFamily="34" charset="0"/>
              </a:defRPr>
            </a:lvl1pPr>
          </a:lstStyle>
          <a:p>
            <a:r>
              <a:rPr lang="en-US" dirty="0"/>
              <a:t>Pictogram</a:t>
            </a:r>
          </a:p>
        </p:txBody>
      </p:sp>
      <p:sp>
        <p:nvSpPr>
          <p:cNvPr id="15" name="Picture Placeholder 13">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4790508" y="216027"/>
            <a:ext cx="455998" cy="456057"/>
          </a:xfrm>
          <a:prstGeom prst="rect">
            <a:avLst/>
          </a:prstGeom>
        </p:spPr>
        <p:txBody>
          <a:bodyPr anchor="ctr"/>
          <a:lstStyle>
            <a:lvl1pPr algn="ctr">
              <a:defRPr sz="600" b="0" i="0">
                <a:solidFill>
                  <a:schemeClr val="tx1"/>
                </a:solidFill>
                <a:latin typeface="IBM Plex Sans Light" panose="020B0403050203000203" pitchFamily="34" charset="0"/>
              </a:defRPr>
            </a:lvl1pPr>
          </a:lstStyle>
          <a:p>
            <a:r>
              <a:rPr lang="en-US" dirty="0"/>
              <a:t>Pictogram</a:t>
            </a:r>
          </a:p>
        </p:txBody>
      </p:sp>
      <p:sp>
        <p:nvSpPr>
          <p:cNvPr id="16" name="Picture Placeholder 13">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7071392" y="216027"/>
            <a:ext cx="455998" cy="456057"/>
          </a:xfrm>
          <a:prstGeom prst="rect">
            <a:avLst/>
          </a:prstGeom>
        </p:spPr>
        <p:txBody>
          <a:bodyPr anchor="ctr"/>
          <a:lstStyle>
            <a:lvl1pPr algn="ctr">
              <a:defRPr sz="600" b="0" i="0">
                <a:solidFill>
                  <a:schemeClr val="tx1"/>
                </a:solidFill>
                <a:latin typeface="IBM Plex Sans Light" panose="020B0403050203000203" pitchFamily="34" charset="0"/>
              </a:defRPr>
            </a:lvl1pPr>
          </a:lstStyle>
          <a:p>
            <a:r>
              <a:rPr lang="en-US" dirty="0"/>
              <a:t>Pictogram</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dirty="0"/>
          </a:p>
        </p:txBody>
      </p:sp>
      <p:cxnSp>
        <p:nvCxnSpPr>
          <p:cNvPr id="17" name="Straight Connector 16">
            <a:extLst>
              <a:ext uri="{FF2B5EF4-FFF2-40B4-BE49-F238E27FC236}">
                <a16:creationId xmlns:a16="http://schemas.microsoft.com/office/drawing/2014/main" id="{4D695107-5427-4D2D-F88F-89BA74127CBF}"/>
              </a:ext>
            </a:extLst>
          </p:cNvPr>
          <p:cNvCxnSpPr/>
          <p:nvPr userDrawn="1"/>
        </p:nvCxnSpPr>
        <p:spPr bwMode="auto">
          <a:xfrm>
            <a:off x="2285702" y="213718"/>
            <a:ext cx="0" cy="428684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3B07B4A-5DB5-8126-EA79-502787053E82}"/>
              </a:ext>
            </a:extLst>
          </p:cNvPr>
          <p:cNvCxnSpPr/>
          <p:nvPr userDrawn="1"/>
        </p:nvCxnSpPr>
        <p:spPr bwMode="auto">
          <a:xfrm>
            <a:off x="4570262" y="212598"/>
            <a:ext cx="0" cy="428684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D829559-0A72-8826-E06A-C6CCD39750A4}"/>
              </a:ext>
            </a:extLst>
          </p:cNvPr>
          <p:cNvCxnSpPr/>
          <p:nvPr userDrawn="1"/>
        </p:nvCxnSpPr>
        <p:spPr bwMode="auto">
          <a:xfrm>
            <a:off x="6857107" y="213718"/>
            <a:ext cx="0" cy="428684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Slide Number">
            <a:extLst>
              <a:ext uri="{FF2B5EF4-FFF2-40B4-BE49-F238E27FC236}">
                <a16:creationId xmlns:a16="http://schemas.microsoft.com/office/drawing/2014/main" id="{D2A45AB7-102C-FBDF-94FD-99783B6A5A18}"/>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13" name="Text Placeholder 6">
            <a:extLst>
              <a:ext uri="{FF2B5EF4-FFF2-40B4-BE49-F238E27FC236}">
                <a16:creationId xmlns:a16="http://schemas.microsoft.com/office/drawing/2014/main" id="{DCEA9C7F-1CB2-B0B0-AE4C-171B0AFC6E26}"/>
              </a:ext>
            </a:extLst>
          </p:cNvPr>
          <p:cNvSpPr>
            <a:spLocks noGrp="1"/>
          </p:cNvSpPr>
          <p:nvPr>
            <p:ph type="body" sz="quarter" idx="10"/>
          </p:nvPr>
        </p:nvSpPr>
        <p:spPr>
          <a:xfrm>
            <a:off x="2499987" y="1285875"/>
            <a:ext cx="1861229" cy="3214688"/>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1" name="Text Placeholder 6">
            <a:extLst>
              <a:ext uri="{FF2B5EF4-FFF2-40B4-BE49-F238E27FC236}">
                <a16:creationId xmlns:a16="http://schemas.microsoft.com/office/drawing/2014/main" id="{2F4D72D8-0638-1E42-6480-21D9CF7A440E}"/>
              </a:ext>
            </a:extLst>
          </p:cNvPr>
          <p:cNvSpPr>
            <a:spLocks noGrp="1"/>
          </p:cNvSpPr>
          <p:nvPr>
            <p:ph type="body" sz="quarter" idx="20"/>
          </p:nvPr>
        </p:nvSpPr>
        <p:spPr>
          <a:xfrm>
            <a:off x="4776586" y="1285875"/>
            <a:ext cx="1861229" cy="3214688"/>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Text Placeholder 6">
            <a:extLst>
              <a:ext uri="{FF2B5EF4-FFF2-40B4-BE49-F238E27FC236}">
                <a16:creationId xmlns:a16="http://schemas.microsoft.com/office/drawing/2014/main" id="{D6DDCC2C-4DA8-F28F-9BBF-ACD120C05B48}"/>
              </a:ext>
            </a:extLst>
          </p:cNvPr>
          <p:cNvSpPr>
            <a:spLocks noGrp="1"/>
          </p:cNvSpPr>
          <p:nvPr>
            <p:ph type="body" sz="quarter" idx="21"/>
          </p:nvPr>
        </p:nvSpPr>
        <p:spPr>
          <a:xfrm>
            <a:off x="7071392" y="1285875"/>
            <a:ext cx="1861229" cy="3214688"/>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24165796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F8F8F8"/>
        </a:solidFill>
        <a:effectLst/>
      </p:bgPr>
    </p:bg>
    <p:spTree>
      <p:nvGrpSpPr>
        <p:cNvPr id="1" name="Shape 99"/>
        <p:cNvGrpSpPr/>
        <p:nvPr/>
      </p:nvGrpSpPr>
      <p:grpSpPr>
        <a:xfrm>
          <a:off x="0" y="0"/>
          <a:ext cx="0" cy="0"/>
          <a:chOff x="0" y="0"/>
          <a:chExt cx="0" cy="0"/>
        </a:xfrm>
      </p:grpSpPr>
      <p:sp>
        <p:nvSpPr>
          <p:cNvPr id="100" name="Google Shape;100;p20"/>
          <p:cNvSpPr txBox="1">
            <a:spLocks noGrp="1"/>
          </p:cNvSpPr>
          <p:nvPr>
            <p:ph type="title"/>
          </p:nvPr>
        </p:nvSpPr>
        <p:spPr>
          <a:xfrm>
            <a:off x="720000" y="443200"/>
            <a:ext cx="5698500" cy="2739000"/>
          </a:xfrm>
          <a:prstGeom prst="rect">
            <a:avLst/>
          </a:prstGeom>
        </p:spPr>
        <p:txBody>
          <a:bodyPr spcFirstLastPara="1" wrap="square" lIns="0" tIns="91425" rIns="91425" bIns="91425" anchor="t" anchorCtr="0">
            <a:noAutofit/>
          </a:bodyPr>
          <a:lstStyle>
            <a:lvl1pPr lvl="0" rtl="0">
              <a:lnSpc>
                <a:spcPct val="90000"/>
              </a:lnSpc>
              <a:spcBef>
                <a:spcPts val="0"/>
              </a:spcBef>
              <a:spcAft>
                <a:spcPts val="0"/>
              </a:spcAft>
              <a:buSzPts val="1100"/>
              <a:buNone/>
              <a:defRPr sz="5300" b="1">
                <a:latin typeface="Saira"/>
                <a:ea typeface="Saira"/>
                <a:cs typeface="Saira"/>
                <a:sym typeface="Saira"/>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1" name="Google Shape;101;p20"/>
          <p:cNvSpPr txBox="1">
            <a:spLocks noGrp="1"/>
          </p:cNvSpPr>
          <p:nvPr>
            <p:ph type="sldNum" idx="12"/>
          </p:nvPr>
        </p:nvSpPr>
        <p:spPr>
          <a:xfrm>
            <a:off x="8711925" y="4711800"/>
            <a:ext cx="432000" cy="431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pt-BR"/>
              <a:t>‹nº›</a:t>
            </a:fld>
            <a:endParaRPr/>
          </a:p>
        </p:txBody>
      </p:sp>
      <p:pic>
        <p:nvPicPr>
          <p:cNvPr id="102" name="Google Shape;102;p20"/>
          <p:cNvPicPr preferRelativeResize="0"/>
          <p:nvPr/>
        </p:nvPicPr>
        <p:blipFill>
          <a:blip r:embed="rId2">
            <a:alphaModFix/>
          </a:blip>
          <a:stretch>
            <a:fillRect/>
          </a:stretch>
        </p:blipFill>
        <p:spPr>
          <a:xfrm>
            <a:off x="278125" y="4399750"/>
            <a:ext cx="1121300" cy="5725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1 wide colum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15999" y="144018"/>
            <a:ext cx="1855943" cy="428030"/>
          </a:xfrm>
        </p:spPr>
        <p:txBody>
          <a:bodyPr/>
          <a:lstStyle>
            <a:lvl1pPr>
              <a:lnSpc>
                <a:spcPct val="100000"/>
              </a:lnSpc>
              <a:defRPr sz="2400" b="0" i="0">
                <a:solidFill>
                  <a:schemeClr val="tx2"/>
                </a:solidFill>
                <a:latin typeface="IBM Plex Sans Light" panose="020B0403050203000203" pitchFamily="34" charset="0"/>
              </a:defRPr>
            </a:lvl1pPr>
          </a:lstStyle>
          <a:p>
            <a:r>
              <a:rPr lang="en-US" dirty="0"/>
              <a:t>Click to edit Master title style</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2499416" y="144018"/>
            <a:ext cx="1858324" cy="428030"/>
          </a:xfrm>
          <a:prstGeom prst="rect">
            <a:avLst/>
          </a:prstGeom>
        </p:spPr>
        <p:txBody>
          <a:bodyPr/>
          <a:lstStyle>
            <a:lvl1pPr>
              <a:lnSpc>
                <a:spcPct val="100000"/>
              </a:lnSpc>
              <a:spcBef>
                <a:spcPts val="0"/>
              </a:spcBef>
              <a:defRPr sz="2400" b="0" i="0">
                <a:solidFill>
                  <a:schemeClr val="tx2"/>
                </a:solidFill>
                <a:latin typeface="IBM Plex Sans Light" panose="020B0403050203000203" pitchFamily="34" charset="0"/>
              </a:defRPr>
            </a:lvl1pPr>
            <a:lvl2pPr>
              <a:spcBef>
                <a:spcPts val="0"/>
              </a:spcBef>
              <a:defRPr sz="1050"/>
            </a:lvl2pPr>
            <a:lvl3pPr>
              <a:spcBef>
                <a:spcPts val="0"/>
              </a:spcBef>
              <a:defRPr sz="1050"/>
            </a:lvl3pPr>
            <a:lvl4pPr>
              <a:spcBef>
                <a:spcPts val="0"/>
              </a:spcBef>
              <a:defRPr sz="1050"/>
            </a:lvl4pPr>
            <a:lvl5pPr>
              <a:spcBef>
                <a:spcPts val="0"/>
              </a:spcBef>
              <a:defRPr sz="1050"/>
            </a:lvl5pPr>
          </a:lstStyle>
          <a:p>
            <a:pPr lvl="0"/>
            <a:r>
              <a:rPr lang="en-US" dirty="0"/>
              <a:t>Click to edit Master text styles</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lvl1pPr>
              <a:defRPr b="0" i="0">
                <a:latin typeface="IBM Plex Sans Light" panose="020B0403050203000203" pitchFamily="34" charset="0"/>
              </a:defRPr>
            </a:lvl1pPr>
          </a:lstStyle>
          <a:p>
            <a:endParaRPr lang="en-US" dirty="0"/>
          </a:p>
        </p:txBody>
      </p:sp>
      <p:sp>
        <p:nvSpPr>
          <p:cNvPr id="5" name="Slide Number">
            <a:extLst>
              <a:ext uri="{FF2B5EF4-FFF2-40B4-BE49-F238E27FC236}">
                <a16:creationId xmlns:a16="http://schemas.microsoft.com/office/drawing/2014/main" id="{5C3B405E-94D1-4A09-C6BF-A66D9CBEF63D}"/>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12" name="Text Placeholder 6">
            <a:extLst>
              <a:ext uri="{FF2B5EF4-FFF2-40B4-BE49-F238E27FC236}">
                <a16:creationId xmlns:a16="http://schemas.microsoft.com/office/drawing/2014/main" id="{AD98038E-FA9A-2E7F-DE4F-45D37F116DFD}"/>
              </a:ext>
            </a:extLst>
          </p:cNvPr>
          <p:cNvSpPr>
            <a:spLocks noGrp="1"/>
          </p:cNvSpPr>
          <p:nvPr>
            <p:ph type="body" sz="quarter" idx="10"/>
          </p:nvPr>
        </p:nvSpPr>
        <p:spPr>
          <a:xfrm>
            <a:off x="2499987" y="1285875"/>
            <a:ext cx="1861229" cy="3214688"/>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marL="1228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2pPr>
            <a:lvl3pPr marL="2470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3pPr>
            <a:lvl4pPr marL="36990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Text Placeholder 6">
            <a:extLst>
              <a:ext uri="{FF2B5EF4-FFF2-40B4-BE49-F238E27FC236}">
                <a16:creationId xmlns:a16="http://schemas.microsoft.com/office/drawing/2014/main" id="{2B3FDBEC-0A0D-82A4-F347-00CE8AD711B9}"/>
              </a:ext>
            </a:extLst>
          </p:cNvPr>
          <p:cNvSpPr>
            <a:spLocks noGrp="1"/>
          </p:cNvSpPr>
          <p:nvPr>
            <p:ph type="body" sz="quarter" idx="21"/>
          </p:nvPr>
        </p:nvSpPr>
        <p:spPr>
          <a:xfrm>
            <a:off x="4776585" y="1285875"/>
            <a:ext cx="3818444" cy="3214688"/>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marL="1228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2pPr>
            <a:lvl3pPr marL="2470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3pPr>
            <a:lvl4pPr marL="36990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22550931"/>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2 wid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215999" y="144450"/>
            <a:ext cx="2783985" cy="714971"/>
          </a:xfrm>
        </p:spPr>
        <p:txBody>
          <a:bodyPr/>
          <a:lstStyle>
            <a:lvl1pPr>
              <a:lnSpc>
                <a:spcPct val="100000"/>
              </a:lnSpc>
              <a:defRPr sz="2400"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38EC09FB-402F-F3CE-E1D2-51583F1BCCFA}"/>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5" name="Text Placeholder 6">
            <a:extLst>
              <a:ext uri="{FF2B5EF4-FFF2-40B4-BE49-F238E27FC236}">
                <a16:creationId xmlns:a16="http://schemas.microsoft.com/office/drawing/2014/main" id="{5377FA90-E771-AC82-090E-6FBBAE2633AB}"/>
              </a:ext>
            </a:extLst>
          </p:cNvPr>
          <p:cNvSpPr>
            <a:spLocks noGrp="1"/>
          </p:cNvSpPr>
          <p:nvPr>
            <p:ph type="body" sz="quarter" idx="20"/>
          </p:nvPr>
        </p:nvSpPr>
        <p:spPr>
          <a:xfrm>
            <a:off x="4776585" y="1285875"/>
            <a:ext cx="3818444" cy="3214687"/>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6">
            <a:extLst>
              <a:ext uri="{FF2B5EF4-FFF2-40B4-BE49-F238E27FC236}">
                <a16:creationId xmlns:a16="http://schemas.microsoft.com/office/drawing/2014/main" id="{83C39AE1-8603-84DA-CC2F-0C36A1C9D153}"/>
              </a:ext>
            </a:extLst>
          </p:cNvPr>
          <p:cNvSpPr>
            <a:spLocks noGrp="1"/>
          </p:cNvSpPr>
          <p:nvPr>
            <p:ph type="body" sz="quarter" idx="21"/>
          </p:nvPr>
        </p:nvSpPr>
        <p:spPr>
          <a:xfrm>
            <a:off x="215999" y="1285875"/>
            <a:ext cx="3818444" cy="3214687"/>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95288053"/>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2 columns, 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215999" y="144018"/>
            <a:ext cx="4141645" cy="1715095"/>
          </a:xfrm>
        </p:spPr>
        <p:txBody>
          <a:bodyPr rIns="457200"/>
          <a:lstStyle>
            <a:lvl1pPr>
              <a:lnSpc>
                <a:spcPct val="100000"/>
              </a:lnSpc>
              <a:defRPr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C7A51FE3-0F54-1487-47B4-164B5B802CA1}"/>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5" name="Text Placeholder 6">
            <a:extLst>
              <a:ext uri="{FF2B5EF4-FFF2-40B4-BE49-F238E27FC236}">
                <a16:creationId xmlns:a16="http://schemas.microsoft.com/office/drawing/2014/main" id="{A3A4153E-E96A-682A-6ADB-86D8329C1B21}"/>
              </a:ext>
            </a:extLst>
          </p:cNvPr>
          <p:cNvSpPr>
            <a:spLocks noGrp="1"/>
          </p:cNvSpPr>
          <p:nvPr>
            <p:ph type="body" sz="quarter" idx="10"/>
          </p:nvPr>
        </p:nvSpPr>
        <p:spPr>
          <a:xfrm>
            <a:off x="4790174" y="144017"/>
            <a:ext cx="1861229" cy="4286845"/>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6">
            <a:extLst>
              <a:ext uri="{FF2B5EF4-FFF2-40B4-BE49-F238E27FC236}">
                <a16:creationId xmlns:a16="http://schemas.microsoft.com/office/drawing/2014/main" id="{8AA778F7-DDE5-2F6E-F5FA-F5B0F120E06A}"/>
              </a:ext>
            </a:extLst>
          </p:cNvPr>
          <p:cNvSpPr>
            <a:spLocks noGrp="1"/>
          </p:cNvSpPr>
          <p:nvPr>
            <p:ph type="body" sz="quarter" idx="20"/>
          </p:nvPr>
        </p:nvSpPr>
        <p:spPr>
          <a:xfrm>
            <a:off x="7066772" y="144017"/>
            <a:ext cx="1861229" cy="4286844"/>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63980827"/>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2 columns, 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215999" y="144450"/>
            <a:ext cx="1857133" cy="1715095"/>
          </a:xfrm>
        </p:spPr>
        <p:txBody>
          <a:bodyPr/>
          <a:lstStyle>
            <a:lvl1pPr>
              <a:lnSpc>
                <a:spcPct val="100000"/>
              </a:lnSpc>
              <a:defRPr sz="1650"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745FF4F8-7F82-E9C2-8046-C791019E1694}"/>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6" name="Text Placeholder 6">
            <a:extLst>
              <a:ext uri="{FF2B5EF4-FFF2-40B4-BE49-F238E27FC236}">
                <a16:creationId xmlns:a16="http://schemas.microsoft.com/office/drawing/2014/main" id="{138C4317-85BF-2C36-29AD-9974CF6DE93C}"/>
              </a:ext>
            </a:extLst>
          </p:cNvPr>
          <p:cNvSpPr>
            <a:spLocks noGrp="1"/>
          </p:cNvSpPr>
          <p:nvPr>
            <p:ph type="body" sz="quarter" idx="10"/>
          </p:nvPr>
        </p:nvSpPr>
        <p:spPr>
          <a:xfrm>
            <a:off x="4790174" y="144017"/>
            <a:ext cx="1861229" cy="4286845"/>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6">
            <a:extLst>
              <a:ext uri="{FF2B5EF4-FFF2-40B4-BE49-F238E27FC236}">
                <a16:creationId xmlns:a16="http://schemas.microsoft.com/office/drawing/2014/main" id="{11D0A98E-CDEF-685C-25C7-E4EA3AFDCDFD}"/>
              </a:ext>
            </a:extLst>
          </p:cNvPr>
          <p:cNvSpPr>
            <a:spLocks noGrp="1"/>
          </p:cNvSpPr>
          <p:nvPr>
            <p:ph type="body" sz="quarter" idx="20"/>
          </p:nvPr>
        </p:nvSpPr>
        <p:spPr>
          <a:xfrm>
            <a:off x="7066772" y="144017"/>
            <a:ext cx="1861229" cy="4286844"/>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26318673"/>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215999" y="144018"/>
            <a:ext cx="4139265" cy="1715095"/>
          </a:xfrm>
        </p:spPr>
        <p:txBody>
          <a:bodyPr rIns="457200"/>
          <a:lstStyle>
            <a:lvl1pPr>
              <a:lnSpc>
                <a:spcPct val="100000"/>
              </a:lnSpc>
              <a:defRPr b="0" i="0">
                <a:solidFill>
                  <a:schemeClr val="tx2"/>
                </a:solidFill>
                <a:latin typeface="IBM Plex Sans Light" panose="020B0403050203000203" pitchFamily="34" charset="0"/>
              </a:defRPr>
            </a:lvl1pPr>
          </a:lstStyle>
          <a:p>
            <a:r>
              <a:rPr lang="en-US" dirty="0"/>
              <a:t>Click to edit Master title style</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9BFC0CA6-CE6F-D94C-2967-FBF2240020C4}"/>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11" name="Text Placeholder 6">
            <a:extLst>
              <a:ext uri="{FF2B5EF4-FFF2-40B4-BE49-F238E27FC236}">
                <a16:creationId xmlns:a16="http://schemas.microsoft.com/office/drawing/2014/main" id="{4401EF50-EF95-0C87-38FD-2E0B9FD3E33F}"/>
              </a:ext>
            </a:extLst>
          </p:cNvPr>
          <p:cNvSpPr>
            <a:spLocks noGrp="1"/>
          </p:cNvSpPr>
          <p:nvPr>
            <p:ph type="body" sz="quarter" idx="10"/>
          </p:nvPr>
        </p:nvSpPr>
        <p:spPr>
          <a:xfrm>
            <a:off x="4794793" y="1285875"/>
            <a:ext cx="1861229" cy="3214687"/>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6">
            <a:extLst>
              <a:ext uri="{FF2B5EF4-FFF2-40B4-BE49-F238E27FC236}">
                <a16:creationId xmlns:a16="http://schemas.microsoft.com/office/drawing/2014/main" id="{A7715D83-2EB0-631E-31DF-DAE49EE10509}"/>
              </a:ext>
            </a:extLst>
          </p:cNvPr>
          <p:cNvSpPr>
            <a:spLocks noGrp="1"/>
          </p:cNvSpPr>
          <p:nvPr>
            <p:ph type="body" sz="quarter" idx="21"/>
          </p:nvPr>
        </p:nvSpPr>
        <p:spPr>
          <a:xfrm>
            <a:off x="7071392" y="1285876"/>
            <a:ext cx="1861229" cy="3214687"/>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6">
            <a:extLst>
              <a:ext uri="{FF2B5EF4-FFF2-40B4-BE49-F238E27FC236}">
                <a16:creationId xmlns:a16="http://schemas.microsoft.com/office/drawing/2014/main" id="{72EE4CB5-8991-123D-EBF8-1ED34CC50FE6}"/>
              </a:ext>
            </a:extLst>
          </p:cNvPr>
          <p:cNvSpPr>
            <a:spLocks noGrp="1"/>
          </p:cNvSpPr>
          <p:nvPr>
            <p:ph type="body" sz="quarter" idx="22"/>
          </p:nvPr>
        </p:nvSpPr>
        <p:spPr>
          <a:xfrm>
            <a:off x="4794793" y="144018"/>
            <a:ext cx="1861229" cy="572095"/>
          </a:xfrm>
          <a:prstGeom prst="rect">
            <a:avLst/>
          </a:prstGeom>
        </p:spPr>
        <p:txBody>
          <a:bodyPr/>
          <a:lstStyle>
            <a:lvl1pPr defTabSz="435483">
              <a:lnSpc>
                <a:spcPct val="100000"/>
              </a:lnSpc>
              <a:spcBef>
                <a:spcPts val="0"/>
              </a:spcBef>
              <a:defRPr sz="1650" b="0" i="0">
                <a:solidFill>
                  <a:schemeClr val="tx1"/>
                </a:solidFill>
                <a:latin typeface="IBM Plex Sans Light" panose="020B0403050203000203" pitchFamily="34" charset="0"/>
              </a:defRPr>
            </a:lvl1pPr>
            <a:lvl2pPr defTabSz="435483">
              <a:lnSpc>
                <a:spcPct val="100000"/>
              </a:lnSpc>
              <a:spcBef>
                <a:spcPts val="0"/>
              </a:spcBef>
              <a:defRPr sz="1650" b="0" i="0">
                <a:solidFill>
                  <a:schemeClr val="tx1"/>
                </a:solidFill>
                <a:latin typeface="IBM Plex Sans Light" panose="020B0403050203000203" pitchFamily="34" charset="0"/>
              </a:defRPr>
            </a:lvl2pPr>
            <a:lvl3pPr defTabSz="435483">
              <a:lnSpc>
                <a:spcPct val="100000"/>
              </a:lnSpc>
              <a:spcBef>
                <a:spcPts val="0"/>
              </a:spcBef>
              <a:defRPr sz="1650" b="0" i="0">
                <a:solidFill>
                  <a:schemeClr val="tx1"/>
                </a:solidFill>
                <a:latin typeface="IBM Plex Sans Light" panose="020B0403050203000203" pitchFamily="34" charset="0"/>
              </a:defRPr>
            </a:lvl3pPr>
            <a:lvl4pPr defTabSz="435483">
              <a:lnSpc>
                <a:spcPct val="100000"/>
              </a:lnSpc>
              <a:spcBef>
                <a:spcPts val="0"/>
              </a:spcBef>
              <a:defRPr sz="16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6">
            <a:extLst>
              <a:ext uri="{FF2B5EF4-FFF2-40B4-BE49-F238E27FC236}">
                <a16:creationId xmlns:a16="http://schemas.microsoft.com/office/drawing/2014/main" id="{14ACB30C-F320-75FA-F4BC-8A4103FF2F36}"/>
              </a:ext>
            </a:extLst>
          </p:cNvPr>
          <p:cNvSpPr>
            <a:spLocks noGrp="1"/>
          </p:cNvSpPr>
          <p:nvPr>
            <p:ph type="body" sz="quarter" idx="23"/>
          </p:nvPr>
        </p:nvSpPr>
        <p:spPr>
          <a:xfrm>
            <a:off x="7066772" y="144018"/>
            <a:ext cx="1861229" cy="572095"/>
          </a:xfrm>
          <a:prstGeom prst="rect">
            <a:avLst/>
          </a:prstGeom>
        </p:spPr>
        <p:txBody>
          <a:bodyPr/>
          <a:lstStyle>
            <a:lvl1pPr defTabSz="435483">
              <a:lnSpc>
                <a:spcPct val="100000"/>
              </a:lnSpc>
              <a:spcBef>
                <a:spcPts val="0"/>
              </a:spcBef>
              <a:defRPr sz="1650" b="0" i="0">
                <a:solidFill>
                  <a:schemeClr val="tx1"/>
                </a:solidFill>
                <a:latin typeface="IBM Plex Sans Light" panose="020B0403050203000203" pitchFamily="34" charset="0"/>
              </a:defRPr>
            </a:lvl1pPr>
            <a:lvl2pPr defTabSz="435483">
              <a:lnSpc>
                <a:spcPct val="100000"/>
              </a:lnSpc>
              <a:spcBef>
                <a:spcPts val="0"/>
              </a:spcBef>
              <a:defRPr sz="1650" b="0" i="0">
                <a:solidFill>
                  <a:schemeClr val="tx1"/>
                </a:solidFill>
                <a:latin typeface="IBM Plex Sans Light" panose="020B0403050203000203" pitchFamily="34" charset="0"/>
              </a:defRPr>
            </a:lvl2pPr>
            <a:lvl3pPr defTabSz="435483">
              <a:lnSpc>
                <a:spcPct val="100000"/>
              </a:lnSpc>
              <a:spcBef>
                <a:spcPts val="0"/>
              </a:spcBef>
              <a:defRPr sz="1650" b="0" i="0">
                <a:solidFill>
                  <a:schemeClr val="tx1"/>
                </a:solidFill>
                <a:latin typeface="IBM Plex Sans Light" panose="020B0403050203000203" pitchFamily="34" charset="0"/>
              </a:defRPr>
            </a:lvl3pPr>
            <a:lvl4pPr defTabSz="435483">
              <a:lnSpc>
                <a:spcPct val="100000"/>
              </a:lnSpc>
              <a:spcBef>
                <a:spcPts val="0"/>
              </a:spcBef>
              <a:defRPr sz="16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43050499"/>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215999" y="144450"/>
            <a:ext cx="1855943" cy="1715095"/>
          </a:xfrm>
        </p:spPr>
        <p:txBody>
          <a:bodyPr rIns="0"/>
          <a:lstStyle>
            <a:lvl1pPr>
              <a:lnSpc>
                <a:spcPct val="100000"/>
              </a:lnSpc>
              <a:defRPr sz="1650" b="0" i="0">
                <a:solidFill>
                  <a:schemeClr val="tx2"/>
                </a:solidFill>
                <a:latin typeface="IBM Plex Sans Light" panose="020B0403050203000203" pitchFamily="34" charset="0"/>
              </a:defRPr>
            </a:lvl1pPr>
          </a:lstStyle>
          <a:p>
            <a:r>
              <a:rPr lang="en-US" dirty="0"/>
              <a:t>Click to edit Master title style</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dirty="0"/>
          </a:p>
        </p:txBody>
      </p:sp>
      <p:sp>
        <p:nvSpPr>
          <p:cNvPr id="7" name="Slide Number">
            <a:extLst>
              <a:ext uri="{FF2B5EF4-FFF2-40B4-BE49-F238E27FC236}">
                <a16:creationId xmlns:a16="http://schemas.microsoft.com/office/drawing/2014/main" id="{8CF1D655-1791-BEF3-D8AA-E589057E73AC}"/>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17" name="Text Placeholder 6">
            <a:extLst>
              <a:ext uri="{FF2B5EF4-FFF2-40B4-BE49-F238E27FC236}">
                <a16:creationId xmlns:a16="http://schemas.microsoft.com/office/drawing/2014/main" id="{C320D13A-B2E3-8109-F9A4-70AB45A14B5D}"/>
              </a:ext>
            </a:extLst>
          </p:cNvPr>
          <p:cNvSpPr>
            <a:spLocks noGrp="1"/>
          </p:cNvSpPr>
          <p:nvPr>
            <p:ph type="body" sz="quarter" idx="10"/>
          </p:nvPr>
        </p:nvSpPr>
        <p:spPr>
          <a:xfrm>
            <a:off x="4794793" y="1285875"/>
            <a:ext cx="1861229" cy="3214687"/>
          </a:xfrm>
          <a:prstGeom prst="rect">
            <a:avLst/>
          </a:prstGeom>
        </p:spPr>
        <p:txBody>
          <a:bodyPr/>
          <a:lstStyle>
            <a:lvl1pPr defTabSz="435483">
              <a:lnSpc>
                <a:spcPct val="100000"/>
              </a:lnSpc>
              <a:spcBef>
                <a:spcPts val="0"/>
              </a:spcBef>
              <a:defRPr sz="1050" b="0" i="0">
                <a:solidFill>
                  <a:schemeClr val="tx1"/>
                </a:solidFill>
                <a:latin typeface="IBM Plex Sans Light" panose="020B0403050203000203" pitchFamily="34" charset="0"/>
              </a:defRPr>
            </a:lvl1pPr>
            <a:lvl2pPr defTabSz="435483">
              <a:lnSpc>
                <a:spcPct val="100000"/>
              </a:lnSpc>
              <a:spcBef>
                <a:spcPts val="0"/>
              </a:spcBef>
              <a:defRPr sz="1050" b="0" i="0">
                <a:solidFill>
                  <a:schemeClr val="tx1"/>
                </a:solidFill>
                <a:latin typeface="IBM Plex Sans Light" panose="020B0403050203000203" pitchFamily="34" charset="0"/>
              </a:defRPr>
            </a:lvl2pPr>
            <a:lvl3pPr defTabSz="435483">
              <a:lnSpc>
                <a:spcPct val="100000"/>
              </a:lnSpc>
              <a:spcBef>
                <a:spcPts val="0"/>
              </a:spcBef>
              <a:defRPr sz="1050" b="0" i="0">
                <a:solidFill>
                  <a:schemeClr val="tx1"/>
                </a:solidFill>
                <a:latin typeface="IBM Plex Sans Light" panose="020B0403050203000203" pitchFamily="34" charset="0"/>
              </a:defRPr>
            </a:lvl3pPr>
            <a:lvl4pPr defTabSz="435483">
              <a:lnSpc>
                <a:spcPct val="100000"/>
              </a:lnSpc>
              <a:spcBef>
                <a:spcPts val="0"/>
              </a:spcBef>
              <a:defRPr sz="10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Text Placeholder 6">
            <a:extLst>
              <a:ext uri="{FF2B5EF4-FFF2-40B4-BE49-F238E27FC236}">
                <a16:creationId xmlns:a16="http://schemas.microsoft.com/office/drawing/2014/main" id="{974BDB94-1ECF-14DA-1C2A-F289E665E08B}"/>
              </a:ext>
            </a:extLst>
          </p:cNvPr>
          <p:cNvSpPr>
            <a:spLocks noGrp="1"/>
          </p:cNvSpPr>
          <p:nvPr>
            <p:ph type="body" sz="quarter" idx="21"/>
          </p:nvPr>
        </p:nvSpPr>
        <p:spPr>
          <a:xfrm>
            <a:off x="7071392" y="1285876"/>
            <a:ext cx="1861229" cy="3214687"/>
          </a:xfrm>
          <a:prstGeom prst="rect">
            <a:avLst/>
          </a:prstGeom>
        </p:spPr>
        <p:txBody>
          <a:bodyPr/>
          <a:lstStyle>
            <a:lvl1pPr defTabSz="435483">
              <a:lnSpc>
                <a:spcPct val="100000"/>
              </a:lnSpc>
              <a:spcBef>
                <a:spcPts val="0"/>
              </a:spcBef>
              <a:defRPr sz="1050" b="0" i="0">
                <a:solidFill>
                  <a:schemeClr val="tx1"/>
                </a:solidFill>
                <a:latin typeface="IBM Plex Sans Light" panose="020B0403050203000203" pitchFamily="34" charset="0"/>
              </a:defRPr>
            </a:lvl1pPr>
            <a:lvl2pPr defTabSz="435483">
              <a:lnSpc>
                <a:spcPct val="100000"/>
              </a:lnSpc>
              <a:spcBef>
                <a:spcPts val="0"/>
              </a:spcBef>
              <a:defRPr sz="1050" b="0" i="0">
                <a:solidFill>
                  <a:schemeClr val="tx1"/>
                </a:solidFill>
                <a:latin typeface="IBM Plex Sans Light" panose="020B0403050203000203" pitchFamily="34" charset="0"/>
              </a:defRPr>
            </a:lvl2pPr>
            <a:lvl3pPr defTabSz="435483">
              <a:lnSpc>
                <a:spcPct val="100000"/>
              </a:lnSpc>
              <a:spcBef>
                <a:spcPts val="0"/>
              </a:spcBef>
              <a:defRPr sz="1050" b="0" i="0">
                <a:solidFill>
                  <a:schemeClr val="tx1"/>
                </a:solidFill>
                <a:latin typeface="IBM Plex Sans Light" panose="020B0403050203000203" pitchFamily="34" charset="0"/>
              </a:defRPr>
            </a:lvl3pPr>
            <a:lvl4pPr defTabSz="435483">
              <a:lnSpc>
                <a:spcPct val="100000"/>
              </a:lnSpc>
              <a:spcBef>
                <a:spcPts val="0"/>
              </a:spcBef>
              <a:defRPr sz="10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Text Placeholder 6">
            <a:extLst>
              <a:ext uri="{FF2B5EF4-FFF2-40B4-BE49-F238E27FC236}">
                <a16:creationId xmlns:a16="http://schemas.microsoft.com/office/drawing/2014/main" id="{D6E55AA2-DCD0-9227-A831-24FD27E4CB54}"/>
              </a:ext>
            </a:extLst>
          </p:cNvPr>
          <p:cNvSpPr>
            <a:spLocks noGrp="1"/>
          </p:cNvSpPr>
          <p:nvPr>
            <p:ph type="body" sz="quarter" idx="22"/>
          </p:nvPr>
        </p:nvSpPr>
        <p:spPr>
          <a:xfrm>
            <a:off x="4794793" y="144018"/>
            <a:ext cx="1861229" cy="572095"/>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Text Placeholder 6">
            <a:extLst>
              <a:ext uri="{FF2B5EF4-FFF2-40B4-BE49-F238E27FC236}">
                <a16:creationId xmlns:a16="http://schemas.microsoft.com/office/drawing/2014/main" id="{08FF2718-83A0-A416-2862-0D7439636230}"/>
              </a:ext>
            </a:extLst>
          </p:cNvPr>
          <p:cNvSpPr>
            <a:spLocks noGrp="1"/>
          </p:cNvSpPr>
          <p:nvPr>
            <p:ph type="body" sz="quarter" idx="23"/>
          </p:nvPr>
        </p:nvSpPr>
        <p:spPr>
          <a:xfrm>
            <a:off x="7066772" y="144018"/>
            <a:ext cx="1861229" cy="572095"/>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57780663"/>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15999" y="144018"/>
            <a:ext cx="1855943" cy="428030"/>
          </a:xfrm>
        </p:spPr>
        <p:txBody>
          <a:bodyPr/>
          <a:lstStyle>
            <a:lvl1pPr>
              <a:lnSpc>
                <a:spcPct val="100000"/>
              </a:lnSpc>
              <a:defRPr sz="2400" b="0" i="0">
                <a:solidFill>
                  <a:schemeClr val="tx2"/>
                </a:solidFill>
                <a:latin typeface="IBM Plex Sans Light" panose="020B0403050203000203" pitchFamily="34" charset="0"/>
              </a:defRPr>
            </a:lvl1pPr>
          </a:lstStyle>
          <a:p>
            <a:r>
              <a:rPr lang="en-US" dirty="0"/>
              <a:t>Click to edit Master title style</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2500606" y="144018"/>
            <a:ext cx="1858324" cy="428030"/>
          </a:xfrm>
          <a:prstGeom prst="rect">
            <a:avLst/>
          </a:prstGeom>
        </p:spPr>
        <p:txBody>
          <a:bodyPr/>
          <a:lstStyle>
            <a:lvl1pPr>
              <a:lnSpc>
                <a:spcPct val="100000"/>
              </a:lnSpc>
              <a:spcBef>
                <a:spcPts val="0"/>
              </a:spcBef>
              <a:defRPr sz="2400" b="0" i="0">
                <a:solidFill>
                  <a:schemeClr val="tx2"/>
                </a:solidFill>
                <a:latin typeface="IBM Plex Sans Light" panose="020B0403050203000203" pitchFamily="34" charset="0"/>
              </a:defRPr>
            </a:lvl1pPr>
            <a:lvl2pPr>
              <a:lnSpc>
                <a:spcPct val="90000"/>
              </a:lnSpc>
              <a:spcBef>
                <a:spcPts val="0"/>
              </a:spcBef>
              <a:defRPr sz="1050"/>
            </a:lvl2pPr>
            <a:lvl3pPr>
              <a:lnSpc>
                <a:spcPct val="90000"/>
              </a:lnSpc>
              <a:spcBef>
                <a:spcPts val="0"/>
              </a:spcBef>
              <a:defRPr sz="1050"/>
            </a:lvl3pPr>
            <a:lvl4pPr>
              <a:lnSpc>
                <a:spcPct val="90000"/>
              </a:lnSpc>
              <a:spcBef>
                <a:spcPts val="0"/>
              </a:spcBef>
              <a:defRPr sz="1050"/>
            </a:lvl4pPr>
            <a:lvl5pPr>
              <a:lnSpc>
                <a:spcPct val="90000"/>
              </a:lnSpc>
              <a:spcBef>
                <a:spcPts val="0"/>
              </a:spcBef>
              <a:defRPr sz="1050"/>
            </a:lvl5pPr>
          </a:lstStyle>
          <a:p>
            <a:pPr lvl="0"/>
            <a:r>
              <a:rPr lang="en-US" dirty="0"/>
              <a:t>Click to edit Master text styles</a:t>
            </a:r>
          </a:p>
        </p:txBody>
      </p:sp>
      <p:sp>
        <p:nvSpPr>
          <p:cNvPr id="5" name="Picture Placeholder 4">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4785689" y="216027"/>
            <a:ext cx="455998" cy="455423"/>
          </a:xfrm>
          <a:prstGeom prst="rect">
            <a:avLst/>
          </a:prstGeom>
        </p:spPr>
        <p:txBody>
          <a:bodyPr anchor="ctr"/>
          <a:lstStyle>
            <a:lvl1pPr algn="ctr">
              <a:defRPr sz="600" b="0" i="0">
                <a:solidFill>
                  <a:schemeClr val="tx1"/>
                </a:solidFill>
                <a:latin typeface="IBM Plex Sans Light" panose="020B0403050203000203" pitchFamily="34" charset="0"/>
              </a:defRPr>
            </a:lvl1pPr>
          </a:lstStyle>
          <a:p>
            <a:r>
              <a:rPr lang="en-US" dirty="0"/>
              <a:t>Pictogram</a:t>
            </a:r>
          </a:p>
        </p:txBody>
      </p:sp>
      <p:sp>
        <p:nvSpPr>
          <p:cNvPr id="12" name="Picture Placeholder 11">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7071392" y="216027"/>
            <a:ext cx="456632" cy="456057"/>
          </a:xfrm>
          <a:prstGeom prst="rect">
            <a:avLst/>
          </a:prstGeom>
        </p:spPr>
        <p:txBody>
          <a:bodyPr anchor="ctr"/>
          <a:lstStyle>
            <a:lvl1pPr algn="ctr">
              <a:defRPr sz="600" b="0" i="0">
                <a:solidFill>
                  <a:schemeClr val="tx1"/>
                </a:solidFill>
                <a:latin typeface="IBM Plex Sans Light" panose="020B0403050203000203" pitchFamily="34" charset="0"/>
              </a:defRPr>
            </a:lvl1pPr>
          </a:lstStyle>
          <a:p>
            <a:r>
              <a:rPr lang="en-US" dirty="0"/>
              <a:t>Pictogram</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dirty="0"/>
          </a:p>
        </p:txBody>
      </p:sp>
      <p:cxnSp>
        <p:nvCxnSpPr>
          <p:cNvPr id="13" name="Straight Connector 12">
            <a:extLst>
              <a:ext uri="{FF2B5EF4-FFF2-40B4-BE49-F238E27FC236}">
                <a16:creationId xmlns:a16="http://schemas.microsoft.com/office/drawing/2014/main" id="{202744BD-C7A4-D538-2E19-AA279C025A21}"/>
              </a:ext>
            </a:extLst>
          </p:cNvPr>
          <p:cNvCxnSpPr/>
          <p:nvPr userDrawn="1"/>
        </p:nvCxnSpPr>
        <p:spPr bwMode="auto">
          <a:xfrm>
            <a:off x="4570262" y="213718"/>
            <a:ext cx="0" cy="428684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DCE883F-3781-7F7E-8236-8BB5CEBAD77C}"/>
              </a:ext>
            </a:extLst>
          </p:cNvPr>
          <p:cNvCxnSpPr/>
          <p:nvPr userDrawn="1"/>
        </p:nvCxnSpPr>
        <p:spPr bwMode="auto">
          <a:xfrm>
            <a:off x="6857107" y="213718"/>
            <a:ext cx="0" cy="428684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Slide Number">
            <a:extLst>
              <a:ext uri="{FF2B5EF4-FFF2-40B4-BE49-F238E27FC236}">
                <a16:creationId xmlns:a16="http://schemas.microsoft.com/office/drawing/2014/main" id="{FE28AB83-26B6-464D-000B-077BBC188616}"/>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16" name="Text Placeholder 6">
            <a:extLst>
              <a:ext uri="{FF2B5EF4-FFF2-40B4-BE49-F238E27FC236}">
                <a16:creationId xmlns:a16="http://schemas.microsoft.com/office/drawing/2014/main" id="{C6703E2E-EBF0-C866-7278-E844AFCB3A5F}"/>
              </a:ext>
            </a:extLst>
          </p:cNvPr>
          <p:cNvSpPr>
            <a:spLocks noGrp="1"/>
          </p:cNvSpPr>
          <p:nvPr>
            <p:ph type="body" sz="quarter" idx="10"/>
          </p:nvPr>
        </p:nvSpPr>
        <p:spPr>
          <a:xfrm>
            <a:off x="2499987" y="1285875"/>
            <a:ext cx="1861229" cy="3214688"/>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ext Placeholder 6">
            <a:extLst>
              <a:ext uri="{FF2B5EF4-FFF2-40B4-BE49-F238E27FC236}">
                <a16:creationId xmlns:a16="http://schemas.microsoft.com/office/drawing/2014/main" id="{BD2030D9-4E2C-5A41-AC60-E9DAA791E354}"/>
              </a:ext>
            </a:extLst>
          </p:cNvPr>
          <p:cNvSpPr>
            <a:spLocks noGrp="1"/>
          </p:cNvSpPr>
          <p:nvPr>
            <p:ph type="body" sz="quarter" idx="20"/>
          </p:nvPr>
        </p:nvSpPr>
        <p:spPr>
          <a:xfrm>
            <a:off x="4776586" y="1285875"/>
            <a:ext cx="1861229" cy="3214688"/>
          </a:xfrm>
          <a:prstGeom prst="rect">
            <a:avLst/>
          </a:prstGeom>
        </p:spPr>
        <p:txBody>
          <a:bodyPr/>
          <a:lstStyle>
            <a:lvl1pPr defTabSz="435483">
              <a:lnSpc>
                <a:spcPct val="100000"/>
              </a:lnSpc>
              <a:spcBef>
                <a:spcPts val="0"/>
              </a:spcBef>
              <a:defRPr sz="1050" b="0" i="0">
                <a:solidFill>
                  <a:schemeClr val="tx1"/>
                </a:solidFill>
                <a:latin typeface="IBM Plex Sans Light" panose="020B0403050203000203" pitchFamily="34" charset="0"/>
              </a:defRPr>
            </a:lvl1pPr>
            <a:lvl2pPr defTabSz="435483">
              <a:lnSpc>
                <a:spcPct val="100000"/>
              </a:lnSpc>
              <a:spcBef>
                <a:spcPts val="0"/>
              </a:spcBef>
              <a:defRPr sz="1050" b="0" i="0">
                <a:solidFill>
                  <a:schemeClr val="tx1"/>
                </a:solidFill>
                <a:latin typeface="IBM Plex Sans Light" panose="020B0403050203000203" pitchFamily="34" charset="0"/>
              </a:defRPr>
            </a:lvl2pPr>
            <a:lvl3pPr defTabSz="435483">
              <a:lnSpc>
                <a:spcPct val="100000"/>
              </a:lnSpc>
              <a:spcBef>
                <a:spcPts val="0"/>
              </a:spcBef>
              <a:defRPr sz="1050" b="0" i="0">
                <a:solidFill>
                  <a:schemeClr val="tx1"/>
                </a:solidFill>
                <a:latin typeface="IBM Plex Sans Light" panose="020B0403050203000203" pitchFamily="34" charset="0"/>
              </a:defRPr>
            </a:lvl3pPr>
            <a:lvl4pPr defTabSz="435483">
              <a:lnSpc>
                <a:spcPct val="100000"/>
              </a:lnSpc>
              <a:spcBef>
                <a:spcPts val="0"/>
              </a:spcBef>
              <a:defRPr sz="10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Text Placeholder 6">
            <a:extLst>
              <a:ext uri="{FF2B5EF4-FFF2-40B4-BE49-F238E27FC236}">
                <a16:creationId xmlns:a16="http://schemas.microsoft.com/office/drawing/2014/main" id="{2473B493-1BC7-D878-AEAA-C60A2D67B762}"/>
              </a:ext>
            </a:extLst>
          </p:cNvPr>
          <p:cNvSpPr>
            <a:spLocks noGrp="1"/>
          </p:cNvSpPr>
          <p:nvPr>
            <p:ph type="body" sz="quarter" idx="21"/>
          </p:nvPr>
        </p:nvSpPr>
        <p:spPr>
          <a:xfrm>
            <a:off x="7071392" y="1285875"/>
            <a:ext cx="1861229" cy="3214688"/>
          </a:xfrm>
          <a:prstGeom prst="rect">
            <a:avLst/>
          </a:prstGeom>
        </p:spPr>
        <p:txBody>
          <a:bodyPr/>
          <a:lstStyle>
            <a:lvl1pPr defTabSz="435483">
              <a:lnSpc>
                <a:spcPct val="100000"/>
              </a:lnSpc>
              <a:spcBef>
                <a:spcPts val="0"/>
              </a:spcBef>
              <a:defRPr sz="1050" b="0" i="0">
                <a:solidFill>
                  <a:schemeClr val="tx1"/>
                </a:solidFill>
                <a:latin typeface="IBM Plex Sans Light" panose="020B0403050203000203" pitchFamily="34" charset="0"/>
              </a:defRPr>
            </a:lvl1pPr>
            <a:lvl2pPr defTabSz="435483">
              <a:lnSpc>
                <a:spcPct val="100000"/>
              </a:lnSpc>
              <a:spcBef>
                <a:spcPts val="0"/>
              </a:spcBef>
              <a:defRPr sz="1050" b="0" i="0">
                <a:solidFill>
                  <a:schemeClr val="tx1"/>
                </a:solidFill>
                <a:latin typeface="IBM Plex Sans Light" panose="020B0403050203000203" pitchFamily="34" charset="0"/>
              </a:defRPr>
            </a:lvl2pPr>
            <a:lvl3pPr defTabSz="435483">
              <a:lnSpc>
                <a:spcPct val="100000"/>
              </a:lnSpc>
              <a:spcBef>
                <a:spcPts val="0"/>
              </a:spcBef>
              <a:defRPr sz="1050" b="0" i="0">
                <a:solidFill>
                  <a:schemeClr val="tx1"/>
                </a:solidFill>
                <a:latin typeface="IBM Plex Sans Light" panose="020B0403050203000203" pitchFamily="34" charset="0"/>
              </a:defRPr>
            </a:lvl3pPr>
            <a:lvl4pPr defTabSz="435483">
              <a:lnSpc>
                <a:spcPct val="100000"/>
              </a:lnSpc>
              <a:spcBef>
                <a:spcPts val="0"/>
              </a:spcBef>
              <a:defRPr sz="10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44993969"/>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215999" y="216027"/>
            <a:ext cx="455998" cy="456057"/>
          </a:xfrm>
          <a:prstGeom prst="rect">
            <a:avLst/>
          </a:prstGeom>
        </p:spPr>
        <p:txBody>
          <a:bodyPr anchor="ctr"/>
          <a:lstStyle>
            <a:lvl1pPr algn="ctr">
              <a:defRPr sz="600" b="0" i="0">
                <a:latin typeface="IBM Plex Sans Light" panose="020B0403050203000203" pitchFamily="34" charset="0"/>
              </a:defRPr>
            </a:lvl1pPr>
          </a:lstStyle>
          <a:p>
            <a:r>
              <a:rPr lang="en-US" dirty="0"/>
              <a:t>Pictogram</a:t>
            </a:r>
          </a:p>
        </p:txBody>
      </p:sp>
      <p:sp>
        <p:nvSpPr>
          <p:cNvPr id="15" name="Picture Placeholder 14">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4785689" y="216027"/>
            <a:ext cx="455998" cy="456057"/>
          </a:xfrm>
          <a:prstGeom prst="rect">
            <a:avLst/>
          </a:prstGeom>
        </p:spPr>
        <p:txBody>
          <a:bodyPr anchor="ctr"/>
          <a:lstStyle>
            <a:lvl1pPr algn="ctr">
              <a:defRPr sz="600" b="0" i="0">
                <a:latin typeface="IBM Plex Sans Light" panose="020B0403050203000203" pitchFamily="34" charset="0"/>
              </a:defRPr>
            </a:lvl1pPr>
          </a:lstStyle>
          <a:p>
            <a:r>
              <a:rPr lang="en-US" dirty="0"/>
              <a:t>Pictogram</a:t>
            </a:r>
          </a:p>
        </p:txBody>
      </p:sp>
      <p:sp>
        <p:nvSpPr>
          <p:cNvPr id="17" name="Picture Placeholder 16">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215999" y="2427732"/>
            <a:ext cx="455998" cy="456057"/>
          </a:xfrm>
          <a:prstGeom prst="rect">
            <a:avLst/>
          </a:prstGeom>
        </p:spPr>
        <p:txBody>
          <a:bodyPr anchor="ctr"/>
          <a:lstStyle>
            <a:lvl1pPr algn="ctr">
              <a:defRPr sz="600" b="0" i="0">
                <a:latin typeface="IBM Plex Sans Light" panose="020B0403050203000203" pitchFamily="34" charset="0"/>
              </a:defRPr>
            </a:lvl1pPr>
          </a:lstStyle>
          <a:p>
            <a:r>
              <a:rPr lang="en-US" dirty="0"/>
              <a:t>Pictogram</a:t>
            </a:r>
          </a:p>
        </p:txBody>
      </p:sp>
      <p:sp>
        <p:nvSpPr>
          <p:cNvPr id="19" name="Picture Placeholder 18">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4785689" y="2428875"/>
            <a:ext cx="455998" cy="456057"/>
          </a:xfrm>
          <a:prstGeom prst="rect">
            <a:avLst/>
          </a:prstGeom>
        </p:spPr>
        <p:txBody>
          <a:bodyPr anchor="ctr"/>
          <a:lstStyle>
            <a:lvl1pPr algn="ctr">
              <a:defRPr sz="600" b="0" i="0">
                <a:latin typeface="IBM Plex Sans Light" panose="020B0403050203000203" pitchFamily="34" charset="0"/>
              </a:defRPr>
            </a:lvl1pPr>
          </a:lstStyle>
          <a:p>
            <a:r>
              <a:rPr lang="en-US" dirty="0"/>
              <a:t>Pictogram</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lvl1pPr>
              <a:defRPr b="0" i="0">
                <a:latin typeface="IBM Plex Sans Light" panose="020B0403050203000203" pitchFamily="34" charset="0"/>
              </a:defRPr>
            </a:lvl1pPr>
          </a:lstStyle>
          <a:p>
            <a:endParaRPr lang="en-US" dirty="0"/>
          </a:p>
        </p:txBody>
      </p:sp>
      <p:cxnSp>
        <p:nvCxnSpPr>
          <p:cNvPr id="14" name="Straight Connector 13">
            <a:extLst>
              <a:ext uri="{FF2B5EF4-FFF2-40B4-BE49-F238E27FC236}">
                <a16:creationId xmlns:a16="http://schemas.microsoft.com/office/drawing/2014/main" id="{00A530A6-2F26-DA70-D0D9-6DD90453CEC1}"/>
              </a:ext>
            </a:extLst>
          </p:cNvPr>
          <p:cNvCxnSpPr/>
          <p:nvPr userDrawn="1"/>
        </p:nvCxnSpPr>
        <p:spPr bwMode="auto">
          <a:xfrm>
            <a:off x="4571405" y="213718"/>
            <a:ext cx="0" cy="428684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C5483A0-0E31-72CE-21C3-6248FAEBC09A}"/>
              </a:ext>
            </a:extLst>
          </p:cNvPr>
          <p:cNvCxnSpPr/>
          <p:nvPr userDrawn="1"/>
        </p:nvCxnSpPr>
        <p:spPr bwMode="auto">
          <a:xfrm>
            <a:off x="213094" y="2286000"/>
            <a:ext cx="8715431"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FDDCE3A8-54F6-70FC-38D0-2AF2D8AB71EE}"/>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10" name="Text Placeholder 6">
            <a:extLst>
              <a:ext uri="{FF2B5EF4-FFF2-40B4-BE49-F238E27FC236}">
                <a16:creationId xmlns:a16="http://schemas.microsoft.com/office/drawing/2014/main" id="{FE4E8AF0-4192-FB86-9702-8592B301CAB8}"/>
              </a:ext>
            </a:extLst>
          </p:cNvPr>
          <p:cNvSpPr>
            <a:spLocks noGrp="1"/>
          </p:cNvSpPr>
          <p:nvPr>
            <p:ph type="body" sz="quarter" idx="22"/>
          </p:nvPr>
        </p:nvSpPr>
        <p:spPr>
          <a:xfrm>
            <a:off x="210189" y="921222"/>
            <a:ext cx="2501177" cy="1150464"/>
          </a:xfrm>
          <a:prstGeom prst="rect">
            <a:avLst/>
          </a:prstGeom>
        </p:spPr>
        <p:txBody>
          <a:bodyPr/>
          <a:lstStyle>
            <a:lvl1pPr defTabSz="435483">
              <a:lnSpc>
                <a:spcPct val="100000"/>
              </a:lnSpc>
              <a:spcBef>
                <a:spcPts val="0"/>
              </a:spcBef>
              <a:defRPr sz="1650" b="0" i="0">
                <a:solidFill>
                  <a:schemeClr val="tx1"/>
                </a:solidFill>
                <a:latin typeface="IBM Plex Sans Light" panose="020B0403050203000203" pitchFamily="34" charset="0"/>
              </a:defRPr>
            </a:lvl1pPr>
            <a:lvl2pPr defTabSz="435483">
              <a:lnSpc>
                <a:spcPct val="100000"/>
              </a:lnSpc>
              <a:spcBef>
                <a:spcPts val="0"/>
              </a:spcBef>
              <a:defRPr sz="1650" b="0" i="0">
                <a:solidFill>
                  <a:schemeClr val="tx1"/>
                </a:solidFill>
                <a:latin typeface="IBM Plex Sans Light" panose="020B0403050203000203" pitchFamily="34" charset="0"/>
              </a:defRPr>
            </a:lvl2pPr>
            <a:lvl3pPr defTabSz="435483">
              <a:lnSpc>
                <a:spcPct val="100000"/>
              </a:lnSpc>
              <a:spcBef>
                <a:spcPts val="0"/>
              </a:spcBef>
              <a:defRPr sz="1650" b="0" i="0">
                <a:solidFill>
                  <a:schemeClr val="tx1"/>
                </a:solidFill>
                <a:latin typeface="IBM Plex Sans Light" panose="020B0403050203000203" pitchFamily="34" charset="0"/>
              </a:defRPr>
            </a:lvl3pPr>
            <a:lvl4pPr defTabSz="435483">
              <a:lnSpc>
                <a:spcPct val="100000"/>
              </a:lnSpc>
              <a:spcBef>
                <a:spcPts val="0"/>
              </a:spcBef>
              <a:defRPr sz="16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6">
            <a:extLst>
              <a:ext uri="{FF2B5EF4-FFF2-40B4-BE49-F238E27FC236}">
                <a16:creationId xmlns:a16="http://schemas.microsoft.com/office/drawing/2014/main" id="{B5744FFC-849B-8FBD-FF73-B21942BA087F}"/>
              </a:ext>
            </a:extLst>
          </p:cNvPr>
          <p:cNvSpPr>
            <a:spLocks noGrp="1"/>
          </p:cNvSpPr>
          <p:nvPr>
            <p:ph type="body" sz="quarter" idx="23"/>
          </p:nvPr>
        </p:nvSpPr>
        <p:spPr>
          <a:xfrm>
            <a:off x="4785690" y="921222"/>
            <a:ext cx="2501177" cy="1150463"/>
          </a:xfrm>
          <a:prstGeom prst="rect">
            <a:avLst/>
          </a:prstGeom>
        </p:spPr>
        <p:txBody>
          <a:bodyPr/>
          <a:lstStyle>
            <a:lvl1pPr defTabSz="435483">
              <a:lnSpc>
                <a:spcPct val="100000"/>
              </a:lnSpc>
              <a:spcBef>
                <a:spcPts val="0"/>
              </a:spcBef>
              <a:defRPr sz="1650" b="0" i="0">
                <a:solidFill>
                  <a:schemeClr val="tx1"/>
                </a:solidFill>
                <a:latin typeface="IBM Plex Sans Light" panose="020B0403050203000203" pitchFamily="34" charset="0"/>
              </a:defRPr>
            </a:lvl1pPr>
            <a:lvl2pPr defTabSz="435483">
              <a:lnSpc>
                <a:spcPct val="100000"/>
              </a:lnSpc>
              <a:spcBef>
                <a:spcPts val="0"/>
              </a:spcBef>
              <a:defRPr sz="1650" b="0" i="0">
                <a:solidFill>
                  <a:schemeClr val="tx1"/>
                </a:solidFill>
                <a:latin typeface="IBM Plex Sans Light" panose="020B0403050203000203" pitchFamily="34" charset="0"/>
              </a:defRPr>
            </a:lvl2pPr>
            <a:lvl3pPr defTabSz="435483">
              <a:lnSpc>
                <a:spcPct val="100000"/>
              </a:lnSpc>
              <a:spcBef>
                <a:spcPts val="0"/>
              </a:spcBef>
              <a:defRPr sz="1650" b="0" i="0">
                <a:solidFill>
                  <a:schemeClr val="tx1"/>
                </a:solidFill>
                <a:latin typeface="IBM Plex Sans Light" panose="020B0403050203000203" pitchFamily="34" charset="0"/>
              </a:defRPr>
            </a:lvl3pPr>
            <a:lvl4pPr defTabSz="435483">
              <a:lnSpc>
                <a:spcPct val="100000"/>
              </a:lnSpc>
              <a:spcBef>
                <a:spcPts val="0"/>
              </a:spcBef>
              <a:defRPr sz="16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Text Placeholder 6">
            <a:extLst>
              <a:ext uri="{FF2B5EF4-FFF2-40B4-BE49-F238E27FC236}">
                <a16:creationId xmlns:a16="http://schemas.microsoft.com/office/drawing/2014/main" id="{70A13E8E-060C-6E01-AB11-41A2190116B1}"/>
              </a:ext>
            </a:extLst>
          </p:cNvPr>
          <p:cNvSpPr>
            <a:spLocks noGrp="1"/>
          </p:cNvSpPr>
          <p:nvPr>
            <p:ph type="body" sz="quarter" idx="24"/>
          </p:nvPr>
        </p:nvSpPr>
        <p:spPr>
          <a:xfrm>
            <a:off x="216000" y="3135786"/>
            <a:ext cx="2501177" cy="1150461"/>
          </a:xfrm>
          <a:prstGeom prst="rect">
            <a:avLst/>
          </a:prstGeom>
        </p:spPr>
        <p:txBody>
          <a:bodyPr/>
          <a:lstStyle>
            <a:lvl1pPr defTabSz="435483">
              <a:lnSpc>
                <a:spcPct val="100000"/>
              </a:lnSpc>
              <a:spcBef>
                <a:spcPts val="0"/>
              </a:spcBef>
              <a:defRPr sz="1650" b="0" i="0">
                <a:solidFill>
                  <a:schemeClr val="tx1"/>
                </a:solidFill>
                <a:latin typeface="IBM Plex Sans Light" panose="020B0403050203000203" pitchFamily="34" charset="0"/>
              </a:defRPr>
            </a:lvl1pPr>
            <a:lvl2pPr defTabSz="435483">
              <a:lnSpc>
                <a:spcPct val="100000"/>
              </a:lnSpc>
              <a:spcBef>
                <a:spcPts val="0"/>
              </a:spcBef>
              <a:defRPr sz="1650" b="0" i="0">
                <a:solidFill>
                  <a:schemeClr val="tx1"/>
                </a:solidFill>
                <a:latin typeface="IBM Plex Sans Light" panose="020B0403050203000203" pitchFamily="34" charset="0"/>
              </a:defRPr>
            </a:lvl2pPr>
            <a:lvl3pPr defTabSz="435483">
              <a:lnSpc>
                <a:spcPct val="100000"/>
              </a:lnSpc>
              <a:spcBef>
                <a:spcPts val="0"/>
              </a:spcBef>
              <a:defRPr sz="1650" b="0" i="0">
                <a:solidFill>
                  <a:schemeClr val="tx1"/>
                </a:solidFill>
                <a:latin typeface="IBM Plex Sans Light" panose="020B0403050203000203" pitchFamily="34" charset="0"/>
              </a:defRPr>
            </a:lvl3pPr>
            <a:lvl4pPr defTabSz="435483">
              <a:lnSpc>
                <a:spcPct val="100000"/>
              </a:lnSpc>
              <a:spcBef>
                <a:spcPts val="0"/>
              </a:spcBef>
              <a:defRPr sz="16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Text Placeholder 6">
            <a:extLst>
              <a:ext uri="{FF2B5EF4-FFF2-40B4-BE49-F238E27FC236}">
                <a16:creationId xmlns:a16="http://schemas.microsoft.com/office/drawing/2014/main" id="{3277838E-5792-202A-65F5-342AF0992EF8}"/>
              </a:ext>
            </a:extLst>
          </p:cNvPr>
          <p:cNvSpPr>
            <a:spLocks noGrp="1"/>
          </p:cNvSpPr>
          <p:nvPr>
            <p:ph type="body" sz="quarter" idx="25"/>
          </p:nvPr>
        </p:nvSpPr>
        <p:spPr>
          <a:xfrm>
            <a:off x="4791500" y="3135786"/>
            <a:ext cx="2501177" cy="1150460"/>
          </a:xfrm>
          <a:prstGeom prst="rect">
            <a:avLst/>
          </a:prstGeom>
        </p:spPr>
        <p:txBody>
          <a:bodyPr/>
          <a:lstStyle>
            <a:lvl1pPr defTabSz="435483">
              <a:lnSpc>
                <a:spcPct val="100000"/>
              </a:lnSpc>
              <a:spcBef>
                <a:spcPts val="0"/>
              </a:spcBef>
              <a:defRPr sz="1650" b="0" i="0">
                <a:solidFill>
                  <a:schemeClr val="tx1"/>
                </a:solidFill>
                <a:latin typeface="IBM Plex Sans Light" panose="020B0403050203000203" pitchFamily="34" charset="0"/>
              </a:defRPr>
            </a:lvl1pPr>
            <a:lvl2pPr defTabSz="435483">
              <a:lnSpc>
                <a:spcPct val="100000"/>
              </a:lnSpc>
              <a:spcBef>
                <a:spcPts val="0"/>
              </a:spcBef>
              <a:defRPr sz="1650" b="0" i="0">
                <a:solidFill>
                  <a:schemeClr val="tx1"/>
                </a:solidFill>
                <a:latin typeface="IBM Plex Sans Light" panose="020B0403050203000203" pitchFamily="34" charset="0"/>
              </a:defRPr>
            </a:lvl2pPr>
            <a:lvl3pPr defTabSz="435483">
              <a:lnSpc>
                <a:spcPct val="100000"/>
              </a:lnSpc>
              <a:spcBef>
                <a:spcPts val="0"/>
              </a:spcBef>
              <a:defRPr sz="1650" b="0" i="0">
                <a:solidFill>
                  <a:schemeClr val="tx1"/>
                </a:solidFill>
                <a:latin typeface="IBM Plex Sans Light" panose="020B0403050203000203" pitchFamily="34" charset="0"/>
              </a:defRPr>
            </a:lvl3pPr>
            <a:lvl4pPr defTabSz="435483">
              <a:lnSpc>
                <a:spcPct val="100000"/>
              </a:lnSpc>
              <a:spcBef>
                <a:spcPts val="0"/>
              </a:spcBef>
              <a:defRPr sz="16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51403548"/>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oxes, 4 stacked, 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15999" y="630936"/>
            <a:ext cx="2142846" cy="853821"/>
          </a:xfrm>
        </p:spPr>
        <p:txBody>
          <a:bodyPr/>
          <a:lstStyle>
            <a:lvl1pPr>
              <a:lnSpc>
                <a:spcPct val="100000"/>
              </a:lnSpc>
              <a:defRPr sz="1650"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215999" y="144450"/>
            <a:ext cx="1858324" cy="428030"/>
          </a:xfrm>
          <a:prstGeom prst="rect">
            <a:avLst/>
          </a:prstGeom>
        </p:spPr>
        <p:txBody>
          <a:bodyPr/>
          <a:lstStyle>
            <a:lvl1pPr>
              <a:defRPr sz="1050" b="0" i="0">
                <a:solidFill>
                  <a:schemeClr val="tx2"/>
                </a:solidFill>
                <a:latin typeface="IBM Plex Sans Light" panose="020B0403050203000203" pitchFamily="34" charset="0"/>
              </a:defRPr>
            </a:lvl1pPr>
          </a:lstStyle>
          <a:p>
            <a:pPr lvl="0"/>
            <a:r>
              <a:rPr lang="en-US" dirty="0"/>
              <a:t>Click to edit Master text styles</a:t>
            </a:r>
          </a:p>
        </p:txBody>
      </p:sp>
      <p:sp>
        <p:nvSpPr>
          <p:cNvPr id="6" name="Slide Number">
            <a:extLst>
              <a:ext uri="{FF2B5EF4-FFF2-40B4-BE49-F238E27FC236}">
                <a16:creationId xmlns:a16="http://schemas.microsoft.com/office/drawing/2014/main" id="{6CE92126-B67C-8301-95D0-A821B804399E}"/>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3" name="Text Placeholder 6">
            <a:extLst>
              <a:ext uri="{FF2B5EF4-FFF2-40B4-BE49-F238E27FC236}">
                <a16:creationId xmlns:a16="http://schemas.microsoft.com/office/drawing/2014/main" id="{4FBB383F-F59D-AEC8-4D6C-AC28926B09FF}"/>
              </a:ext>
            </a:extLst>
          </p:cNvPr>
          <p:cNvSpPr>
            <a:spLocks noGrp="1"/>
          </p:cNvSpPr>
          <p:nvPr>
            <p:ph type="body" sz="quarter" idx="10"/>
          </p:nvPr>
        </p:nvSpPr>
        <p:spPr>
          <a:xfrm>
            <a:off x="4772389" y="216028"/>
            <a:ext cx="1861229" cy="1929407"/>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6">
            <a:extLst>
              <a:ext uri="{FF2B5EF4-FFF2-40B4-BE49-F238E27FC236}">
                <a16:creationId xmlns:a16="http://schemas.microsoft.com/office/drawing/2014/main" id="{6053B001-EDB1-FA28-FFB0-F41FF2D33138}"/>
              </a:ext>
            </a:extLst>
          </p:cNvPr>
          <p:cNvSpPr>
            <a:spLocks noGrp="1"/>
          </p:cNvSpPr>
          <p:nvPr>
            <p:ph type="body" sz="quarter" idx="22"/>
          </p:nvPr>
        </p:nvSpPr>
        <p:spPr>
          <a:xfrm>
            <a:off x="7048988" y="216028"/>
            <a:ext cx="1861229" cy="1929407"/>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6">
            <a:extLst>
              <a:ext uri="{FF2B5EF4-FFF2-40B4-BE49-F238E27FC236}">
                <a16:creationId xmlns:a16="http://schemas.microsoft.com/office/drawing/2014/main" id="{CD8F0E9F-03CA-D8CD-75A1-CB650A81E996}"/>
              </a:ext>
            </a:extLst>
          </p:cNvPr>
          <p:cNvSpPr>
            <a:spLocks noGrp="1"/>
          </p:cNvSpPr>
          <p:nvPr>
            <p:ph type="body" sz="quarter" idx="23"/>
          </p:nvPr>
        </p:nvSpPr>
        <p:spPr>
          <a:xfrm>
            <a:off x="4772389" y="2500312"/>
            <a:ext cx="1861229" cy="1857375"/>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6">
            <a:extLst>
              <a:ext uri="{FF2B5EF4-FFF2-40B4-BE49-F238E27FC236}">
                <a16:creationId xmlns:a16="http://schemas.microsoft.com/office/drawing/2014/main" id="{F16D24DB-6F94-3A9D-70FD-B96C2E9E8DB4}"/>
              </a:ext>
            </a:extLst>
          </p:cNvPr>
          <p:cNvSpPr>
            <a:spLocks noGrp="1"/>
          </p:cNvSpPr>
          <p:nvPr>
            <p:ph type="body" sz="quarter" idx="24"/>
          </p:nvPr>
        </p:nvSpPr>
        <p:spPr>
          <a:xfrm>
            <a:off x="7048988" y="2500312"/>
            <a:ext cx="1861229" cy="1857375"/>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953721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oxes, 4 stacked, 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15999" y="572643"/>
            <a:ext cx="4141050" cy="853821"/>
          </a:xfrm>
        </p:spPr>
        <p:txBody>
          <a:bodyPr rIns="457200"/>
          <a:lstStyle>
            <a:lvl1pPr>
              <a:lnSpc>
                <a:spcPct val="100000"/>
              </a:lnSpc>
              <a:defRPr sz="2400"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215999" y="144450"/>
            <a:ext cx="1858324" cy="168021"/>
          </a:xfrm>
          <a:prstGeom prst="rect">
            <a:avLst/>
          </a:prstGeom>
        </p:spPr>
        <p:txBody>
          <a:bodyPr/>
          <a:lstStyle>
            <a:lvl1pPr>
              <a:lnSpc>
                <a:spcPct val="100000"/>
              </a:lnSpc>
              <a:defRPr sz="1050" b="0" i="0">
                <a:solidFill>
                  <a:schemeClr val="tx2"/>
                </a:solidFill>
                <a:latin typeface="IBM Plex Sans Light" panose="020B0403050203000203" pitchFamily="34" charset="0"/>
              </a:defRPr>
            </a:lvl1pPr>
          </a:lstStyle>
          <a:p>
            <a:pPr lvl="0"/>
            <a:r>
              <a:rPr lang="en-US" dirty="0"/>
              <a:t>Click to edit Master text styles</a:t>
            </a:r>
          </a:p>
        </p:txBody>
      </p:sp>
      <p:sp>
        <p:nvSpPr>
          <p:cNvPr id="6" name="Slide Number">
            <a:extLst>
              <a:ext uri="{FF2B5EF4-FFF2-40B4-BE49-F238E27FC236}">
                <a16:creationId xmlns:a16="http://schemas.microsoft.com/office/drawing/2014/main" id="{D8351E8F-C586-866F-37A3-340B3DD347B2}"/>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14" name="Text Placeholder 6">
            <a:extLst>
              <a:ext uri="{FF2B5EF4-FFF2-40B4-BE49-F238E27FC236}">
                <a16:creationId xmlns:a16="http://schemas.microsoft.com/office/drawing/2014/main" id="{BEE7923F-2C08-E17F-72B0-F41C361C5372}"/>
              </a:ext>
            </a:extLst>
          </p:cNvPr>
          <p:cNvSpPr>
            <a:spLocks noGrp="1"/>
          </p:cNvSpPr>
          <p:nvPr>
            <p:ph type="body" sz="quarter" idx="10"/>
          </p:nvPr>
        </p:nvSpPr>
        <p:spPr>
          <a:xfrm>
            <a:off x="4772389" y="216028"/>
            <a:ext cx="1861229" cy="1929407"/>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6">
            <a:extLst>
              <a:ext uri="{FF2B5EF4-FFF2-40B4-BE49-F238E27FC236}">
                <a16:creationId xmlns:a16="http://schemas.microsoft.com/office/drawing/2014/main" id="{4F52302E-5C35-DCB5-2D11-CC0BE75371AE}"/>
              </a:ext>
            </a:extLst>
          </p:cNvPr>
          <p:cNvSpPr>
            <a:spLocks noGrp="1"/>
          </p:cNvSpPr>
          <p:nvPr>
            <p:ph type="body" sz="quarter" idx="22"/>
          </p:nvPr>
        </p:nvSpPr>
        <p:spPr>
          <a:xfrm>
            <a:off x="7048988" y="216028"/>
            <a:ext cx="1861229" cy="1929407"/>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ext Placeholder 6">
            <a:extLst>
              <a:ext uri="{FF2B5EF4-FFF2-40B4-BE49-F238E27FC236}">
                <a16:creationId xmlns:a16="http://schemas.microsoft.com/office/drawing/2014/main" id="{644BCD2A-7E42-10EE-E251-907F955BFCEB}"/>
              </a:ext>
            </a:extLst>
          </p:cNvPr>
          <p:cNvSpPr>
            <a:spLocks noGrp="1"/>
          </p:cNvSpPr>
          <p:nvPr>
            <p:ph type="body" sz="quarter" idx="23"/>
          </p:nvPr>
        </p:nvSpPr>
        <p:spPr>
          <a:xfrm>
            <a:off x="4772389" y="2500312"/>
            <a:ext cx="1861229" cy="1857375"/>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ext Placeholder 6">
            <a:extLst>
              <a:ext uri="{FF2B5EF4-FFF2-40B4-BE49-F238E27FC236}">
                <a16:creationId xmlns:a16="http://schemas.microsoft.com/office/drawing/2014/main" id="{FEF5B836-0687-FE12-9EE1-7B2CB1124537}"/>
              </a:ext>
            </a:extLst>
          </p:cNvPr>
          <p:cNvSpPr>
            <a:spLocks noGrp="1"/>
          </p:cNvSpPr>
          <p:nvPr>
            <p:ph type="body" sz="quarter" idx="24"/>
          </p:nvPr>
        </p:nvSpPr>
        <p:spPr>
          <a:xfrm>
            <a:off x="7048988" y="2500312"/>
            <a:ext cx="1861229" cy="1857375"/>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3468170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rgbClr val="F8F8F8"/>
        </a:solidFill>
        <a:effectLst/>
      </p:bgPr>
    </p:bg>
    <p:spTree>
      <p:nvGrpSpPr>
        <p:cNvPr id="1" name="Shape 103"/>
        <p:cNvGrpSpPr/>
        <p:nvPr/>
      </p:nvGrpSpPr>
      <p:grpSpPr>
        <a:xfrm>
          <a:off x="0" y="0"/>
          <a:ext cx="0" cy="0"/>
          <a:chOff x="0" y="0"/>
          <a:chExt cx="0" cy="0"/>
        </a:xfrm>
      </p:grpSpPr>
      <p:sp>
        <p:nvSpPr>
          <p:cNvPr id="104" name="Google Shape;104;p21"/>
          <p:cNvSpPr txBox="1">
            <a:spLocks noGrp="1"/>
          </p:cNvSpPr>
          <p:nvPr>
            <p:ph type="body" idx="1"/>
          </p:nvPr>
        </p:nvSpPr>
        <p:spPr>
          <a:xfrm>
            <a:off x="720000" y="2436125"/>
            <a:ext cx="3852000" cy="1998000"/>
          </a:xfrm>
          <a:prstGeom prst="rect">
            <a:avLst/>
          </a:prstGeom>
        </p:spPr>
        <p:txBody>
          <a:bodyPr spcFirstLastPara="1" wrap="square" lIns="0" tIns="91425" rIns="91425" bIns="91425" anchor="b" anchorCtr="0">
            <a:noAutofit/>
          </a:bodyPr>
          <a:lstStyle>
            <a:lvl1pPr marL="457200" lvl="0" indent="-279400" rtl="0">
              <a:lnSpc>
                <a:spcPct val="100000"/>
              </a:lnSpc>
              <a:spcBef>
                <a:spcPts val="0"/>
              </a:spcBef>
              <a:spcAft>
                <a:spcPts val="0"/>
              </a:spcAft>
              <a:buClr>
                <a:srgbClr val="999999"/>
              </a:buClr>
              <a:buSzPts val="800"/>
              <a:buFont typeface="Open Sans"/>
              <a:buChar char="-"/>
              <a:defRPr sz="1700"/>
            </a:lvl1pPr>
            <a:lvl2pPr marL="914400" lvl="1" indent="-279400" rtl="0">
              <a:spcBef>
                <a:spcPts val="0"/>
              </a:spcBef>
              <a:spcAft>
                <a:spcPts val="0"/>
              </a:spcAft>
              <a:buClr>
                <a:srgbClr val="999999"/>
              </a:buClr>
              <a:buSzPts val="800"/>
              <a:buFont typeface="Open Sans"/>
              <a:buChar char="○"/>
              <a:defRPr/>
            </a:lvl2pPr>
            <a:lvl3pPr marL="1371600" lvl="2" indent="-279400" rtl="0">
              <a:spcBef>
                <a:spcPts val="0"/>
              </a:spcBef>
              <a:spcAft>
                <a:spcPts val="0"/>
              </a:spcAft>
              <a:buClr>
                <a:srgbClr val="999999"/>
              </a:buClr>
              <a:buSzPts val="800"/>
              <a:buFont typeface="Open Sans"/>
              <a:buChar char="■"/>
              <a:defRPr/>
            </a:lvl3pPr>
            <a:lvl4pPr marL="1828800" lvl="3" indent="-279400" rtl="0">
              <a:spcBef>
                <a:spcPts val="0"/>
              </a:spcBef>
              <a:spcAft>
                <a:spcPts val="0"/>
              </a:spcAft>
              <a:buClr>
                <a:srgbClr val="999999"/>
              </a:buClr>
              <a:buSzPts val="800"/>
              <a:buFont typeface="Open Sans"/>
              <a:buChar char="●"/>
              <a:defRPr/>
            </a:lvl4pPr>
            <a:lvl5pPr marL="2286000" lvl="4" indent="-304800" rtl="0">
              <a:spcBef>
                <a:spcPts val="0"/>
              </a:spcBef>
              <a:spcAft>
                <a:spcPts val="0"/>
              </a:spcAft>
              <a:buClr>
                <a:srgbClr val="999999"/>
              </a:buClr>
              <a:buSzPts val="1200"/>
              <a:buFont typeface="Open Sans"/>
              <a:buChar char="○"/>
              <a:defRPr/>
            </a:lvl5pPr>
            <a:lvl6pPr marL="2743200" lvl="5" indent="-304800" rtl="0">
              <a:spcBef>
                <a:spcPts val="0"/>
              </a:spcBef>
              <a:spcAft>
                <a:spcPts val="0"/>
              </a:spcAft>
              <a:buClr>
                <a:srgbClr val="999999"/>
              </a:buClr>
              <a:buSzPts val="1200"/>
              <a:buFont typeface="Open Sans"/>
              <a:buChar char="■"/>
              <a:defRPr/>
            </a:lvl6pPr>
            <a:lvl7pPr marL="3200400" lvl="6" indent="-273050" rtl="0">
              <a:spcBef>
                <a:spcPts val="0"/>
              </a:spcBef>
              <a:spcAft>
                <a:spcPts val="0"/>
              </a:spcAft>
              <a:buClr>
                <a:srgbClr val="999999"/>
              </a:buClr>
              <a:buSzPts val="700"/>
              <a:buFont typeface="Open Sans"/>
              <a:buChar char="●"/>
              <a:defRPr/>
            </a:lvl7pPr>
            <a:lvl8pPr marL="3657600" lvl="7" indent="-273050" rtl="0">
              <a:spcBef>
                <a:spcPts val="0"/>
              </a:spcBef>
              <a:spcAft>
                <a:spcPts val="0"/>
              </a:spcAft>
              <a:buClr>
                <a:srgbClr val="999999"/>
              </a:buClr>
              <a:buSzPts val="700"/>
              <a:buFont typeface="Open Sans"/>
              <a:buChar char="○"/>
              <a:defRPr/>
            </a:lvl8pPr>
            <a:lvl9pPr marL="4114800" lvl="8" indent="-266700" rtl="0">
              <a:spcBef>
                <a:spcPts val="0"/>
              </a:spcBef>
              <a:spcAft>
                <a:spcPts val="0"/>
              </a:spcAft>
              <a:buClr>
                <a:srgbClr val="999999"/>
              </a:buClr>
              <a:buSzPts val="600"/>
              <a:buFont typeface="Open Sans"/>
              <a:buChar char="■"/>
              <a:defRPr/>
            </a:lvl9pPr>
          </a:lstStyle>
          <a:p>
            <a:endParaRPr/>
          </a:p>
        </p:txBody>
      </p:sp>
      <p:sp>
        <p:nvSpPr>
          <p:cNvPr id="105" name="Google Shape;105;p21"/>
          <p:cNvSpPr txBox="1">
            <a:spLocks noGrp="1"/>
          </p:cNvSpPr>
          <p:nvPr>
            <p:ph type="title"/>
          </p:nvPr>
        </p:nvSpPr>
        <p:spPr>
          <a:xfrm>
            <a:off x="720000" y="1186151"/>
            <a:ext cx="3852000" cy="1533300"/>
          </a:xfrm>
          <a:prstGeom prst="rect">
            <a:avLst/>
          </a:prstGeom>
        </p:spPr>
        <p:txBody>
          <a:bodyPr spcFirstLastPara="1" wrap="square" lIns="0" tIns="91425" rIns="91425" bIns="91425" anchor="b" anchorCtr="0">
            <a:noAutofit/>
          </a:bodyPr>
          <a:lstStyle>
            <a:lvl1pPr lvl="0" rtl="0">
              <a:spcBef>
                <a:spcPts val="0"/>
              </a:spcBef>
              <a:spcAft>
                <a:spcPts val="0"/>
              </a:spcAft>
              <a:buSzPts val="3000"/>
              <a:buNone/>
              <a:defRPr sz="5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6" name="Google Shape;106;p21"/>
          <p:cNvSpPr txBox="1">
            <a:spLocks noGrp="1"/>
          </p:cNvSpPr>
          <p:nvPr>
            <p:ph type="sldNum" idx="12"/>
          </p:nvPr>
        </p:nvSpPr>
        <p:spPr>
          <a:xfrm>
            <a:off x="8711925" y="4711800"/>
            <a:ext cx="432000" cy="431700"/>
          </a:xfrm>
          <a:prstGeom prst="rect">
            <a:avLst/>
          </a:prstGeom>
          <a:solidFill>
            <a:schemeClr val="dk1"/>
          </a:solidFill>
        </p:spPr>
        <p:txBody>
          <a:bodyPr spcFirstLastPara="1" wrap="square" lIns="91425" tIns="91425" rIns="91425" bIns="91425" anchor="ctr" anchorCtr="0">
            <a:noAutofit/>
          </a:bodyPr>
          <a:lstStyle>
            <a:lvl1pPr lvl="0" algn="ctr" rtl="0">
              <a:buNone/>
              <a:defRPr sz="1200">
                <a:solidFill>
                  <a:schemeClr val="lt1"/>
                </a:solidFill>
                <a:latin typeface="Saira"/>
                <a:ea typeface="Saira"/>
                <a:cs typeface="Saira"/>
                <a:sym typeface="Saira"/>
              </a:defRPr>
            </a:lvl1pPr>
            <a:lvl2pPr lvl="1" algn="ctr" rtl="0">
              <a:buNone/>
              <a:defRPr sz="1200">
                <a:solidFill>
                  <a:schemeClr val="lt1"/>
                </a:solidFill>
                <a:latin typeface="Saira"/>
                <a:ea typeface="Saira"/>
                <a:cs typeface="Saira"/>
                <a:sym typeface="Saira"/>
              </a:defRPr>
            </a:lvl2pPr>
            <a:lvl3pPr lvl="2" algn="ctr" rtl="0">
              <a:buNone/>
              <a:defRPr sz="1200">
                <a:solidFill>
                  <a:schemeClr val="lt1"/>
                </a:solidFill>
                <a:latin typeface="Saira"/>
                <a:ea typeface="Saira"/>
                <a:cs typeface="Saira"/>
                <a:sym typeface="Saira"/>
              </a:defRPr>
            </a:lvl3pPr>
            <a:lvl4pPr lvl="3" algn="ctr" rtl="0">
              <a:buNone/>
              <a:defRPr sz="1200">
                <a:solidFill>
                  <a:schemeClr val="lt1"/>
                </a:solidFill>
                <a:latin typeface="Saira"/>
                <a:ea typeface="Saira"/>
                <a:cs typeface="Saira"/>
                <a:sym typeface="Saira"/>
              </a:defRPr>
            </a:lvl4pPr>
            <a:lvl5pPr lvl="4" algn="ctr" rtl="0">
              <a:buNone/>
              <a:defRPr sz="1200">
                <a:solidFill>
                  <a:schemeClr val="lt1"/>
                </a:solidFill>
                <a:latin typeface="Saira"/>
                <a:ea typeface="Saira"/>
                <a:cs typeface="Saira"/>
                <a:sym typeface="Saira"/>
              </a:defRPr>
            </a:lvl5pPr>
            <a:lvl6pPr lvl="5" algn="ctr" rtl="0">
              <a:buNone/>
              <a:defRPr sz="1200">
                <a:solidFill>
                  <a:schemeClr val="lt1"/>
                </a:solidFill>
                <a:latin typeface="Saira"/>
                <a:ea typeface="Saira"/>
                <a:cs typeface="Saira"/>
                <a:sym typeface="Saira"/>
              </a:defRPr>
            </a:lvl6pPr>
            <a:lvl7pPr lvl="6" algn="ctr" rtl="0">
              <a:buNone/>
              <a:defRPr sz="1200">
                <a:solidFill>
                  <a:schemeClr val="lt1"/>
                </a:solidFill>
                <a:latin typeface="Saira"/>
                <a:ea typeface="Saira"/>
                <a:cs typeface="Saira"/>
                <a:sym typeface="Saira"/>
              </a:defRPr>
            </a:lvl7pPr>
            <a:lvl8pPr lvl="7" algn="ctr" rtl="0">
              <a:buNone/>
              <a:defRPr sz="1200">
                <a:solidFill>
                  <a:schemeClr val="lt1"/>
                </a:solidFill>
                <a:latin typeface="Saira"/>
                <a:ea typeface="Saira"/>
                <a:cs typeface="Saira"/>
                <a:sym typeface="Saira"/>
              </a:defRPr>
            </a:lvl8pPr>
            <a:lvl9pPr lvl="8" algn="ctr" rtl="0">
              <a:buNone/>
              <a:defRPr sz="1200">
                <a:solidFill>
                  <a:schemeClr val="lt1"/>
                </a:solidFill>
                <a:latin typeface="Saira"/>
                <a:ea typeface="Saira"/>
                <a:cs typeface="Saira"/>
                <a:sym typeface="Saira"/>
              </a:defRPr>
            </a:lvl9pPr>
          </a:lstStyle>
          <a:p>
            <a:pPr marL="0" lvl="0" indent="0" algn="ctr" rtl="0">
              <a:spcBef>
                <a:spcPts val="0"/>
              </a:spcBef>
              <a:spcAft>
                <a:spcPts val="0"/>
              </a:spcAft>
              <a:buNone/>
            </a:pPr>
            <a:fld id="{00000000-1234-1234-1234-123412341234}" type="slidenum">
              <a:rPr lang="pt-BR"/>
              <a:t>‹nº›</a:t>
            </a:fld>
            <a:endParaRPr/>
          </a:p>
        </p:txBody>
      </p:sp>
      <p:grpSp>
        <p:nvGrpSpPr>
          <p:cNvPr id="107" name="Google Shape;107;p21"/>
          <p:cNvGrpSpPr/>
          <p:nvPr/>
        </p:nvGrpSpPr>
        <p:grpSpPr>
          <a:xfrm>
            <a:off x="720002" y="718949"/>
            <a:ext cx="630598" cy="183900"/>
            <a:chOff x="567602" y="566549"/>
            <a:chExt cx="630598" cy="183900"/>
          </a:xfrm>
        </p:grpSpPr>
        <p:sp>
          <p:nvSpPr>
            <p:cNvPr id="108" name="Google Shape;108;p21"/>
            <p:cNvSpPr/>
            <p:nvPr/>
          </p:nvSpPr>
          <p:spPr>
            <a:xfrm>
              <a:off x="775633" y="566549"/>
              <a:ext cx="183900" cy="183900"/>
            </a:xfrm>
            <a:prstGeom prst="flowChartConnector">
              <a:avLst/>
            </a:prstGeom>
            <a:solidFill>
              <a:srgbClr val="1B1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1"/>
            <p:cNvSpPr/>
            <p:nvPr/>
          </p:nvSpPr>
          <p:spPr>
            <a:xfrm>
              <a:off x="567602" y="581867"/>
              <a:ext cx="153300" cy="153300"/>
            </a:xfrm>
            <a:prstGeom prst="homePlate">
              <a:avLst>
                <a:gd name="adj" fmla="val 50000"/>
              </a:avLst>
            </a:prstGeom>
            <a:solidFill>
              <a:srgbClr val="1B1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1"/>
            <p:cNvSpPr/>
            <p:nvPr/>
          </p:nvSpPr>
          <p:spPr>
            <a:xfrm>
              <a:off x="1014301" y="566549"/>
              <a:ext cx="183900" cy="183900"/>
            </a:xfrm>
            <a:prstGeom prst="diamond">
              <a:avLst/>
            </a:prstGeom>
            <a:solidFill>
              <a:srgbClr val="1B1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1" name="Google Shape;111;p21"/>
          <p:cNvPicPr preferRelativeResize="0"/>
          <p:nvPr/>
        </p:nvPicPr>
        <p:blipFill>
          <a:blip r:embed="rId2">
            <a:alphaModFix/>
          </a:blip>
          <a:stretch>
            <a:fillRect/>
          </a:stretch>
        </p:blipFill>
        <p:spPr>
          <a:xfrm>
            <a:off x="278125" y="4399750"/>
            <a:ext cx="1121300" cy="5725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oxes, 4 horizontal, 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215999" y="144450"/>
            <a:ext cx="1858324" cy="1715095"/>
          </a:xfrm>
        </p:spPr>
        <p:txBody>
          <a:bodyPr/>
          <a:lstStyle>
            <a:lvl1pPr>
              <a:lnSpc>
                <a:spcPct val="100000"/>
              </a:lnSpc>
              <a:defRPr sz="1650"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lvl1pPr>
              <a:defRPr b="0" i="0">
                <a:latin typeface="IBM Plex Sans Light" panose="020B0403050203000203" pitchFamily="34" charset="0"/>
              </a:defRPr>
            </a:lvl1pPr>
          </a:lstStyle>
          <a:p>
            <a:endParaRPr lang="en-US" dirty="0"/>
          </a:p>
        </p:txBody>
      </p:sp>
      <p:sp>
        <p:nvSpPr>
          <p:cNvPr id="5" name="Slide Number">
            <a:extLst>
              <a:ext uri="{FF2B5EF4-FFF2-40B4-BE49-F238E27FC236}">
                <a16:creationId xmlns:a16="http://schemas.microsoft.com/office/drawing/2014/main" id="{7D0BCD34-4CA7-388C-5244-7DC8F9F36FAC}"/>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7" name="Text Placeholder 6">
            <a:extLst>
              <a:ext uri="{FF2B5EF4-FFF2-40B4-BE49-F238E27FC236}">
                <a16:creationId xmlns:a16="http://schemas.microsoft.com/office/drawing/2014/main" id="{3E32141B-6D8C-ADDD-8D24-D2B360381383}"/>
              </a:ext>
            </a:extLst>
          </p:cNvPr>
          <p:cNvSpPr>
            <a:spLocks noGrp="1"/>
          </p:cNvSpPr>
          <p:nvPr>
            <p:ph type="body" sz="quarter" idx="23"/>
          </p:nvPr>
        </p:nvSpPr>
        <p:spPr>
          <a:xfrm>
            <a:off x="4772389" y="2496312"/>
            <a:ext cx="1861229" cy="2000343"/>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6">
            <a:extLst>
              <a:ext uri="{FF2B5EF4-FFF2-40B4-BE49-F238E27FC236}">
                <a16:creationId xmlns:a16="http://schemas.microsoft.com/office/drawing/2014/main" id="{7DBD6A3D-FB96-6A97-1F58-F61F03D37691}"/>
              </a:ext>
            </a:extLst>
          </p:cNvPr>
          <p:cNvSpPr>
            <a:spLocks noGrp="1"/>
          </p:cNvSpPr>
          <p:nvPr>
            <p:ph type="body" sz="quarter" idx="24"/>
          </p:nvPr>
        </p:nvSpPr>
        <p:spPr>
          <a:xfrm>
            <a:off x="7048988" y="2496312"/>
            <a:ext cx="1861229" cy="2000343"/>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6">
            <a:extLst>
              <a:ext uri="{FF2B5EF4-FFF2-40B4-BE49-F238E27FC236}">
                <a16:creationId xmlns:a16="http://schemas.microsoft.com/office/drawing/2014/main" id="{B54BA88F-5BD8-839D-33E8-DAC02350ACA1}"/>
              </a:ext>
            </a:extLst>
          </p:cNvPr>
          <p:cNvSpPr>
            <a:spLocks noGrp="1"/>
          </p:cNvSpPr>
          <p:nvPr>
            <p:ph type="body" sz="quarter" idx="25"/>
          </p:nvPr>
        </p:nvSpPr>
        <p:spPr>
          <a:xfrm>
            <a:off x="210189" y="2496312"/>
            <a:ext cx="1861229" cy="2000344"/>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 Placeholder 6">
            <a:extLst>
              <a:ext uri="{FF2B5EF4-FFF2-40B4-BE49-F238E27FC236}">
                <a16:creationId xmlns:a16="http://schemas.microsoft.com/office/drawing/2014/main" id="{5BCA7C7E-4E8C-6B73-007A-21635527B083}"/>
              </a:ext>
            </a:extLst>
          </p:cNvPr>
          <p:cNvSpPr>
            <a:spLocks noGrp="1"/>
          </p:cNvSpPr>
          <p:nvPr>
            <p:ph type="body" sz="quarter" idx="26"/>
          </p:nvPr>
        </p:nvSpPr>
        <p:spPr>
          <a:xfrm>
            <a:off x="2486788" y="2496312"/>
            <a:ext cx="1861229" cy="2000343"/>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466799655"/>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oxes, 4 horizontal, 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215999" y="144018"/>
            <a:ext cx="4143431" cy="1715095"/>
          </a:xfrm>
        </p:spPr>
        <p:txBody>
          <a:bodyPr rIns="457200"/>
          <a:lstStyle>
            <a:lvl1pPr>
              <a:lnSpc>
                <a:spcPct val="100000"/>
              </a:lnSpc>
              <a:defRPr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lvl1pPr>
              <a:defRPr b="0" i="0">
                <a:latin typeface="IBM Plex Sans Light" panose="020B0403050203000203" pitchFamily="34" charset="0"/>
              </a:defRPr>
            </a:lvl1pPr>
          </a:lstStyle>
          <a:p>
            <a:endParaRPr lang="en-US" dirty="0"/>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3" name="Text Placeholder 6">
            <a:extLst>
              <a:ext uri="{FF2B5EF4-FFF2-40B4-BE49-F238E27FC236}">
                <a16:creationId xmlns:a16="http://schemas.microsoft.com/office/drawing/2014/main" id="{34340CDF-396E-8FEA-9F33-A868AEB7DE6A}"/>
              </a:ext>
            </a:extLst>
          </p:cNvPr>
          <p:cNvSpPr>
            <a:spLocks noGrp="1"/>
          </p:cNvSpPr>
          <p:nvPr>
            <p:ph type="body" sz="quarter" idx="23"/>
          </p:nvPr>
        </p:nvSpPr>
        <p:spPr>
          <a:xfrm>
            <a:off x="4772389" y="2496312"/>
            <a:ext cx="1861229" cy="2000343"/>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6">
            <a:extLst>
              <a:ext uri="{FF2B5EF4-FFF2-40B4-BE49-F238E27FC236}">
                <a16:creationId xmlns:a16="http://schemas.microsoft.com/office/drawing/2014/main" id="{F04B77E5-DBD6-E6DD-D620-C878361A7BB4}"/>
              </a:ext>
            </a:extLst>
          </p:cNvPr>
          <p:cNvSpPr>
            <a:spLocks noGrp="1"/>
          </p:cNvSpPr>
          <p:nvPr>
            <p:ph type="body" sz="quarter" idx="24"/>
          </p:nvPr>
        </p:nvSpPr>
        <p:spPr>
          <a:xfrm>
            <a:off x="7048988" y="2496312"/>
            <a:ext cx="1861229" cy="2000343"/>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6">
            <a:extLst>
              <a:ext uri="{FF2B5EF4-FFF2-40B4-BE49-F238E27FC236}">
                <a16:creationId xmlns:a16="http://schemas.microsoft.com/office/drawing/2014/main" id="{AC83D79D-159D-684B-A0A2-E6DD61C3A503}"/>
              </a:ext>
            </a:extLst>
          </p:cNvPr>
          <p:cNvSpPr>
            <a:spLocks noGrp="1"/>
          </p:cNvSpPr>
          <p:nvPr>
            <p:ph type="body" sz="quarter" idx="25"/>
          </p:nvPr>
        </p:nvSpPr>
        <p:spPr>
          <a:xfrm>
            <a:off x="210189" y="2496312"/>
            <a:ext cx="1861229" cy="2000344"/>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6">
            <a:extLst>
              <a:ext uri="{FF2B5EF4-FFF2-40B4-BE49-F238E27FC236}">
                <a16:creationId xmlns:a16="http://schemas.microsoft.com/office/drawing/2014/main" id="{550B9EEB-A8EA-2744-D650-EC7233DAFF4D}"/>
              </a:ext>
            </a:extLst>
          </p:cNvPr>
          <p:cNvSpPr>
            <a:spLocks noGrp="1"/>
          </p:cNvSpPr>
          <p:nvPr>
            <p:ph type="body" sz="quarter" idx="26"/>
          </p:nvPr>
        </p:nvSpPr>
        <p:spPr>
          <a:xfrm>
            <a:off x="2486788" y="2496312"/>
            <a:ext cx="1861229" cy="2000343"/>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10762269"/>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oxes, 6 stack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15999" y="144450"/>
            <a:ext cx="1855943" cy="1715096"/>
          </a:xfrm>
        </p:spPr>
        <p:txBody>
          <a:bodyPr/>
          <a:lstStyle>
            <a:lvl1pPr>
              <a:lnSpc>
                <a:spcPct val="100000"/>
              </a:lnSpc>
              <a:defRPr sz="2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lvl1pPr>
              <a:defRPr b="0" i="0">
                <a:latin typeface="IBM Plex Sans Light" panose="020B0403050203000203" pitchFamily="34" charset="0"/>
              </a:defRPr>
            </a:lvl1pPr>
          </a:lstStyle>
          <a:p>
            <a:endParaRPr lang="en-US" dirty="0"/>
          </a:p>
        </p:txBody>
      </p:sp>
      <p:sp>
        <p:nvSpPr>
          <p:cNvPr id="6" name="Slide Number">
            <a:extLst>
              <a:ext uri="{FF2B5EF4-FFF2-40B4-BE49-F238E27FC236}">
                <a16:creationId xmlns:a16="http://schemas.microsoft.com/office/drawing/2014/main" id="{180E7AB4-F0E4-7C09-7FE7-9F182217FE07}"/>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19" name="Text Placeholder 6">
            <a:extLst>
              <a:ext uri="{FF2B5EF4-FFF2-40B4-BE49-F238E27FC236}">
                <a16:creationId xmlns:a16="http://schemas.microsoft.com/office/drawing/2014/main" id="{B74FE312-96C3-0801-8AFE-48C53A3855EF}"/>
              </a:ext>
            </a:extLst>
          </p:cNvPr>
          <p:cNvSpPr>
            <a:spLocks noGrp="1"/>
          </p:cNvSpPr>
          <p:nvPr>
            <p:ph type="body" sz="quarter" idx="10"/>
          </p:nvPr>
        </p:nvSpPr>
        <p:spPr>
          <a:xfrm>
            <a:off x="4772389" y="216028"/>
            <a:ext cx="1861229" cy="1929407"/>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Text Placeholder 6">
            <a:extLst>
              <a:ext uri="{FF2B5EF4-FFF2-40B4-BE49-F238E27FC236}">
                <a16:creationId xmlns:a16="http://schemas.microsoft.com/office/drawing/2014/main" id="{BFE072FD-410A-B1CF-4BD5-EFE459133BB6}"/>
              </a:ext>
            </a:extLst>
          </p:cNvPr>
          <p:cNvSpPr>
            <a:spLocks noGrp="1"/>
          </p:cNvSpPr>
          <p:nvPr>
            <p:ph type="body" sz="quarter" idx="23"/>
          </p:nvPr>
        </p:nvSpPr>
        <p:spPr>
          <a:xfrm>
            <a:off x="7048988" y="216028"/>
            <a:ext cx="1861229" cy="1929407"/>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1" name="Text Placeholder 6">
            <a:extLst>
              <a:ext uri="{FF2B5EF4-FFF2-40B4-BE49-F238E27FC236}">
                <a16:creationId xmlns:a16="http://schemas.microsoft.com/office/drawing/2014/main" id="{1C0822F6-B969-1E92-CC74-0CBB1126A9C8}"/>
              </a:ext>
            </a:extLst>
          </p:cNvPr>
          <p:cNvSpPr>
            <a:spLocks noGrp="1"/>
          </p:cNvSpPr>
          <p:nvPr>
            <p:ph type="body" sz="quarter" idx="24"/>
          </p:nvPr>
        </p:nvSpPr>
        <p:spPr>
          <a:xfrm>
            <a:off x="4772389" y="2500312"/>
            <a:ext cx="1861229" cy="1857375"/>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Text Placeholder 6">
            <a:extLst>
              <a:ext uri="{FF2B5EF4-FFF2-40B4-BE49-F238E27FC236}">
                <a16:creationId xmlns:a16="http://schemas.microsoft.com/office/drawing/2014/main" id="{F9AB4B51-7CBC-4B83-F837-82517C33FEBA}"/>
              </a:ext>
            </a:extLst>
          </p:cNvPr>
          <p:cNvSpPr>
            <a:spLocks noGrp="1"/>
          </p:cNvSpPr>
          <p:nvPr>
            <p:ph type="body" sz="quarter" idx="25"/>
          </p:nvPr>
        </p:nvSpPr>
        <p:spPr>
          <a:xfrm>
            <a:off x="7048988" y="2500312"/>
            <a:ext cx="1861229" cy="1857375"/>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3" name="Text Placeholder 6">
            <a:extLst>
              <a:ext uri="{FF2B5EF4-FFF2-40B4-BE49-F238E27FC236}">
                <a16:creationId xmlns:a16="http://schemas.microsoft.com/office/drawing/2014/main" id="{4AB00072-45AF-510F-C146-BAC3B20406FD}"/>
              </a:ext>
            </a:extLst>
          </p:cNvPr>
          <p:cNvSpPr>
            <a:spLocks noGrp="1"/>
          </p:cNvSpPr>
          <p:nvPr>
            <p:ph type="body" sz="quarter" idx="26"/>
          </p:nvPr>
        </p:nvSpPr>
        <p:spPr>
          <a:xfrm>
            <a:off x="2499416" y="216027"/>
            <a:ext cx="1861229" cy="1929407"/>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4" name="Text Placeholder 6">
            <a:extLst>
              <a:ext uri="{FF2B5EF4-FFF2-40B4-BE49-F238E27FC236}">
                <a16:creationId xmlns:a16="http://schemas.microsoft.com/office/drawing/2014/main" id="{C4503F3E-D426-7E9E-BDBD-CDA2B731934A}"/>
              </a:ext>
            </a:extLst>
          </p:cNvPr>
          <p:cNvSpPr>
            <a:spLocks noGrp="1"/>
          </p:cNvSpPr>
          <p:nvPr>
            <p:ph type="body" sz="quarter" idx="27"/>
          </p:nvPr>
        </p:nvSpPr>
        <p:spPr>
          <a:xfrm>
            <a:off x="2499416" y="2500312"/>
            <a:ext cx="1861229" cy="1857374"/>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81089398"/>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oxes, 6 stacke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215999" y="144450"/>
            <a:ext cx="1855943" cy="1072158"/>
          </a:xfrm>
        </p:spPr>
        <p:txBody>
          <a:bodyPr/>
          <a:lstStyle>
            <a:lvl1pPr>
              <a:lnSpc>
                <a:spcPct val="100000"/>
              </a:lnSpc>
              <a:defRPr sz="2400" b="0" i="0">
                <a:solidFill>
                  <a:schemeClr val="tx2"/>
                </a:solidFill>
                <a:latin typeface="IBM Plex Sans Light" panose="020B0403050203000203" pitchFamily="34" charset="0"/>
              </a:defRPr>
            </a:lvl1pPr>
          </a:lstStyle>
          <a:p>
            <a:r>
              <a:rPr lang="en-US" dirty="0"/>
              <a:t>Click to edit Master title style</a:t>
            </a:r>
          </a:p>
        </p:txBody>
      </p:sp>
      <p:sp>
        <p:nvSpPr>
          <p:cNvPr id="16" name="Picture Placeholder 15">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2499987" y="216027"/>
            <a:ext cx="150856" cy="151209"/>
          </a:xfrm>
          <a:prstGeom prst="rect">
            <a:avLst/>
          </a:prstGeom>
        </p:spPr>
        <p:txBody>
          <a:bodyPr/>
          <a:lstStyle>
            <a:lvl1pPr>
              <a:defRPr sz="525" b="0" i="0">
                <a:solidFill>
                  <a:schemeClr val="tx1"/>
                </a:solidFill>
                <a:latin typeface="IBM Plex Sans Light" panose="020B0403050203000203" pitchFamily="34" charset="0"/>
              </a:defRPr>
            </a:lvl1pPr>
          </a:lstStyle>
          <a:p>
            <a:r>
              <a:rPr lang="en-US" dirty="0"/>
              <a:t>Icon</a:t>
            </a:r>
          </a:p>
        </p:txBody>
      </p:sp>
      <p:sp>
        <p:nvSpPr>
          <p:cNvPr id="17" name="Picture Placeholder 15">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4785690" y="216027"/>
            <a:ext cx="150856" cy="151209"/>
          </a:xfrm>
          <a:prstGeom prst="rect">
            <a:avLst/>
          </a:prstGeom>
        </p:spPr>
        <p:txBody>
          <a:bodyPr/>
          <a:lstStyle>
            <a:lvl1pPr>
              <a:defRPr sz="525" b="0" i="0">
                <a:solidFill>
                  <a:schemeClr val="tx1"/>
                </a:solidFill>
                <a:latin typeface="IBM Plex Sans Light" panose="020B0403050203000203" pitchFamily="34" charset="0"/>
              </a:defRPr>
            </a:lvl1pPr>
          </a:lstStyle>
          <a:p>
            <a:r>
              <a:rPr lang="en-US" dirty="0"/>
              <a:t>Icon</a:t>
            </a:r>
          </a:p>
        </p:txBody>
      </p:sp>
      <p:sp>
        <p:nvSpPr>
          <p:cNvPr id="18" name="Picture Placeholder 15">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7071392" y="216027"/>
            <a:ext cx="150856" cy="151209"/>
          </a:xfrm>
          <a:prstGeom prst="rect">
            <a:avLst/>
          </a:prstGeom>
        </p:spPr>
        <p:txBody>
          <a:bodyPr/>
          <a:lstStyle>
            <a:lvl1pPr>
              <a:defRPr sz="525" b="0" i="0">
                <a:solidFill>
                  <a:schemeClr val="tx1"/>
                </a:solidFill>
                <a:latin typeface="IBM Plex Sans Light" panose="020B0403050203000203" pitchFamily="34" charset="0"/>
              </a:defRPr>
            </a:lvl1pPr>
          </a:lstStyle>
          <a:p>
            <a:r>
              <a:rPr lang="en-US" dirty="0"/>
              <a:t>Icon</a:t>
            </a:r>
          </a:p>
        </p:txBody>
      </p:sp>
      <p:sp>
        <p:nvSpPr>
          <p:cNvPr id="19" name="Picture Placeholder 15">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2499987" y="2510487"/>
            <a:ext cx="150856" cy="151209"/>
          </a:xfrm>
          <a:prstGeom prst="rect">
            <a:avLst/>
          </a:prstGeom>
        </p:spPr>
        <p:txBody>
          <a:bodyPr/>
          <a:lstStyle>
            <a:lvl1pPr>
              <a:defRPr sz="525" b="0" i="0">
                <a:solidFill>
                  <a:schemeClr val="tx1"/>
                </a:solidFill>
                <a:latin typeface="IBM Plex Sans Light" panose="020B0403050203000203" pitchFamily="34" charset="0"/>
              </a:defRPr>
            </a:lvl1pPr>
          </a:lstStyle>
          <a:p>
            <a:r>
              <a:rPr lang="en-US" dirty="0"/>
              <a:t>Icon</a:t>
            </a:r>
          </a:p>
        </p:txBody>
      </p:sp>
      <p:sp>
        <p:nvSpPr>
          <p:cNvPr id="20" name="Picture Placeholder 15">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4785690" y="2510487"/>
            <a:ext cx="150856" cy="151209"/>
          </a:xfrm>
          <a:prstGeom prst="rect">
            <a:avLst/>
          </a:prstGeom>
        </p:spPr>
        <p:txBody>
          <a:bodyPr/>
          <a:lstStyle>
            <a:lvl1pPr>
              <a:defRPr sz="525" b="0" i="0">
                <a:solidFill>
                  <a:schemeClr val="tx1"/>
                </a:solidFill>
                <a:latin typeface="IBM Plex Sans Light" panose="020B0403050203000203" pitchFamily="34" charset="0"/>
              </a:defRPr>
            </a:lvl1pPr>
          </a:lstStyle>
          <a:p>
            <a:r>
              <a:rPr lang="en-US" dirty="0"/>
              <a:t>Icon</a:t>
            </a:r>
          </a:p>
        </p:txBody>
      </p:sp>
      <p:sp>
        <p:nvSpPr>
          <p:cNvPr id="21" name="Picture Placeholder 15">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7071392" y="2510487"/>
            <a:ext cx="150856" cy="151209"/>
          </a:xfrm>
          <a:prstGeom prst="rect">
            <a:avLst/>
          </a:prstGeom>
        </p:spPr>
        <p:txBody>
          <a:bodyPr/>
          <a:lstStyle>
            <a:lvl1pPr>
              <a:defRPr sz="525" b="0" i="0">
                <a:solidFill>
                  <a:schemeClr val="tx1"/>
                </a:solidFill>
                <a:latin typeface="IBM Plex Sans Light" panose="020B0403050203000203" pitchFamily="34" charset="0"/>
              </a:defRPr>
            </a:lvl1pPr>
          </a:lstStyle>
          <a:p>
            <a:r>
              <a:rPr lang="en-US" dirty="0"/>
              <a:t>Icon</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lvl1pPr>
              <a:defRPr b="0" i="0">
                <a:latin typeface="IBM Plex Sans Light" panose="020B0403050203000203" pitchFamily="34" charset="0"/>
              </a:defRPr>
            </a:lvl1pPr>
          </a:lstStyle>
          <a:p>
            <a:endParaRPr lang="en-US" dirty="0"/>
          </a:p>
        </p:txBody>
      </p:sp>
      <p:cxnSp>
        <p:nvCxnSpPr>
          <p:cNvPr id="23" name="Straight Connector 22">
            <a:extLst>
              <a:ext uri="{FF2B5EF4-FFF2-40B4-BE49-F238E27FC236}">
                <a16:creationId xmlns:a16="http://schemas.microsoft.com/office/drawing/2014/main" id="{252CDB94-BA57-B58F-95F0-D406FE34BB40}"/>
              </a:ext>
            </a:extLst>
          </p:cNvPr>
          <p:cNvCxnSpPr>
            <a:cxnSpLocks/>
          </p:cNvCxnSpPr>
          <p:nvPr userDrawn="1"/>
        </p:nvCxnSpPr>
        <p:spPr bwMode="auto">
          <a:xfrm>
            <a:off x="2285703" y="2286000"/>
            <a:ext cx="6645203"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5CBE6E3-0E18-8A57-578D-D314948AF14F}"/>
              </a:ext>
            </a:extLst>
          </p:cNvPr>
          <p:cNvCxnSpPr/>
          <p:nvPr userDrawn="1"/>
        </p:nvCxnSpPr>
        <p:spPr bwMode="auto">
          <a:xfrm>
            <a:off x="2285702" y="213718"/>
            <a:ext cx="0" cy="428684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7200B05-7E36-4E03-3739-0BA983764616}"/>
              </a:ext>
            </a:extLst>
          </p:cNvPr>
          <p:cNvCxnSpPr/>
          <p:nvPr userDrawn="1"/>
        </p:nvCxnSpPr>
        <p:spPr bwMode="auto">
          <a:xfrm>
            <a:off x="6857107" y="213718"/>
            <a:ext cx="0" cy="428684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2FF3B59-8BBA-8C99-9D4D-743723E434FC}"/>
              </a:ext>
            </a:extLst>
          </p:cNvPr>
          <p:cNvCxnSpPr/>
          <p:nvPr userDrawn="1"/>
        </p:nvCxnSpPr>
        <p:spPr bwMode="auto">
          <a:xfrm>
            <a:off x="4570262" y="212598"/>
            <a:ext cx="0" cy="428684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Slide Number">
            <a:extLst>
              <a:ext uri="{FF2B5EF4-FFF2-40B4-BE49-F238E27FC236}">
                <a16:creationId xmlns:a16="http://schemas.microsoft.com/office/drawing/2014/main" id="{A0B46D22-64E6-4222-F4E2-B807A7A15287}"/>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3" name="Text Placeholder 6">
            <a:extLst>
              <a:ext uri="{FF2B5EF4-FFF2-40B4-BE49-F238E27FC236}">
                <a16:creationId xmlns:a16="http://schemas.microsoft.com/office/drawing/2014/main" id="{0784E564-F094-C65E-4C30-6AD26FD6AE47}"/>
              </a:ext>
            </a:extLst>
          </p:cNvPr>
          <p:cNvSpPr>
            <a:spLocks noGrp="1"/>
          </p:cNvSpPr>
          <p:nvPr>
            <p:ph type="body" sz="quarter" idx="10"/>
          </p:nvPr>
        </p:nvSpPr>
        <p:spPr>
          <a:xfrm>
            <a:off x="4772389" y="535279"/>
            <a:ext cx="1861229" cy="1393531"/>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6">
            <a:extLst>
              <a:ext uri="{FF2B5EF4-FFF2-40B4-BE49-F238E27FC236}">
                <a16:creationId xmlns:a16="http://schemas.microsoft.com/office/drawing/2014/main" id="{5B384162-F420-216E-B250-BA49ED23AA36}"/>
              </a:ext>
            </a:extLst>
          </p:cNvPr>
          <p:cNvSpPr>
            <a:spLocks noGrp="1"/>
          </p:cNvSpPr>
          <p:nvPr>
            <p:ph type="body" sz="quarter" idx="24"/>
          </p:nvPr>
        </p:nvSpPr>
        <p:spPr>
          <a:xfrm>
            <a:off x="7048988" y="535279"/>
            <a:ext cx="1861229" cy="1393529"/>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6">
            <a:extLst>
              <a:ext uri="{FF2B5EF4-FFF2-40B4-BE49-F238E27FC236}">
                <a16:creationId xmlns:a16="http://schemas.microsoft.com/office/drawing/2014/main" id="{2D5D50EC-56AE-CB68-AF0D-967D997C2277}"/>
              </a:ext>
            </a:extLst>
          </p:cNvPr>
          <p:cNvSpPr>
            <a:spLocks noGrp="1"/>
          </p:cNvSpPr>
          <p:nvPr>
            <p:ph type="body" sz="quarter" idx="25"/>
          </p:nvPr>
        </p:nvSpPr>
        <p:spPr>
          <a:xfrm>
            <a:off x="4772389" y="2819563"/>
            <a:ext cx="1861229" cy="1395246"/>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6">
            <a:extLst>
              <a:ext uri="{FF2B5EF4-FFF2-40B4-BE49-F238E27FC236}">
                <a16:creationId xmlns:a16="http://schemas.microsoft.com/office/drawing/2014/main" id="{95DF0382-EAC2-42E6-8F3C-D78D99701167}"/>
              </a:ext>
            </a:extLst>
          </p:cNvPr>
          <p:cNvSpPr>
            <a:spLocks noGrp="1"/>
          </p:cNvSpPr>
          <p:nvPr>
            <p:ph type="body" sz="quarter" idx="26"/>
          </p:nvPr>
        </p:nvSpPr>
        <p:spPr>
          <a:xfrm>
            <a:off x="7048988" y="2819563"/>
            <a:ext cx="1861229" cy="1395244"/>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6">
            <a:extLst>
              <a:ext uri="{FF2B5EF4-FFF2-40B4-BE49-F238E27FC236}">
                <a16:creationId xmlns:a16="http://schemas.microsoft.com/office/drawing/2014/main" id="{DD63E7DA-FA91-79CE-F137-C4CFF4237814}"/>
              </a:ext>
            </a:extLst>
          </p:cNvPr>
          <p:cNvSpPr>
            <a:spLocks noGrp="1"/>
          </p:cNvSpPr>
          <p:nvPr>
            <p:ph type="body" sz="quarter" idx="27"/>
          </p:nvPr>
        </p:nvSpPr>
        <p:spPr>
          <a:xfrm>
            <a:off x="2499416" y="535278"/>
            <a:ext cx="1861229" cy="1393530"/>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Text Placeholder 6">
            <a:extLst>
              <a:ext uri="{FF2B5EF4-FFF2-40B4-BE49-F238E27FC236}">
                <a16:creationId xmlns:a16="http://schemas.microsoft.com/office/drawing/2014/main" id="{03E415E0-33AF-4F69-4718-A13AF38331B2}"/>
              </a:ext>
            </a:extLst>
          </p:cNvPr>
          <p:cNvSpPr>
            <a:spLocks noGrp="1"/>
          </p:cNvSpPr>
          <p:nvPr>
            <p:ph type="body" sz="quarter" idx="28"/>
          </p:nvPr>
        </p:nvSpPr>
        <p:spPr>
          <a:xfrm>
            <a:off x="2499416" y="2819563"/>
            <a:ext cx="1861229" cy="1395245"/>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38898196"/>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215999" y="144018"/>
            <a:ext cx="4139264" cy="1279922"/>
          </a:xfrm>
        </p:spPr>
        <p:txBody>
          <a:bodyPr rIns="457200"/>
          <a:lstStyle>
            <a:lvl1pPr>
              <a:lnSpc>
                <a:spcPct val="100000"/>
              </a:lnSpc>
              <a:defRPr sz="2400"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215475" y="2286000"/>
            <a:ext cx="8715431"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2285702" y="2286000"/>
            <a:ext cx="0" cy="221456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6857107" y="213718"/>
            <a:ext cx="0" cy="428684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4570262" y="212598"/>
            <a:ext cx="0" cy="428684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25C7A71B-E65D-0A5D-606D-9F95D5AC6BE8}"/>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35" name="Text Placeholder 6">
            <a:extLst>
              <a:ext uri="{FF2B5EF4-FFF2-40B4-BE49-F238E27FC236}">
                <a16:creationId xmlns:a16="http://schemas.microsoft.com/office/drawing/2014/main" id="{22EB5F78-B3F7-EBA1-BE53-B96CA397D9E3}"/>
              </a:ext>
            </a:extLst>
          </p:cNvPr>
          <p:cNvSpPr>
            <a:spLocks noGrp="1"/>
          </p:cNvSpPr>
          <p:nvPr>
            <p:ph type="body" sz="quarter" idx="10"/>
          </p:nvPr>
        </p:nvSpPr>
        <p:spPr>
          <a:xfrm>
            <a:off x="4772389" y="216028"/>
            <a:ext cx="1861229" cy="1929407"/>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6" name="Text Placeholder 6">
            <a:extLst>
              <a:ext uri="{FF2B5EF4-FFF2-40B4-BE49-F238E27FC236}">
                <a16:creationId xmlns:a16="http://schemas.microsoft.com/office/drawing/2014/main" id="{BFFEAD4C-1129-22EA-9ED5-9BE409A0C748}"/>
              </a:ext>
            </a:extLst>
          </p:cNvPr>
          <p:cNvSpPr>
            <a:spLocks noGrp="1"/>
          </p:cNvSpPr>
          <p:nvPr>
            <p:ph type="body" sz="quarter" idx="23"/>
          </p:nvPr>
        </p:nvSpPr>
        <p:spPr>
          <a:xfrm>
            <a:off x="7048988" y="216028"/>
            <a:ext cx="1861229" cy="1929407"/>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7" name="Text Placeholder 6">
            <a:extLst>
              <a:ext uri="{FF2B5EF4-FFF2-40B4-BE49-F238E27FC236}">
                <a16:creationId xmlns:a16="http://schemas.microsoft.com/office/drawing/2014/main" id="{91719EAC-72ED-B4B5-CA48-EB23C5EB8B0A}"/>
              </a:ext>
            </a:extLst>
          </p:cNvPr>
          <p:cNvSpPr>
            <a:spLocks noGrp="1"/>
          </p:cNvSpPr>
          <p:nvPr>
            <p:ph type="body" sz="quarter" idx="24"/>
          </p:nvPr>
        </p:nvSpPr>
        <p:spPr>
          <a:xfrm>
            <a:off x="4772389" y="2500312"/>
            <a:ext cx="1861229" cy="1857375"/>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8" name="Text Placeholder 6">
            <a:extLst>
              <a:ext uri="{FF2B5EF4-FFF2-40B4-BE49-F238E27FC236}">
                <a16:creationId xmlns:a16="http://schemas.microsoft.com/office/drawing/2014/main" id="{28C9C88E-05A2-25E3-4571-C794E968D7FC}"/>
              </a:ext>
            </a:extLst>
          </p:cNvPr>
          <p:cNvSpPr>
            <a:spLocks noGrp="1"/>
          </p:cNvSpPr>
          <p:nvPr>
            <p:ph type="body" sz="quarter" idx="25"/>
          </p:nvPr>
        </p:nvSpPr>
        <p:spPr>
          <a:xfrm>
            <a:off x="7048988" y="2500312"/>
            <a:ext cx="1861229" cy="1857375"/>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9" name="Text Placeholder 6">
            <a:extLst>
              <a:ext uri="{FF2B5EF4-FFF2-40B4-BE49-F238E27FC236}">
                <a16:creationId xmlns:a16="http://schemas.microsoft.com/office/drawing/2014/main" id="{D76302BE-E896-F153-8F88-B63A433B5C29}"/>
              </a:ext>
            </a:extLst>
          </p:cNvPr>
          <p:cNvSpPr>
            <a:spLocks noGrp="1"/>
          </p:cNvSpPr>
          <p:nvPr>
            <p:ph type="body" sz="quarter" idx="26"/>
          </p:nvPr>
        </p:nvSpPr>
        <p:spPr>
          <a:xfrm>
            <a:off x="215475" y="2499741"/>
            <a:ext cx="1861229" cy="1857943"/>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0" name="Text Placeholder 6">
            <a:extLst>
              <a:ext uri="{FF2B5EF4-FFF2-40B4-BE49-F238E27FC236}">
                <a16:creationId xmlns:a16="http://schemas.microsoft.com/office/drawing/2014/main" id="{FF14BC99-A0C2-45B6-C1F6-84D3EACEDF48}"/>
              </a:ext>
            </a:extLst>
          </p:cNvPr>
          <p:cNvSpPr>
            <a:spLocks noGrp="1"/>
          </p:cNvSpPr>
          <p:nvPr>
            <p:ph type="body" sz="quarter" idx="27"/>
          </p:nvPr>
        </p:nvSpPr>
        <p:spPr>
          <a:xfrm>
            <a:off x="2499416" y="2500312"/>
            <a:ext cx="1861229" cy="1857374"/>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defTabSz="435483">
              <a:lnSpc>
                <a:spcPct val="100000"/>
              </a:lnSpc>
              <a:spcBef>
                <a:spcPts val="0"/>
              </a:spcBef>
              <a:defRPr sz="1350" b="0" i="0">
                <a:solidFill>
                  <a:schemeClr val="tx1"/>
                </a:solidFill>
                <a:latin typeface="IBM Plex Sans Light" panose="020B0403050203000203" pitchFamily="34" charset="0"/>
              </a:defRPr>
            </a:lvl2pPr>
            <a:lvl3pPr defTabSz="435483">
              <a:lnSpc>
                <a:spcPct val="100000"/>
              </a:lnSpc>
              <a:spcBef>
                <a:spcPts val="0"/>
              </a:spcBef>
              <a:defRPr sz="1350" b="0" i="0">
                <a:solidFill>
                  <a:schemeClr val="tx1"/>
                </a:solidFill>
                <a:latin typeface="IBM Plex Sans Light" panose="020B0403050203000203" pitchFamily="34" charset="0"/>
              </a:defRPr>
            </a:lvl3pPr>
            <a:lvl4pPr defTabSz="435483">
              <a:lnSpc>
                <a:spcPct val="100000"/>
              </a:lnSpc>
              <a:spcBef>
                <a:spcPts val="0"/>
              </a:spcBef>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6808490"/>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215999" y="144450"/>
            <a:ext cx="1855943" cy="1279922"/>
          </a:xfrm>
        </p:spPr>
        <p:txBody>
          <a:bodyPr rIns="0"/>
          <a:lstStyle>
            <a:lvl1pPr>
              <a:lnSpc>
                <a:spcPct val="100000"/>
              </a:lnSpc>
              <a:defRPr sz="1650"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dirty="0"/>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215475" y="2286000"/>
            <a:ext cx="8715431"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2285702" y="2286000"/>
            <a:ext cx="0" cy="2214563"/>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6857107" y="213718"/>
            <a:ext cx="0" cy="428684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4570262" y="212598"/>
            <a:ext cx="0" cy="4286845"/>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78DA00F4-B5C9-B0CB-71F8-ED123EAA68CC}"/>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3" name="Text Placeholder 6">
            <a:extLst>
              <a:ext uri="{FF2B5EF4-FFF2-40B4-BE49-F238E27FC236}">
                <a16:creationId xmlns:a16="http://schemas.microsoft.com/office/drawing/2014/main" id="{FBA90B24-A7AA-EE26-4DF0-B0850F874CC1}"/>
              </a:ext>
            </a:extLst>
          </p:cNvPr>
          <p:cNvSpPr>
            <a:spLocks noGrp="1"/>
          </p:cNvSpPr>
          <p:nvPr>
            <p:ph type="body" sz="quarter" idx="20"/>
          </p:nvPr>
        </p:nvSpPr>
        <p:spPr>
          <a:xfrm>
            <a:off x="206976" y="2499741"/>
            <a:ext cx="1884557" cy="1857943"/>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marL="1228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2pPr>
            <a:lvl3pPr marL="2470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3pPr>
            <a:lvl4pPr marL="36990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6">
            <a:extLst>
              <a:ext uri="{FF2B5EF4-FFF2-40B4-BE49-F238E27FC236}">
                <a16:creationId xmlns:a16="http://schemas.microsoft.com/office/drawing/2014/main" id="{B293E5F0-8E0D-8611-485C-03E54EE01CAD}"/>
              </a:ext>
            </a:extLst>
          </p:cNvPr>
          <p:cNvSpPr>
            <a:spLocks noGrp="1"/>
          </p:cNvSpPr>
          <p:nvPr>
            <p:ph type="body" sz="quarter" idx="28"/>
          </p:nvPr>
        </p:nvSpPr>
        <p:spPr>
          <a:xfrm>
            <a:off x="2496947" y="2499741"/>
            <a:ext cx="1884557" cy="1857941"/>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marL="1228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2pPr>
            <a:lvl3pPr marL="2470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3pPr>
            <a:lvl4pPr marL="36990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6">
            <a:extLst>
              <a:ext uri="{FF2B5EF4-FFF2-40B4-BE49-F238E27FC236}">
                <a16:creationId xmlns:a16="http://schemas.microsoft.com/office/drawing/2014/main" id="{7E5B5649-C746-EAC6-E506-88A5EE6297F2}"/>
              </a:ext>
            </a:extLst>
          </p:cNvPr>
          <p:cNvSpPr>
            <a:spLocks noGrp="1"/>
          </p:cNvSpPr>
          <p:nvPr>
            <p:ph type="body" sz="quarter" idx="29"/>
          </p:nvPr>
        </p:nvSpPr>
        <p:spPr>
          <a:xfrm>
            <a:off x="4771406" y="2513033"/>
            <a:ext cx="1884557" cy="1844647"/>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marL="1228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2pPr>
            <a:lvl3pPr marL="2470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3pPr>
            <a:lvl4pPr marL="36990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6">
            <a:extLst>
              <a:ext uri="{FF2B5EF4-FFF2-40B4-BE49-F238E27FC236}">
                <a16:creationId xmlns:a16="http://schemas.microsoft.com/office/drawing/2014/main" id="{D1C336AE-32DC-6A3D-A0A5-FD3BEEE59FD9}"/>
              </a:ext>
            </a:extLst>
          </p:cNvPr>
          <p:cNvSpPr>
            <a:spLocks noGrp="1"/>
          </p:cNvSpPr>
          <p:nvPr>
            <p:ph type="body" sz="quarter" idx="30"/>
          </p:nvPr>
        </p:nvSpPr>
        <p:spPr>
          <a:xfrm>
            <a:off x="7046007" y="2499741"/>
            <a:ext cx="1866798" cy="1857936"/>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marL="1228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2pPr>
            <a:lvl3pPr marL="2470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3pPr>
            <a:lvl4pPr marL="36990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6">
            <a:extLst>
              <a:ext uri="{FF2B5EF4-FFF2-40B4-BE49-F238E27FC236}">
                <a16:creationId xmlns:a16="http://schemas.microsoft.com/office/drawing/2014/main" id="{58F4A404-A74C-F889-564A-6677AB4E33D2}"/>
              </a:ext>
            </a:extLst>
          </p:cNvPr>
          <p:cNvSpPr>
            <a:spLocks noGrp="1"/>
          </p:cNvSpPr>
          <p:nvPr>
            <p:ph type="body" sz="quarter" idx="31"/>
          </p:nvPr>
        </p:nvSpPr>
        <p:spPr>
          <a:xfrm>
            <a:off x="7053665" y="216028"/>
            <a:ext cx="1866798" cy="1929407"/>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marL="1228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2pPr>
            <a:lvl3pPr marL="2470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3pPr>
            <a:lvl4pPr marL="36990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 Placeholder 6">
            <a:extLst>
              <a:ext uri="{FF2B5EF4-FFF2-40B4-BE49-F238E27FC236}">
                <a16:creationId xmlns:a16="http://schemas.microsoft.com/office/drawing/2014/main" id="{4D20BC60-A254-2972-5466-846B4E395A1C}"/>
              </a:ext>
            </a:extLst>
          </p:cNvPr>
          <p:cNvSpPr>
            <a:spLocks noGrp="1"/>
          </p:cNvSpPr>
          <p:nvPr>
            <p:ph type="body" sz="quarter" idx="32"/>
          </p:nvPr>
        </p:nvSpPr>
        <p:spPr>
          <a:xfrm>
            <a:off x="4759020" y="216027"/>
            <a:ext cx="1866798" cy="1929405"/>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marL="1228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2pPr>
            <a:lvl3pPr marL="2470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3pPr>
            <a:lvl4pPr marL="36990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40743361"/>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ideo or imagery, half, ins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15999" y="144450"/>
            <a:ext cx="1855943" cy="572096"/>
          </a:xfrm>
        </p:spPr>
        <p:txBody>
          <a:bodyPr/>
          <a:lstStyle>
            <a:lvl1pPr>
              <a:lnSpc>
                <a:spcPct val="100000"/>
              </a:lnSpc>
              <a:defRPr sz="2400"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lvl1pPr>
              <a:defRPr b="0" i="0">
                <a:latin typeface="IBM Plex Sans Light" panose="020B0403050203000203" pitchFamily="34" charset="0"/>
              </a:defRPr>
            </a:lvl1pPr>
          </a:lstStyle>
          <a:p>
            <a:endParaRPr lang="en-US" dirty="0"/>
          </a:p>
        </p:txBody>
      </p:sp>
      <p:sp>
        <p:nvSpPr>
          <p:cNvPr id="5" name="Picture Placeholder 10">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4785689" y="213718"/>
            <a:ext cx="4142836" cy="471547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6" name="Text Placeholder 6">
            <a:extLst>
              <a:ext uri="{FF2B5EF4-FFF2-40B4-BE49-F238E27FC236}">
                <a16:creationId xmlns:a16="http://schemas.microsoft.com/office/drawing/2014/main" id="{F97050FE-79BA-7876-7C87-1EBC54ABDE3B}"/>
              </a:ext>
            </a:extLst>
          </p:cNvPr>
          <p:cNvSpPr>
            <a:spLocks noGrp="1"/>
          </p:cNvSpPr>
          <p:nvPr>
            <p:ph type="body" sz="quarter" idx="21"/>
          </p:nvPr>
        </p:nvSpPr>
        <p:spPr>
          <a:xfrm>
            <a:off x="206977" y="1285875"/>
            <a:ext cx="1864441" cy="3214688"/>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marL="1228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2pPr>
            <a:lvl3pPr marL="2470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3pPr>
            <a:lvl4pPr marL="36990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6">
            <a:extLst>
              <a:ext uri="{FF2B5EF4-FFF2-40B4-BE49-F238E27FC236}">
                <a16:creationId xmlns:a16="http://schemas.microsoft.com/office/drawing/2014/main" id="{0F1D7D74-3344-9F6B-7157-4A7E1AB48342}"/>
              </a:ext>
            </a:extLst>
          </p:cNvPr>
          <p:cNvSpPr>
            <a:spLocks noGrp="1"/>
          </p:cNvSpPr>
          <p:nvPr>
            <p:ph type="body" sz="quarter" idx="22"/>
          </p:nvPr>
        </p:nvSpPr>
        <p:spPr>
          <a:xfrm>
            <a:off x="2500582" y="1285875"/>
            <a:ext cx="1864441" cy="3214688"/>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marL="1228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2pPr>
            <a:lvl3pPr marL="2470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3pPr>
            <a:lvl4pPr marL="36990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03998269"/>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ideo or imagery, 3/4, ble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15999" y="144450"/>
            <a:ext cx="1855943" cy="572096"/>
          </a:xfrm>
        </p:spPr>
        <p:txBody>
          <a:bodyPr/>
          <a:lstStyle>
            <a:lvl1pPr>
              <a:lnSpc>
                <a:spcPct val="100000"/>
              </a:lnSpc>
              <a:defRPr sz="2400" b="0" i="0">
                <a:solidFill>
                  <a:schemeClr val="tx2"/>
                </a:solidFill>
                <a:latin typeface="IBM Plex Sans Light" panose="020B0403050203000203" pitchFamily="34" charset="0"/>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8809902" y="4839236"/>
            <a:ext cx="118623" cy="92333"/>
          </a:xfrm>
          <a:prstGeom prst="rect">
            <a:avLst/>
          </a:prstGeom>
        </p:spPr>
        <p:txBody>
          <a:bodyPr/>
          <a:lstStyle>
            <a:lvl1pPr>
              <a:defRPr b="0" i="0">
                <a:latin typeface="IBM Plex Sans Light" panose="020B0403050203000203" pitchFamily="34" charset="0"/>
              </a:defRPr>
            </a:lvl1pPr>
          </a:lstStyle>
          <a:p>
            <a:fld id="{86CB4B4D-7CA3-9044-876B-883B54F8677D}" type="slidenum">
              <a:rPr lang="en-US" smtClean="0"/>
              <a:pPr/>
              <a:t>‹nº›</a:t>
            </a:fld>
            <a:endParaRPr lang="en-US" dirty="0"/>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lvl1pPr>
              <a:defRPr b="0" i="0">
                <a:latin typeface="IBM Plex Sans Light" panose="020B0403050203000203" pitchFamily="34" charset="0"/>
              </a:defRPr>
            </a:lvl1pPr>
          </a:lstStyle>
          <a:p>
            <a:endParaRPr lang="en-US" dirty="0"/>
          </a:p>
        </p:txBody>
      </p:sp>
      <p:sp>
        <p:nvSpPr>
          <p:cNvPr id="12" name="Picture Placeholder 11">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2285702" y="0"/>
            <a:ext cx="6858298" cy="5143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7" name="Text Placeholder 6">
            <a:extLst>
              <a:ext uri="{FF2B5EF4-FFF2-40B4-BE49-F238E27FC236}">
                <a16:creationId xmlns:a16="http://schemas.microsoft.com/office/drawing/2014/main" id="{C7581521-9341-A586-10B8-D3CD3EBBADFC}"/>
              </a:ext>
            </a:extLst>
          </p:cNvPr>
          <p:cNvSpPr>
            <a:spLocks noGrp="1"/>
          </p:cNvSpPr>
          <p:nvPr>
            <p:ph type="body" sz="quarter" idx="20"/>
          </p:nvPr>
        </p:nvSpPr>
        <p:spPr>
          <a:xfrm>
            <a:off x="206977" y="1285875"/>
            <a:ext cx="1864441" cy="3214688"/>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marL="1228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2pPr>
            <a:lvl3pPr marL="2470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3pPr>
            <a:lvl4pPr marL="36990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14826838"/>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ideo or imagery, 3/4, ins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15999" y="144450"/>
            <a:ext cx="1855943" cy="572096"/>
          </a:xfrm>
        </p:spPr>
        <p:txBody>
          <a:bodyPr/>
          <a:lstStyle>
            <a:lvl1pPr>
              <a:lnSpc>
                <a:spcPct val="100000"/>
              </a:lnSpc>
              <a:defRPr sz="2400" b="0" i="0">
                <a:solidFill>
                  <a:schemeClr val="tx2"/>
                </a:solidFill>
                <a:latin typeface="IBM Plex Sans Light" panose="020B0403050203000203" pitchFamily="34" charset="0"/>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8809902" y="4839236"/>
            <a:ext cx="118623" cy="92333"/>
          </a:xfrm>
          <a:prstGeom prst="rect">
            <a:avLst/>
          </a:prstGeom>
        </p:spPr>
        <p:txBody>
          <a:bodyPr/>
          <a:lstStyle>
            <a:lvl1pPr>
              <a:defRPr b="0" i="0">
                <a:latin typeface="IBM Plex Sans Light" panose="020B0403050203000203" pitchFamily="34" charset="0"/>
              </a:defRPr>
            </a:lvl1pPr>
          </a:lstStyle>
          <a:p>
            <a:fld id="{86CB4B4D-7CA3-9044-876B-883B54F8677D}" type="slidenum">
              <a:rPr lang="en-US" smtClean="0"/>
              <a:pPr/>
              <a:t>‹nº›</a:t>
            </a:fld>
            <a:endParaRPr lang="en-US" dirty="0"/>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dirty="0"/>
          </a:p>
        </p:txBody>
      </p:sp>
      <p:sp>
        <p:nvSpPr>
          <p:cNvPr id="7" name="Picture Placeholder 6">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2499987" y="211932"/>
            <a:ext cx="6430919" cy="4717256"/>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5" name="Text Placeholder 6">
            <a:extLst>
              <a:ext uri="{FF2B5EF4-FFF2-40B4-BE49-F238E27FC236}">
                <a16:creationId xmlns:a16="http://schemas.microsoft.com/office/drawing/2014/main" id="{4D171C2C-D5EE-B66A-FC5F-45245937D132}"/>
              </a:ext>
            </a:extLst>
          </p:cNvPr>
          <p:cNvSpPr>
            <a:spLocks noGrp="1"/>
          </p:cNvSpPr>
          <p:nvPr>
            <p:ph type="body" sz="quarter" idx="19"/>
          </p:nvPr>
        </p:nvSpPr>
        <p:spPr>
          <a:xfrm>
            <a:off x="211123" y="1285875"/>
            <a:ext cx="1861229" cy="3214688"/>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marL="1228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2pPr>
            <a:lvl3pPr marL="2470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3pPr>
            <a:lvl4pPr marL="36990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29854945"/>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Video or imagery, blee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8809903" y="4839235"/>
            <a:ext cx="118622" cy="92333"/>
          </a:xfrm>
          <a:prstGeom prst="rect">
            <a:avLst/>
          </a:prstGeom>
        </p:spPr>
        <p:txBody>
          <a:bodyPr/>
          <a:lstStyle/>
          <a:p>
            <a:fld id="{86CB4B4D-7CA3-9044-876B-883B54F8677D}" type="slidenum">
              <a:rPr lang="en-US" smtClean="0"/>
              <a:t>‹nº›</a:t>
            </a:fld>
            <a:endParaRPr lang="en-US" dirty="0"/>
          </a:p>
        </p:txBody>
      </p:sp>
      <p:sp>
        <p:nvSpPr>
          <p:cNvPr id="4" name="Picture Placeholder 3">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0" y="0"/>
            <a:ext cx="9144000" cy="5143500"/>
          </a:xfrm>
          <a:prstGeom prst="rect">
            <a:avLst/>
          </a:prstGeo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133500714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rgbClr val="F8F8F8"/>
        </a:solidFill>
        <a:effectLst/>
      </p:bgPr>
    </p:bg>
    <p:spTree>
      <p:nvGrpSpPr>
        <p:cNvPr id="1" name="Shape 112"/>
        <p:cNvGrpSpPr/>
        <p:nvPr/>
      </p:nvGrpSpPr>
      <p:grpSpPr>
        <a:xfrm>
          <a:off x="0" y="0"/>
          <a:ext cx="0" cy="0"/>
          <a:chOff x="0" y="0"/>
          <a:chExt cx="0" cy="0"/>
        </a:xfrm>
      </p:grpSpPr>
      <p:sp>
        <p:nvSpPr>
          <p:cNvPr id="113" name="Google Shape;113;p22"/>
          <p:cNvSpPr txBox="1">
            <a:spLocks noGrp="1"/>
          </p:cNvSpPr>
          <p:nvPr>
            <p:ph type="body" idx="1"/>
          </p:nvPr>
        </p:nvSpPr>
        <p:spPr>
          <a:xfrm>
            <a:off x="4734000" y="3082695"/>
            <a:ext cx="3690000" cy="1126800"/>
          </a:xfrm>
          <a:prstGeom prst="rect">
            <a:avLst/>
          </a:prstGeom>
          <a:noFill/>
          <a:ln>
            <a:noFill/>
          </a:ln>
        </p:spPr>
        <p:txBody>
          <a:bodyPr spcFirstLastPara="1" wrap="square" lIns="0" tIns="91425" rIns="91425" bIns="91425" anchor="b" anchorCtr="0">
            <a:noAutofit/>
          </a:bodyPr>
          <a:lstStyle>
            <a:lvl1pPr marL="457200" lvl="0" indent="-228600" algn="r" rtl="0">
              <a:lnSpc>
                <a:spcPct val="100000"/>
              </a:lnSpc>
              <a:spcBef>
                <a:spcPts val="0"/>
              </a:spcBef>
              <a:spcAft>
                <a:spcPts val="0"/>
              </a:spcAft>
              <a:buClr>
                <a:srgbClr val="BA0076"/>
              </a:buClr>
              <a:buSzPts val="1400"/>
              <a:buNone/>
              <a:defRPr sz="3000" b="1">
                <a:solidFill>
                  <a:srgbClr val="BA0076"/>
                </a:solidFill>
              </a:defRPr>
            </a:lvl1pPr>
          </a:lstStyle>
          <a:p>
            <a:endParaRPr/>
          </a:p>
        </p:txBody>
      </p:sp>
      <p:sp>
        <p:nvSpPr>
          <p:cNvPr id="114" name="Google Shape;114;p22"/>
          <p:cNvSpPr txBox="1">
            <a:spLocks noGrp="1"/>
          </p:cNvSpPr>
          <p:nvPr>
            <p:ph type="sldNum" idx="12"/>
          </p:nvPr>
        </p:nvSpPr>
        <p:spPr>
          <a:xfrm>
            <a:off x="8711925" y="4711800"/>
            <a:ext cx="432000" cy="431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pt-BR"/>
              <a:t>‹nº›</a:t>
            </a:fld>
            <a:endParaRPr/>
          </a:p>
        </p:txBody>
      </p:sp>
      <p:grpSp>
        <p:nvGrpSpPr>
          <p:cNvPr id="115" name="Google Shape;115;p22"/>
          <p:cNvGrpSpPr/>
          <p:nvPr/>
        </p:nvGrpSpPr>
        <p:grpSpPr>
          <a:xfrm>
            <a:off x="720001" y="720010"/>
            <a:ext cx="183900" cy="630598"/>
            <a:chOff x="-6983999" y="903900"/>
            <a:chExt cx="183900" cy="630598"/>
          </a:xfrm>
        </p:grpSpPr>
        <p:sp>
          <p:nvSpPr>
            <p:cNvPr id="116" name="Google Shape;116;p22"/>
            <p:cNvSpPr/>
            <p:nvPr/>
          </p:nvSpPr>
          <p:spPr>
            <a:xfrm rot="5400000">
              <a:off x="-6983999" y="1111931"/>
              <a:ext cx="183900" cy="183900"/>
            </a:xfrm>
            <a:prstGeom prst="flowChartConnector">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2"/>
            <p:cNvSpPr/>
            <p:nvPr/>
          </p:nvSpPr>
          <p:spPr>
            <a:xfrm rot="5400000">
              <a:off x="-6968717" y="903900"/>
              <a:ext cx="153300" cy="153300"/>
            </a:xfrm>
            <a:prstGeom prst="homePlat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2"/>
            <p:cNvSpPr/>
            <p:nvPr/>
          </p:nvSpPr>
          <p:spPr>
            <a:xfrm rot="5400000">
              <a:off x="-6983999" y="1350598"/>
              <a:ext cx="183900" cy="183900"/>
            </a:xfrm>
            <a:prstGeom prst="diamond">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9" name="Google Shape;119;p22"/>
          <p:cNvPicPr preferRelativeResize="0"/>
          <p:nvPr/>
        </p:nvPicPr>
        <p:blipFill>
          <a:blip r:embed="rId2">
            <a:alphaModFix/>
          </a:blip>
          <a:stretch>
            <a:fillRect/>
          </a:stretch>
        </p:blipFill>
        <p:spPr>
          <a:xfrm>
            <a:off x="278125" y="4399750"/>
            <a:ext cx="1121300" cy="5725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Video or imagery, inse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8809903" y="4839235"/>
            <a:ext cx="118622" cy="92333"/>
          </a:xfrm>
          <a:prstGeom prst="rect">
            <a:avLst/>
          </a:prstGeom>
        </p:spPr>
        <p:txBody>
          <a:bodyPr/>
          <a:lstStyle/>
          <a:p>
            <a:fld id="{86CB4B4D-7CA3-9044-876B-883B54F8677D}" type="slidenum">
              <a:rPr lang="en-US" smtClean="0"/>
              <a:t>‹nº›</a:t>
            </a:fld>
            <a:endParaRPr lang="en-US" dirty="0"/>
          </a:p>
        </p:txBody>
      </p:sp>
      <p:sp>
        <p:nvSpPr>
          <p:cNvPr id="4" name="Picture Placeholder 3">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213094" y="213717"/>
            <a:ext cx="8715431" cy="4717851"/>
          </a:xfrm>
          <a:prstGeom prst="rect">
            <a:avLst/>
          </a:prstGeom>
          <a:solidFill>
            <a:srgbClr val="E0E0E0"/>
          </a:solidFill>
        </p:spPr>
        <p:txBody>
          <a:bodyPr anchor="ctr"/>
          <a:lstStyle>
            <a:lvl1pPr algn="ctr">
              <a:defRPr>
                <a:solidFill>
                  <a:schemeClr val="accent5"/>
                </a:solidFill>
              </a:defRPr>
            </a:lvl1pPr>
          </a:lstStyle>
          <a:p>
            <a:r>
              <a:rPr lang="en-US" dirty="0"/>
              <a:t>Place imagery here</a:t>
            </a:r>
          </a:p>
        </p:txBody>
      </p:sp>
    </p:spTree>
    <p:extLst>
      <p:ext uri="{BB962C8B-B14F-4D97-AF65-F5344CB8AC3E}">
        <p14:creationId xmlns:p14="http://schemas.microsoft.com/office/powerpoint/2010/main" val="3723642600"/>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acts, profiles, contributor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215999" y="2293921"/>
            <a:ext cx="927376" cy="928688"/>
          </a:xfrm>
          <a:prstGeom prst="rect">
            <a:avLst/>
          </a:prstGeom>
          <a:solidFill>
            <a:srgbClr val="E0E0E0"/>
          </a:solidFill>
        </p:spPr>
        <p:txBody>
          <a:bodyPr anchor="ctr"/>
          <a:lstStyle>
            <a:lvl1pPr marL="0" marR="0" indent="0" algn="ctr" defTabSz="914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1" name="Picture Placeholder 7">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215999" y="3571875"/>
            <a:ext cx="927376" cy="928688"/>
          </a:xfrm>
          <a:prstGeom prst="rect">
            <a:avLst/>
          </a:prstGeom>
          <a:solidFill>
            <a:srgbClr val="E0E0E0"/>
          </a:solidFill>
        </p:spPr>
        <p:txBody>
          <a:bodyPr anchor="ctr"/>
          <a:lstStyle>
            <a:lvl1pPr marL="0" marR="0" indent="0" algn="ctr" defTabSz="914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lvl1pPr>
              <a:defRPr b="0" i="0">
                <a:latin typeface="IBM Plex Sans Light" panose="020B0403050203000203" pitchFamily="34" charset="0"/>
              </a:defRPr>
            </a:lvl1pPr>
          </a:lstStyle>
          <a:p>
            <a:endParaRPr lang="en-US" dirty="0"/>
          </a:p>
        </p:txBody>
      </p:sp>
      <p:sp>
        <p:nvSpPr>
          <p:cNvPr id="17" name="Picture Placeholder 7">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215999" y="982078"/>
            <a:ext cx="927376" cy="928688"/>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19" name="Picture Placeholder 7">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4783309" y="2295525"/>
            <a:ext cx="927376" cy="928688"/>
          </a:xfrm>
          <a:prstGeom prst="rect">
            <a:avLst/>
          </a:prstGeom>
          <a:solidFill>
            <a:srgbClr val="E0E0E0"/>
          </a:solidFill>
        </p:spPr>
        <p:txBody>
          <a:bodyPr anchor="ctr"/>
          <a:lstStyle>
            <a:lvl1pPr marL="0" marR="0" indent="0" algn="ctr" defTabSz="914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1" name="Picture Placeholder 7">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4783309" y="3571875"/>
            <a:ext cx="927376" cy="928688"/>
          </a:xfrm>
          <a:prstGeom prst="rect">
            <a:avLst/>
          </a:prstGeom>
          <a:solidFill>
            <a:srgbClr val="E0E0E0"/>
          </a:solidFill>
        </p:spPr>
        <p:txBody>
          <a:bodyPr anchor="ctr"/>
          <a:lstStyle>
            <a:lvl1pPr marL="0" marR="0" indent="0" algn="ctr" defTabSz="914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23" name="Picture Placeholder 7">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4783309" y="1000125"/>
            <a:ext cx="927376" cy="928688"/>
          </a:xfrm>
          <a:prstGeom prst="rect">
            <a:avLst/>
          </a:prstGeom>
          <a:solidFill>
            <a:srgbClr val="E0E0E0"/>
          </a:solidFill>
        </p:spPr>
        <p:txBody>
          <a:bodyPr anchor="ctr"/>
          <a:lstStyle>
            <a:lvl1pPr marL="0" marR="0" indent="0" algn="ctr" defTabSz="914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5" name="Slide Number">
            <a:extLst>
              <a:ext uri="{FF2B5EF4-FFF2-40B4-BE49-F238E27FC236}">
                <a16:creationId xmlns:a16="http://schemas.microsoft.com/office/drawing/2014/main" id="{74870601-E9CA-9D0E-804F-2A7353CE534A}"/>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9" name="Picture Placeholder 7">
            <a:extLst>
              <a:ext uri="{FF2B5EF4-FFF2-40B4-BE49-F238E27FC236}">
                <a16:creationId xmlns:a16="http://schemas.microsoft.com/office/drawing/2014/main" id="{2BD9F85F-FC85-6E91-ADD3-38F0F5BEE2E9}"/>
              </a:ext>
            </a:extLst>
          </p:cNvPr>
          <p:cNvSpPr>
            <a:spLocks noGrp="1"/>
          </p:cNvSpPr>
          <p:nvPr>
            <p:ph type="pic" sz="quarter" idx="31" hasCustomPrompt="1"/>
          </p:nvPr>
        </p:nvSpPr>
        <p:spPr>
          <a:xfrm>
            <a:off x="4786214" y="2293921"/>
            <a:ext cx="872968" cy="928688"/>
          </a:xfrm>
          <a:prstGeom prst="rect">
            <a:avLst/>
          </a:prstGeom>
          <a:solidFill>
            <a:srgbClr val="E0E0E0"/>
          </a:solidFill>
        </p:spPr>
        <p:txBody>
          <a:bodyPr anchor="ctr"/>
          <a:lstStyle>
            <a:lvl1pPr marL="0" marR="0" indent="0" algn="ctr" defTabSz="914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3" name="Picture Placeholder 7">
            <a:extLst>
              <a:ext uri="{FF2B5EF4-FFF2-40B4-BE49-F238E27FC236}">
                <a16:creationId xmlns:a16="http://schemas.microsoft.com/office/drawing/2014/main" id="{8FF7CC5C-A250-D817-B1E6-EBD584F08B1B}"/>
              </a:ext>
            </a:extLst>
          </p:cNvPr>
          <p:cNvSpPr>
            <a:spLocks noGrp="1"/>
          </p:cNvSpPr>
          <p:nvPr>
            <p:ph type="pic" sz="quarter" idx="32" hasCustomPrompt="1"/>
          </p:nvPr>
        </p:nvSpPr>
        <p:spPr>
          <a:xfrm>
            <a:off x="4786214" y="3571875"/>
            <a:ext cx="872968" cy="928688"/>
          </a:xfrm>
          <a:prstGeom prst="rect">
            <a:avLst/>
          </a:prstGeom>
          <a:solidFill>
            <a:srgbClr val="E0E0E0"/>
          </a:solidFill>
        </p:spPr>
        <p:txBody>
          <a:bodyPr anchor="ctr"/>
          <a:lstStyle>
            <a:lvl1pPr marL="0" marR="0" indent="0" algn="ctr" defTabSz="914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14" name="Picture Placeholder 7">
            <a:extLst>
              <a:ext uri="{FF2B5EF4-FFF2-40B4-BE49-F238E27FC236}">
                <a16:creationId xmlns:a16="http://schemas.microsoft.com/office/drawing/2014/main" id="{9416EBE0-0E9C-366F-583C-0BE751DA2B30}"/>
              </a:ext>
            </a:extLst>
          </p:cNvPr>
          <p:cNvSpPr>
            <a:spLocks noGrp="1"/>
          </p:cNvSpPr>
          <p:nvPr>
            <p:ph type="pic" sz="quarter" idx="33" hasCustomPrompt="1"/>
          </p:nvPr>
        </p:nvSpPr>
        <p:spPr>
          <a:xfrm>
            <a:off x="4786214" y="992277"/>
            <a:ext cx="872968" cy="928688"/>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15999" y="144450"/>
            <a:ext cx="1855943" cy="572096"/>
          </a:xfrm>
        </p:spPr>
        <p:txBody>
          <a:bodyPr/>
          <a:lstStyle>
            <a:lvl1pPr>
              <a:lnSpc>
                <a:spcPct val="100000"/>
              </a:lnSpc>
              <a:defRPr sz="2400" b="0" i="0">
                <a:solidFill>
                  <a:schemeClr val="tx2"/>
                </a:solidFill>
                <a:latin typeface="IBM Plex Sans Light" panose="020B0403050203000203" pitchFamily="34" charset="0"/>
              </a:defRPr>
            </a:lvl1pPr>
          </a:lstStyle>
          <a:p>
            <a:r>
              <a:rPr lang="en-US" dirty="0"/>
              <a:t>Click to edit Master title style</a:t>
            </a:r>
          </a:p>
        </p:txBody>
      </p:sp>
      <p:sp>
        <p:nvSpPr>
          <p:cNvPr id="18" name="Text Placeholder 6">
            <a:extLst>
              <a:ext uri="{FF2B5EF4-FFF2-40B4-BE49-F238E27FC236}">
                <a16:creationId xmlns:a16="http://schemas.microsoft.com/office/drawing/2014/main" id="{64C60C05-9B2E-E5AA-E325-3B56BC1B4589}"/>
              </a:ext>
            </a:extLst>
          </p:cNvPr>
          <p:cNvSpPr>
            <a:spLocks noGrp="1"/>
          </p:cNvSpPr>
          <p:nvPr>
            <p:ph type="body" sz="quarter" idx="37"/>
          </p:nvPr>
        </p:nvSpPr>
        <p:spPr>
          <a:xfrm>
            <a:off x="1255945" y="982078"/>
            <a:ext cx="2158405" cy="946735"/>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marL="1228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2pPr>
            <a:lvl3pPr marL="2470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3pPr>
            <a:lvl4pPr marL="36990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Text Placeholder 6">
            <a:extLst>
              <a:ext uri="{FF2B5EF4-FFF2-40B4-BE49-F238E27FC236}">
                <a16:creationId xmlns:a16="http://schemas.microsoft.com/office/drawing/2014/main" id="{E5379598-B132-493E-3A4A-13641BF453F4}"/>
              </a:ext>
            </a:extLst>
          </p:cNvPr>
          <p:cNvSpPr>
            <a:spLocks noGrp="1"/>
          </p:cNvSpPr>
          <p:nvPr>
            <p:ph type="body" sz="quarter" idx="38"/>
          </p:nvPr>
        </p:nvSpPr>
        <p:spPr>
          <a:xfrm>
            <a:off x="1255945" y="2293922"/>
            <a:ext cx="2158405" cy="922614"/>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marL="1228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2pPr>
            <a:lvl3pPr marL="2470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3pPr>
            <a:lvl4pPr marL="36990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4" name="Text Placeholder 6">
            <a:extLst>
              <a:ext uri="{FF2B5EF4-FFF2-40B4-BE49-F238E27FC236}">
                <a16:creationId xmlns:a16="http://schemas.microsoft.com/office/drawing/2014/main" id="{D387A7EC-6D77-1F31-248D-AF22142944DA}"/>
              </a:ext>
            </a:extLst>
          </p:cNvPr>
          <p:cNvSpPr>
            <a:spLocks noGrp="1"/>
          </p:cNvSpPr>
          <p:nvPr>
            <p:ph type="body" sz="quarter" idx="39"/>
          </p:nvPr>
        </p:nvSpPr>
        <p:spPr>
          <a:xfrm>
            <a:off x="1255945" y="3571875"/>
            <a:ext cx="2191072" cy="922614"/>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marL="1228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2pPr>
            <a:lvl3pPr marL="2470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3pPr>
            <a:lvl4pPr marL="36990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2" name="Picture Placeholder 7">
            <a:extLst>
              <a:ext uri="{FF2B5EF4-FFF2-40B4-BE49-F238E27FC236}">
                <a16:creationId xmlns:a16="http://schemas.microsoft.com/office/drawing/2014/main" id="{79C6738A-ED82-E7BB-C9BF-8057E77ED4B9}"/>
              </a:ext>
            </a:extLst>
          </p:cNvPr>
          <p:cNvSpPr>
            <a:spLocks noGrp="1"/>
          </p:cNvSpPr>
          <p:nvPr>
            <p:ph type="pic" sz="quarter" idx="40" hasCustomPrompt="1"/>
          </p:nvPr>
        </p:nvSpPr>
        <p:spPr>
          <a:xfrm>
            <a:off x="4783210" y="2304121"/>
            <a:ext cx="927376" cy="928688"/>
          </a:xfrm>
          <a:prstGeom prst="rect">
            <a:avLst/>
          </a:prstGeom>
          <a:solidFill>
            <a:srgbClr val="E0E0E0"/>
          </a:solidFill>
        </p:spPr>
        <p:txBody>
          <a:bodyPr anchor="ctr"/>
          <a:lstStyle>
            <a:lvl1pPr marL="0" marR="0" indent="0" algn="ctr" defTabSz="914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33" name="Picture Placeholder 7">
            <a:extLst>
              <a:ext uri="{FF2B5EF4-FFF2-40B4-BE49-F238E27FC236}">
                <a16:creationId xmlns:a16="http://schemas.microsoft.com/office/drawing/2014/main" id="{24967257-4251-A48B-9DE6-F07EC4EC0362}"/>
              </a:ext>
            </a:extLst>
          </p:cNvPr>
          <p:cNvSpPr>
            <a:spLocks noGrp="1"/>
          </p:cNvSpPr>
          <p:nvPr>
            <p:ph type="pic" sz="quarter" idx="41" hasCustomPrompt="1"/>
          </p:nvPr>
        </p:nvSpPr>
        <p:spPr>
          <a:xfrm>
            <a:off x="4783210" y="3582075"/>
            <a:ext cx="927376" cy="928688"/>
          </a:xfrm>
          <a:prstGeom prst="rect">
            <a:avLst/>
          </a:prstGeom>
          <a:solidFill>
            <a:srgbClr val="E0E0E0"/>
          </a:solidFill>
        </p:spPr>
        <p:txBody>
          <a:bodyPr anchor="ctr"/>
          <a:lstStyle>
            <a:lvl1pPr marL="0" marR="0" indent="0" algn="ctr" defTabSz="914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34" name="Picture Placeholder 7">
            <a:extLst>
              <a:ext uri="{FF2B5EF4-FFF2-40B4-BE49-F238E27FC236}">
                <a16:creationId xmlns:a16="http://schemas.microsoft.com/office/drawing/2014/main" id="{4A6B1635-0D2E-93F5-D353-C9B1B58E7780}"/>
              </a:ext>
            </a:extLst>
          </p:cNvPr>
          <p:cNvSpPr>
            <a:spLocks noGrp="1"/>
          </p:cNvSpPr>
          <p:nvPr>
            <p:ph type="pic" sz="quarter" idx="42" hasCustomPrompt="1"/>
          </p:nvPr>
        </p:nvSpPr>
        <p:spPr>
          <a:xfrm>
            <a:off x="4783210" y="992277"/>
            <a:ext cx="927376" cy="928688"/>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44" name="Picture Placeholder 7">
            <a:extLst>
              <a:ext uri="{FF2B5EF4-FFF2-40B4-BE49-F238E27FC236}">
                <a16:creationId xmlns:a16="http://schemas.microsoft.com/office/drawing/2014/main" id="{0541A3D3-1296-6D28-80F6-210E0C86167C}"/>
              </a:ext>
            </a:extLst>
          </p:cNvPr>
          <p:cNvSpPr>
            <a:spLocks noGrp="1"/>
          </p:cNvSpPr>
          <p:nvPr>
            <p:ph type="pic" sz="quarter" idx="46" hasCustomPrompt="1"/>
          </p:nvPr>
        </p:nvSpPr>
        <p:spPr>
          <a:xfrm>
            <a:off x="4783210" y="2311968"/>
            <a:ext cx="859041" cy="928688"/>
          </a:xfrm>
          <a:prstGeom prst="rect">
            <a:avLst/>
          </a:prstGeom>
          <a:solidFill>
            <a:srgbClr val="E0E0E0"/>
          </a:solidFill>
        </p:spPr>
        <p:txBody>
          <a:bodyPr anchor="ctr"/>
          <a:lstStyle>
            <a:lvl1pPr marL="0" marR="0" indent="0" algn="ctr" defTabSz="914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45" name="Picture Placeholder 7">
            <a:extLst>
              <a:ext uri="{FF2B5EF4-FFF2-40B4-BE49-F238E27FC236}">
                <a16:creationId xmlns:a16="http://schemas.microsoft.com/office/drawing/2014/main" id="{EE31C9DF-6A33-F9E3-7394-0B59091621E3}"/>
              </a:ext>
            </a:extLst>
          </p:cNvPr>
          <p:cNvSpPr>
            <a:spLocks noGrp="1"/>
          </p:cNvSpPr>
          <p:nvPr>
            <p:ph type="pic" sz="quarter" idx="47" hasCustomPrompt="1"/>
          </p:nvPr>
        </p:nvSpPr>
        <p:spPr>
          <a:xfrm>
            <a:off x="4783210" y="3589922"/>
            <a:ext cx="859041" cy="928688"/>
          </a:xfrm>
          <a:prstGeom prst="rect">
            <a:avLst/>
          </a:prstGeom>
          <a:solidFill>
            <a:srgbClr val="E0E0E0"/>
          </a:solidFill>
        </p:spPr>
        <p:txBody>
          <a:bodyPr anchor="ctr"/>
          <a:lstStyle>
            <a:lvl1pPr marL="0" marR="0" indent="0" algn="ctr" defTabSz="914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dirty="0"/>
              <a:t>Place imagery here</a:t>
            </a:r>
          </a:p>
        </p:txBody>
      </p:sp>
      <p:sp>
        <p:nvSpPr>
          <p:cNvPr id="46" name="Picture Placeholder 7">
            <a:extLst>
              <a:ext uri="{FF2B5EF4-FFF2-40B4-BE49-F238E27FC236}">
                <a16:creationId xmlns:a16="http://schemas.microsoft.com/office/drawing/2014/main" id="{2CAAA857-D33B-2769-F70D-96215C29A417}"/>
              </a:ext>
            </a:extLst>
          </p:cNvPr>
          <p:cNvSpPr>
            <a:spLocks noGrp="1"/>
          </p:cNvSpPr>
          <p:nvPr>
            <p:ph type="pic" sz="quarter" idx="48" hasCustomPrompt="1"/>
          </p:nvPr>
        </p:nvSpPr>
        <p:spPr>
          <a:xfrm>
            <a:off x="4783210" y="1000125"/>
            <a:ext cx="859041" cy="928688"/>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dirty="0"/>
              <a:t>Place imagery here</a:t>
            </a:r>
          </a:p>
        </p:txBody>
      </p:sp>
      <p:sp>
        <p:nvSpPr>
          <p:cNvPr id="47" name="Text Placeholder 6">
            <a:extLst>
              <a:ext uri="{FF2B5EF4-FFF2-40B4-BE49-F238E27FC236}">
                <a16:creationId xmlns:a16="http://schemas.microsoft.com/office/drawing/2014/main" id="{3412D36A-B5BE-A294-20DF-30B55A06C5A9}"/>
              </a:ext>
            </a:extLst>
          </p:cNvPr>
          <p:cNvSpPr>
            <a:spLocks noGrp="1"/>
          </p:cNvSpPr>
          <p:nvPr>
            <p:ph type="body" sz="quarter" idx="49"/>
          </p:nvPr>
        </p:nvSpPr>
        <p:spPr>
          <a:xfrm>
            <a:off x="5823156" y="1000125"/>
            <a:ext cx="2191072" cy="946735"/>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marL="1228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2pPr>
            <a:lvl3pPr marL="2470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3pPr>
            <a:lvl4pPr marL="36990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8" name="Text Placeholder 6">
            <a:extLst>
              <a:ext uri="{FF2B5EF4-FFF2-40B4-BE49-F238E27FC236}">
                <a16:creationId xmlns:a16="http://schemas.microsoft.com/office/drawing/2014/main" id="{ED900610-36FC-D7DA-7651-CC7E3D3200DB}"/>
              </a:ext>
            </a:extLst>
          </p:cNvPr>
          <p:cNvSpPr>
            <a:spLocks noGrp="1"/>
          </p:cNvSpPr>
          <p:nvPr>
            <p:ph type="body" sz="quarter" idx="50"/>
          </p:nvPr>
        </p:nvSpPr>
        <p:spPr>
          <a:xfrm>
            <a:off x="5823156" y="2311969"/>
            <a:ext cx="2191072" cy="922614"/>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marL="1228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2pPr>
            <a:lvl3pPr marL="2470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3pPr>
            <a:lvl4pPr marL="36990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9" name="Text Placeholder 6">
            <a:extLst>
              <a:ext uri="{FF2B5EF4-FFF2-40B4-BE49-F238E27FC236}">
                <a16:creationId xmlns:a16="http://schemas.microsoft.com/office/drawing/2014/main" id="{BFEAE0F0-F94C-F405-C850-B3545368F695}"/>
              </a:ext>
            </a:extLst>
          </p:cNvPr>
          <p:cNvSpPr>
            <a:spLocks noGrp="1"/>
          </p:cNvSpPr>
          <p:nvPr>
            <p:ph type="body" sz="quarter" idx="51"/>
          </p:nvPr>
        </p:nvSpPr>
        <p:spPr>
          <a:xfrm>
            <a:off x="5823156" y="3589923"/>
            <a:ext cx="2191072" cy="922614"/>
          </a:xfrm>
          <a:prstGeom prst="rect">
            <a:avLst/>
          </a:prstGeom>
        </p:spPr>
        <p:txBody>
          <a:bodyPr/>
          <a:lstStyle>
            <a:lvl1pPr defTabSz="435483">
              <a:lnSpc>
                <a:spcPct val="100000"/>
              </a:lnSpc>
              <a:spcBef>
                <a:spcPts val="0"/>
              </a:spcBef>
              <a:defRPr sz="1350" b="0" i="0">
                <a:solidFill>
                  <a:schemeClr val="tx1"/>
                </a:solidFill>
                <a:latin typeface="IBM Plex Sans Light" panose="020B0403050203000203" pitchFamily="34" charset="0"/>
              </a:defRPr>
            </a:lvl1pPr>
            <a:lvl2pPr marL="1228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2pPr>
            <a:lvl3pPr marL="24705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3pPr>
            <a:lvl4pPr marL="369900" indent="-122850" defTabSz="435483">
              <a:lnSpc>
                <a:spcPct val="100000"/>
              </a:lnSpc>
              <a:spcBef>
                <a:spcPts val="0"/>
              </a:spcBef>
              <a:buFont typeface="Arial" panose="020B0604020202020204" pitchFamily="34" charset="0"/>
              <a:buChar char="•"/>
              <a:defRPr sz="1350" b="0" i="0">
                <a:solidFill>
                  <a:schemeClr val="tx1"/>
                </a:solidFill>
                <a:latin typeface="IBM Plex Sans Light" panose="020B0403050203000203" pitchFamily="34" charset="0"/>
              </a:defRPr>
            </a:lvl4pPr>
            <a:lvl5pPr defTabSz="435483">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09263148"/>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15999" y="144450"/>
            <a:ext cx="1855943" cy="1715095"/>
          </a:xfrm>
        </p:spPr>
        <p:txBody>
          <a:bodyPr/>
          <a:lstStyle>
            <a:lvl1pPr>
              <a:lnSpc>
                <a:spcPct val="100000"/>
              </a:lnSpc>
              <a:defRPr sz="2400" b="0" i="0">
                <a:solidFill>
                  <a:schemeClr val="tx2"/>
                </a:solidFill>
                <a:latin typeface="IBM Plex Sans Light" panose="020B0403050203000203" pitchFamily="34" charset="0"/>
              </a:defRPr>
            </a:lvl1pPr>
          </a:lstStyle>
          <a:p>
            <a:r>
              <a:rPr lang="en-US" dirty="0"/>
              <a:t>Click to edit Master title style</a:t>
            </a:r>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2499987" y="213718"/>
            <a:ext cx="6428538" cy="4286845"/>
          </a:xfrm>
          <a:prstGeom prst="rect">
            <a:avLst/>
          </a:prstGeom>
        </p:spPr>
        <p:txBody>
          <a:bodyPr anchor="ctr"/>
          <a:lstStyle>
            <a:lvl1pPr algn="ctr">
              <a:defRPr b="0" i="0">
                <a:solidFill>
                  <a:schemeClr val="tx1"/>
                </a:solidFill>
                <a:latin typeface="IBM Plex Sans Light" panose="020B0403050203000203" pitchFamily="34" charset="0"/>
              </a:defRPr>
            </a:lvl1pPr>
          </a:lstStyle>
          <a:p>
            <a:r>
              <a:rPr lang="en-US"/>
              <a:t>Click icon to add table</a:t>
            </a:r>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lvl1pPr>
              <a:defRPr b="0" i="0">
                <a:latin typeface="IBM Plex Sans Light" panose="020B0403050203000203" pitchFamily="34" charset="0"/>
              </a:defRPr>
            </a:lvl1pPr>
          </a:lstStyle>
          <a:p>
            <a:endParaRPr lang="en-US" dirty="0"/>
          </a:p>
        </p:txBody>
      </p:sp>
      <p:sp>
        <p:nvSpPr>
          <p:cNvPr id="6" name="Slide Number">
            <a:extLst>
              <a:ext uri="{FF2B5EF4-FFF2-40B4-BE49-F238E27FC236}">
                <a16:creationId xmlns:a16="http://schemas.microsoft.com/office/drawing/2014/main" id="{7989FA07-F7B7-BE4B-581F-7BE47BBA6051}"/>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Tree>
    <p:extLst>
      <p:ext uri="{BB962C8B-B14F-4D97-AF65-F5344CB8AC3E}">
        <p14:creationId xmlns:p14="http://schemas.microsoft.com/office/powerpoint/2010/main" val="3241478027"/>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egal disclaimer, one colum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215999" y="144450"/>
            <a:ext cx="1858324" cy="1072158"/>
          </a:xfrm>
          <a:prstGeom prst="rect">
            <a:avLst/>
          </a:prstGeom>
        </p:spPr>
        <p:txBody>
          <a:bodyPr/>
          <a:lstStyle>
            <a:lvl1pPr>
              <a:lnSpc>
                <a:spcPct val="100000"/>
              </a:lnSpc>
              <a:spcBef>
                <a:spcPts val="0"/>
              </a:spcBef>
              <a:defRPr sz="2400" b="0" i="0">
                <a:solidFill>
                  <a:schemeClr val="tx2"/>
                </a:solidFill>
                <a:latin typeface="IBM Plex Sans Light" panose="020B0403050203000203" pitchFamily="34" charset="0"/>
              </a:defRPr>
            </a:lvl1pPr>
            <a:lvl2pPr>
              <a:lnSpc>
                <a:spcPct val="100000"/>
              </a:lnSpc>
              <a:spcBef>
                <a:spcPts val="0"/>
              </a:spcBef>
              <a:defRPr sz="2400">
                <a:solidFill>
                  <a:schemeClr val="tx1"/>
                </a:solidFill>
              </a:defRPr>
            </a:lvl2pPr>
            <a:lvl3pPr>
              <a:lnSpc>
                <a:spcPct val="100000"/>
              </a:lnSpc>
              <a:spcBef>
                <a:spcPts val="0"/>
              </a:spcBef>
              <a:defRPr sz="2400">
                <a:solidFill>
                  <a:schemeClr val="tx1"/>
                </a:solidFill>
              </a:defRPr>
            </a:lvl3pPr>
            <a:lvl4pPr>
              <a:lnSpc>
                <a:spcPct val="100000"/>
              </a:lnSpc>
              <a:spcBef>
                <a:spcPts val="0"/>
              </a:spcBef>
              <a:defRPr sz="2400">
                <a:solidFill>
                  <a:schemeClr val="tx1"/>
                </a:solidFill>
              </a:defRPr>
            </a:lvl4pPr>
            <a:lvl5pPr>
              <a:lnSpc>
                <a:spcPct val="100000"/>
              </a:lnSpc>
              <a:spcBef>
                <a:spcPts val="0"/>
              </a:spcBef>
              <a:defRPr sz="2400">
                <a:solidFill>
                  <a:schemeClr val="tx1"/>
                </a:solidFill>
              </a:defRPr>
            </a:lvl5pPr>
          </a:lstStyle>
          <a:p>
            <a:pPr lvl="0"/>
            <a:r>
              <a:rPr lang="en-US" dirty="0"/>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7071392" y="213718"/>
            <a:ext cx="1857133" cy="4286845"/>
          </a:xfrm>
          <a:prstGeom prst="rect">
            <a:avLst/>
          </a:prstGeom>
        </p:spPr>
        <p:txBody>
          <a:bodyPr/>
          <a:lstStyle>
            <a:lvl1pPr>
              <a:lnSpc>
                <a:spcPct val="100000"/>
              </a:lnSpc>
              <a:spcBef>
                <a:spcPts val="0"/>
              </a:spcBef>
              <a:defRPr sz="600" b="0" i="0">
                <a:solidFill>
                  <a:schemeClr val="tx1"/>
                </a:solidFill>
                <a:latin typeface="IBM Plex Sans Light" panose="020B0403050203000203" pitchFamily="34" charset="0"/>
              </a:defRPr>
            </a:lvl1pPr>
            <a:lvl2pPr marL="54864" indent="-54864">
              <a:lnSpc>
                <a:spcPct val="120000"/>
              </a:lnSpc>
              <a:spcBef>
                <a:spcPts val="0"/>
              </a:spcBef>
              <a:defRPr sz="600" b="0" i="0">
                <a:solidFill>
                  <a:schemeClr val="tx1"/>
                </a:solidFill>
                <a:latin typeface="IBM Plex Sans" panose="020B0503050203000203" pitchFamily="34" charset="0"/>
              </a:defRPr>
            </a:lvl2pPr>
            <a:lvl3pPr marL="109728" indent="-54864">
              <a:lnSpc>
                <a:spcPct val="120000"/>
              </a:lnSpc>
              <a:spcBef>
                <a:spcPts val="0"/>
              </a:spcBef>
              <a:defRPr sz="600" b="0" i="0">
                <a:solidFill>
                  <a:schemeClr val="tx1"/>
                </a:solidFill>
                <a:latin typeface="IBM Plex Sans" panose="020B0503050203000203" pitchFamily="34" charset="0"/>
              </a:defRPr>
            </a:lvl3pPr>
            <a:lvl4pPr marL="164592" indent="-54864">
              <a:lnSpc>
                <a:spcPct val="120000"/>
              </a:lnSpc>
              <a:spcBef>
                <a:spcPts val="0"/>
              </a:spcBef>
              <a:defRPr sz="600" b="0" i="0">
                <a:solidFill>
                  <a:schemeClr val="tx1"/>
                </a:solidFill>
                <a:latin typeface="IBM Plex Sans" panose="020B0503050203000203" pitchFamily="34" charset="0"/>
              </a:defRPr>
            </a:lvl4pPr>
            <a:lvl5pPr>
              <a:lnSpc>
                <a:spcPct val="120000"/>
              </a:lnSpc>
              <a:spcBef>
                <a:spcPts val="0"/>
              </a:spcBef>
              <a:defRPr sz="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lvl1pPr>
              <a:defRPr b="0" i="0">
                <a:latin typeface="IBM Plex Sans Light" panose="020B0403050203000203" pitchFamily="34" charset="0"/>
              </a:defRPr>
            </a:lvl1pPr>
          </a:lstStyle>
          <a:p>
            <a:endParaRPr lang="en-US" dirty="0"/>
          </a:p>
        </p:txBody>
      </p:sp>
      <p:sp>
        <p:nvSpPr>
          <p:cNvPr id="6" name="Slide Number">
            <a:extLst>
              <a:ext uri="{FF2B5EF4-FFF2-40B4-BE49-F238E27FC236}">
                <a16:creationId xmlns:a16="http://schemas.microsoft.com/office/drawing/2014/main" id="{80270476-9FE1-F85E-6F9B-322B184D8FC9}"/>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Tree>
    <p:extLst>
      <p:ext uri="{BB962C8B-B14F-4D97-AF65-F5344CB8AC3E}">
        <p14:creationId xmlns:p14="http://schemas.microsoft.com/office/powerpoint/2010/main" val="4255460585"/>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215999" y="144450"/>
            <a:ext cx="1855943" cy="572643"/>
          </a:xfrm>
        </p:spPr>
        <p:txBody>
          <a:bodyPr/>
          <a:lstStyle>
            <a:lvl1pPr>
              <a:lnSpc>
                <a:spcPct val="100000"/>
              </a:lnSpc>
              <a:defRPr sz="2400"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lvl1pPr>
              <a:defRPr b="0" i="0">
                <a:latin typeface="IBM Plex Sans Light" panose="020B0403050203000203" pitchFamily="34" charset="0"/>
              </a:defRPr>
            </a:lvl1pPr>
          </a:lstStyle>
          <a:p>
            <a:endParaRPr lang="en-US" dirty="0"/>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Tree>
    <p:extLst>
      <p:ext uri="{BB962C8B-B14F-4D97-AF65-F5344CB8AC3E}">
        <p14:creationId xmlns:p14="http://schemas.microsoft.com/office/powerpoint/2010/main" val="3402167266"/>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egal disclaimer, two colum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215999" y="144450"/>
            <a:ext cx="1858324" cy="1072158"/>
          </a:xfrm>
          <a:prstGeom prst="rect">
            <a:avLst/>
          </a:prstGeom>
        </p:spPr>
        <p:txBody>
          <a:bodyPr/>
          <a:lstStyle>
            <a:lvl1pPr>
              <a:lnSpc>
                <a:spcPct val="100000"/>
              </a:lnSpc>
              <a:spcBef>
                <a:spcPts val="0"/>
              </a:spcBef>
              <a:defRPr sz="2400" b="0" i="0">
                <a:solidFill>
                  <a:schemeClr val="tx2"/>
                </a:solidFill>
                <a:latin typeface="IBM Plex Sans Light" panose="020B0403050203000203" pitchFamily="34" charset="0"/>
              </a:defRPr>
            </a:lvl1pPr>
            <a:lvl2pPr>
              <a:lnSpc>
                <a:spcPct val="100000"/>
              </a:lnSpc>
              <a:spcBef>
                <a:spcPts val="0"/>
              </a:spcBef>
              <a:defRPr sz="2400">
                <a:solidFill>
                  <a:schemeClr val="tx1"/>
                </a:solidFill>
              </a:defRPr>
            </a:lvl2pPr>
            <a:lvl3pPr>
              <a:lnSpc>
                <a:spcPct val="100000"/>
              </a:lnSpc>
              <a:spcBef>
                <a:spcPts val="0"/>
              </a:spcBef>
              <a:defRPr sz="2400">
                <a:solidFill>
                  <a:schemeClr val="tx1"/>
                </a:solidFill>
              </a:defRPr>
            </a:lvl3pPr>
            <a:lvl4pPr>
              <a:lnSpc>
                <a:spcPct val="100000"/>
              </a:lnSpc>
              <a:spcBef>
                <a:spcPts val="0"/>
              </a:spcBef>
              <a:defRPr sz="2400">
                <a:solidFill>
                  <a:schemeClr val="tx1"/>
                </a:solidFill>
              </a:defRPr>
            </a:lvl4pPr>
            <a:lvl5pPr>
              <a:lnSpc>
                <a:spcPct val="100000"/>
              </a:lnSpc>
              <a:spcBef>
                <a:spcPts val="0"/>
              </a:spcBef>
              <a:defRPr sz="2400">
                <a:solidFill>
                  <a:schemeClr val="tx1"/>
                </a:solidFill>
              </a:defRPr>
            </a:lvl5pPr>
          </a:lstStyle>
          <a:p>
            <a:pPr lvl="0"/>
            <a:r>
              <a:rPr lang="en-US" dirty="0"/>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7071392" y="213718"/>
            <a:ext cx="1857133" cy="4286845"/>
          </a:xfrm>
          <a:prstGeom prst="rect">
            <a:avLst/>
          </a:prstGeom>
        </p:spPr>
        <p:txBody>
          <a:bodyPr/>
          <a:lstStyle>
            <a:lvl1pPr>
              <a:lnSpc>
                <a:spcPct val="100000"/>
              </a:lnSpc>
              <a:spcBef>
                <a:spcPts val="0"/>
              </a:spcBef>
              <a:defRPr sz="600" b="0" i="0">
                <a:solidFill>
                  <a:schemeClr val="tx1"/>
                </a:solidFill>
                <a:latin typeface="IBM Plex Sans Light" panose="020B0403050203000203" pitchFamily="34" charset="0"/>
              </a:defRPr>
            </a:lvl1pPr>
            <a:lvl2pPr marL="54864" indent="-54864">
              <a:lnSpc>
                <a:spcPct val="120000"/>
              </a:lnSpc>
              <a:spcBef>
                <a:spcPts val="0"/>
              </a:spcBef>
              <a:defRPr sz="600" b="0" i="0">
                <a:solidFill>
                  <a:schemeClr val="tx1"/>
                </a:solidFill>
                <a:latin typeface="IBM Plex Sans" panose="020B0503050203000203" pitchFamily="34" charset="0"/>
              </a:defRPr>
            </a:lvl2pPr>
            <a:lvl3pPr marL="109728" indent="-54864">
              <a:lnSpc>
                <a:spcPct val="120000"/>
              </a:lnSpc>
              <a:spcBef>
                <a:spcPts val="0"/>
              </a:spcBef>
              <a:defRPr sz="600" b="0" i="0">
                <a:solidFill>
                  <a:schemeClr val="tx1"/>
                </a:solidFill>
                <a:latin typeface="IBM Plex Sans" panose="020B0503050203000203" pitchFamily="34" charset="0"/>
              </a:defRPr>
            </a:lvl3pPr>
            <a:lvl4pPr marL="164592" indent="-54864">
              <a:lnSpc>
                <a:spcPct val="120000"/>
              </a:lnSpc>
              <a:spcBef>
                <a:spcPts val="0"/>
              </a:spcBef>
              <a:defRPr sz="600" b="0" i="0">
                <a:solidFill>
                  <a:schemeClr val="tx1"/>
                </a:solidFill>
                <a:latin typeface="IBM Plex Sans" panose="020B0503050203000203" pitchFamily="34" charset="0"/>
              </a:defRPr>
            </a:lvl4pPr>
            <a:lvl5pPr>
              <a:lnSpc>
                <a:spcPct val="120000"/>
              </a:lnSpc>
              <a:spcBef>
                <a:spcPts val="0"/>
              </a:spcBef>
              <a:defRPr sz="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217856" y="4801791"/>
            <a:ext cx="1858324" cy="142875"/>
          </a:xfrm>
        </p:spPr>
        <p:txBody>
          <a:bodyPr/>
          <a:lstStyle>
            <a:lvl1pPr>
              <a:defRPr b="0" i="0">
                <a:latin typeface="IBM Plex Sans Light" panose="020B0403050203000203" pitchFamily="34" charset="0"/>
              </a:defRPr>
            </a:lvl1pPr>
          </a:lstStyle>
          <a:p>
            <a:endParaRPr lang="en-US" dirty="0"/>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4785689" y="213718"/>
            <a:ext cx="1857133" cy="4286845"/>
          </a:xfrm>
          <a:prstGeom prst="rect">
            <a:avLst/>
          </a:prstGeom>
        </p:spPr>
        <p:txBody>
          <a:bodyPr/>
          <a:lstStyle>
            <a:lvl1pPr>
              <a:lnSpc>
                <a:spcPct val="100000"/>
              </a:lnSpc>
              <a:spcBef>
                <a:spcPts val="0"/>
              </a:spcBef>
              <a:defRPr sz="600" b="0" i="0">
                <a:solidFill>
                  <a:schemeClr val="tx1"/>
                </a:solidFill>
                <a:latin typeface="IBM Plex Sans Light" panose="020B0403050203000203" pitchFamily="34" charset="0"/>
              </a:defRPr>
            </a:lvl1pPr>
            <a:lvl2pPr marL="54864" indent="-54864">
              <a:lnSpc>
                <a:spcPct val="120000"/>
              </a:lnSpc>
              <a:spcBef>
                <a:spcPts val="0"/>
              </a:spcBef>
              <a:defRPr sz="600" b="0" i="0">
                <a:solidFill>
                  <a:schemeClr val="tx1"/>
                </a:solidFill>
                <a:latin typeface="IBM Plex Sans" panose="020B0503050203000203" pitchFamily="34" charset="0"/>
              </a:defRPr>
            </a:lvl2pPr>
            <a:lvl3pPr marL="109728" indent="-54864">
              <a:lnSpc>
                <a:spcPct val="120000"/>
              </a:lnSpc>
              <a:spcBef>
                <a:spcPts val="0"/>
              </a:spcBef>
              <a:defRPr sz="600" b="0" i="0">
                <a:solidFill>
                  <a:schemeClr val="tx1"/>
                </a:solidFill>
                <a:latin typeface="IBM Plex Sans" panose="020B0503050203000203" pitchFamily="34" charset="0"/>
              </a:defRPr>
            </a:lvl3pPr>
            <a:lvl4pPr marL="164592" indent="-54864">
              <a:lnSpc>
                <a:spcPct val="120000"/>
              </a:lnSpc>
              <a:spcBef>
                <a:spcPts val="0"/>
              </a:spcBef>
              <a:defRPr sz="600" b="0" i="0">
                <a:solidFill>
                  <a:schemeClr val="tx1"/>
                </a:solidFill>
                <a:latin typeface="IBM Plex Sans" panose="020B0503050203000203" pitchFamily="34" charset="0"/>
              </a:defRPr>
            </a:lvl4pPr>
            <a:lvl5pPr>
              <a:lnSpc>
                <a:spcPct val="120000"/>
              </a:lnSpc>
              <a:spcBef>
                <a:spcPts val="0"/>
              </a:spcBef>
              <a:defRPr sz="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5" name="Slide Number">
            <a:extLst>
              <a:ext uri="{FF2B5EF4-FFF2-40B4-BE49-F238E27FC236}">
                <a16:creationId xmlns:a16="http://schemas.microsoft.com/office/drawing/2014/main" id="{CAD686F0-BF95-1E62-61EC-967907338873}"/>
              </a:ext>
            </a:extLst>
          </p:cNvPr>
          <p:cNvSpPr txBox="1">
            <a:spLocks noGrp="1"/>
          </p:cNvSpPr>
          <p:nvPr>
            <p:ph type="sldNum" sz="quarter" idx="4"/>
          </p:nvPr>
        </p:nvSpPr>
        <p:spPr>
          <a:xfrm>
            <a:off x="8809902" y="4852064"/>
            <a:ext cx="118623"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Tree>
    <p:extLst>
      <p:ext uri="{BB962C8B-B14F-4D97-AF65-F5344CB8AC3E}">
        <p14:creationId xmlns:p14="http://schemas.microsoft.com/office/powerpoint/2010/main" val="601599076"/>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060FE5-C047-4041-AB41-F553D2847ED5}"/>
              </a:ext>
            </a:extLst>
          </p:cNvPr>
          <p:cNvPicPr>
            <a:picLocks noChangeAspect="1"/>
          </p:cNvPicPr>
          <p:nvPr userDrawn="1"/>
        </p:nvPicPr>
        <p:blipFill>
          <a:blip r:embed="rId2"/>
          <a:stretch>
            <a:fillRect/>
          </a:stretch>
        </p:blipFill>
        <p:spPr>
          <a:xfrm>
            <a:off x="3924003" y="2313173"/>
            <a:ext cx="1295993" cy="517155"/>
          </a:xfrm>
          <a:prstGeom prst="rect">
            <a:avLst/>
          </a:prstGeom>
        </p:spPr>
      </p:pic>
    </p:spTree>
    <p:extLst>
      <p:ext uri="{BB962C8B-B14F-4D97-AF65-F5344CB8AC3E}">
        <p14:creationId xmlns:p14="http://schemas.microsoft.com/office/powerpoint/2010/main" val="1889246248"/>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accent2"/>
                </a:solidFill>
              </a:defRPr>
            </a:lvl1pPr>
          </a:lstStyle>
          <a:p>
            <a:r>
              <a:rPr lang="en-GB"/>
              <a:t>Click to edit Master title style</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Group Name / DOC ID / Month XX, 2022 / © 2022 IBM Corporation</a:t>
            </a:r>
            <a:endParaRPr lang="en-US" dirty="0"/>
          </a:p>
        </p:txBody>
      </p:sp>
      <p:pic>
        <p:nvPicPr>
          <p:cNvPr id="6" name="Picture"/>
          <p:cNvPicPr>
            <a:picLocks noChangeAspect="1"/>
          </p:cNvPicPr>
          <p:nvPr userDrawn="1"/>
        </p:nvPicPr>
        <p:blipFill>
          <a:blip r:embed="rId2"/>
          <a:srcRect/>
          <a:stretch/>
        </p:blipFill>
        <p:spPr>
          <a:xfrm>
            <a:off x="8393813" y="4705253"/>
            <a:ext cx="521587" cy="208108"/>
          </a:xfrm>
          <a:prstGeom prst="rect">
            <a:avLst/>
          </a:prstGeom>
        </p:spPr>
      </p:pic>
    </p:spTree>
    <p:extLst>
      <p:ext uri="{BB962C8B-B14F-4D97-AF65-F5344CB8AC3E}">
        <p14:creationId xmlns:p14="http://schemas.microsoft.com/office/powerpoint/2010/main" val="8041394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Boxes, 4 stacked,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215999" y="572643"/>
            <a:ext cx="4141050" cy="853821"/>
          </a:xfrm>
        </p:spPr>
        <p:txBody>
          <a:bodyPr rIns="457200"/>
          <a:lstStyle>
            <a:lvl1pPr>
              <a:lnSpc>
                <a:spcPct val="110000"/>
              </a:lnSpc>
              <a:defRPr sz="2400">
                <a:solidFill>
                  <a:schemeClr val="tx2"/>
                </a:solidFill>
              </a:defRPr>
            </a:lvl1pPr>
          </a:lstStyle>
          <a:p>
            <a:r>
              <a:rPr lang="it-IT"/>
              <a:t>Fare clic per modificare lo stile del titolo dello schema</a:t>
            </a:r>
            <a:endParaRPr lang="en-US" dirty="0"/>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4785689" y="213717"/>
            <a:ext cx="1857133" cy="1929408"/>
          </a:xfrm>
        </p:spPr>
        <p:txBody>
          <a:bodyPr/>
          <a:lstStyle>
            <a:lvl1pPr>
              <a:lnSpc>
                <a:spcPct val="110000"/>
              </a:lnSpc>
              <a:spcBef>
                <a:spcPts val="0"/>
              </a:spcBef>
              <a:defRPr sz="1050" b="0" i="0">
                <a:solidFill>
                  <a:schemeClr val="tx1"/>
                </a:solidFill>
                <a:latin typeface="IBM Plex Sans Light" panose="020B0403050203000203" pitchFamily="34" charset="0"/>
              </a:defRPr>
            </a:lvl1pPr>
            <a:lvl2pPr marL="96012" indent="-96012">
              <a:lnSpc>
                <a:spcPct val="110000"/>
              </a:lnSpc>
              <a:spcBef>
                <a:spcPts val="0"/>
              </a:spcBef>
              <a:defRPr sz="1050" b="0" i="0">
                <a:solidFill>
                  <a:schemeClr val="tx1"/>
                </a:solidFill>
                <a:latin typeface="IBM Plex Sans Light" panose="020B0403050203000203" pitchFamily="34" charset="0"/>
              </a:defRPr>
            </a:lvl2pPr>
            <a:lvl3pPr marL="192024" indent="-96012">
              <a:lnSpc>
                <a:spcPct val="110000"/>
              </a:lnSpc>
              <a:spcBef>
                <a:spcPts val="0"/>
              </a:spcBef>
              <a:defRPr sz="1050" b="0" i="0">
                <a:solidFill>
                  <a:schemeClr val="tx1"/>
                </a:solidFill>
                <a:latin typeface="IBM Plex Sans Light" panose="020B0403050203000203" pitchFamily="34" charset="0"/>
              </a:defRPr>
            </a:lvl3pPr>
            <a:lvl4pPr marL="288036" indent="-96012">
              <a:lnSpc>
                <a:spcPct val="110000"/>
              </a:lnSpc>
              <a:spcBef>
                <a:spcPts val="0"/>
              </a:spcBef>
              <a:defRPr sz="1050" b="0" i="0">
                <a:solidFill>
                  <a:schemeClr val="tx1"/>
                </a:solidFill>
                <a:latin typeface="IBM Plex Sans Light" panose="020B0403050203000203" pitchFamily="34" charset="0"/>
              </a:defRPr>
            </a:lvl4pPr>
            <a:lvl5pPr>
              <a:lnSpc>
                <a:spcPct val="110000"/>
              </a:lnSpc>
              <a:spcBef>
                <a:spcPts val="0"/>
              </a:spcBef>
              <a:defRPr sz="1050" b="0" i="0">
                <a:solidFill>
                  <a:schemeClr val="tx1"/>
                </a:solidFill>
                <a:latin typeface="IBM Plex Sans Light" panose="020B0403050203000203"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7071392" y="213717"/>
            <a:ext cx="1859514" cy="1929408"/>
          </a:xfrm>
        </p:spPr>
        <p:txBody>
          <a:bodyPr/>
          <a:lstStyle>
            <a:lvl1pPr>
              <a:lnSpc>
                <a:spcPct val="110000"/>
              </a:lnSpc>
              <a:spcBef>
                <a:spcPts val="0"/>
              </a:spcBef>
              <a:defRPr sz="1050" b="0" i="0">
                <a:solidFill>
                  <a:schemeClr val="tx1"/>
                </a:solidFill>
                <a:latin typeface="IBM Plex Sans Light" panose="020B0403050203000203" pitchFamily="34" charset="0"/>
              </a:defRPr>
            </a:lvl1pPr>
            <a:lvl2pPr marL="96012" indent="-96012">
              <a:lnSpc>
                <a:spcPct val="110000"/>
              </a:lnSpc>
              <a:spcBef>
                <a:spcPts val="0"/>
              </a:spcBef>
              <a:defRPr sz="1050" b="0" i="0">
                <a:solidFill>
                  <a:schemeClr val="tx1"/>
                </a:solidFill>
                <a:latin typeface="IBM Plex Sans Light" panose="020B0403050203000203" pitchFamily="34" charset="0"/>
              </a:defRPr>
            </a:lvl2pPr>
            <a:lvl3pPr marL="192024" indent="-96012">
              <a:lnSpc>
                <a:spcPct val="110000"/>
              </a:lnSpc>
              <a:spcBef>
                <a:spcPts val="0"/>
              </a:spcBef>
              <a:defRPr sz="1050" b="0" i="0">
                <a:solidFill>
                  <a:schemeClr val="tx1"/>
                </a:solidFill>
                <a:latin typeface="IBM Plex Sans Light" panose="020B0403050203000203" pitchFamily="34" charset="0"/>
              </a:defRPr>
            </a:lvl3pPr>
            <a:lvl4pPr marL="288036" indent="-96012">
              <a:lnSpc>
                <a:spcPct val="110000"/>
              </a:lnSpc>
              <a:spcBef>
                <a:spcPts val="0"/>
              </a:spcBef>
              <a:defRPr sz="1050" b="0" i="0">
                <a:solidFill>
                  <a:schemeClr val="tx1"/>
                </a:solidFill>
                <a:latin typeface="IBM Plex Sans Light" panose="020B0403050203000203" pitchFamily="34" charset="0"/>
              </a:defRPr>
            </a:lvl4pPr>
            <a:lvl5pPr>
              <a:lnSpc>
                <a:spcPct val="110000"/>
              </a:lnSpc>
              <a:spcBef>
                <a:spcPts val="0"/>
              </a:spcBef>
              <a:defRPr sz="1050" b="0" i="0">
                <a:solidFill>
                  <a:schemeClr val="tx1"/>
                </a:solidFill>
                <a:latin typeface="IBM Plex Sans Light" panose="020B0403050203000203"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p:txBody>
      </p:sp>
      <p:sp>
        <p:nvSpPr>
          <p:cNvPr id="5" name="Text Placeholder 4">
            <a:extLst>
              <a:ext uri="{FF2B5EF4-FFF2-40B4-BE49-F238E27FC236}">
                <a16:creationId xmlns:a16="http://schemas.microsoft.com/office/drawing/2014/main" id="{A5DD5CF1-28D6-74AF-B345-5911CB10D454}"/>
              </a:ext>
            </a:extLst>
          </p:cNvPr>
          <p:cNvSpPr>
            <a:spLocks noGrp="1"/>
          </p:cNvSpPr>
          <p:nvPr>
            <p:ph type="body" sz="quarter" idx="18"/>
          </p:nvPr>
        </p:nvSpPr>
        <p:spPr>
          <a:xfrm>
            <a:off x="4785689" y="2500313"/>
            <a:ext cx="1857133" cy="1857375"/>
          </a:xfrm>
        </p:spPr>
        <p:txBody>
          <a:bodyPr/>
          <a:lstStyle>
            <a:lvl1pPr>
              <a:lnSpc>
                <a:spcPct val="110000"/>
              </a:lnSpc>
              <a:spcBef>
                <a:spcPts val="0"/>
              </a:spcBef>
              <a:defRPr sz="1050" b="0" i="0">
                <a:solidFill>
                  <a:schemeClr val="tx1"/>
                </a:solidFill>
                <a:latin typeface="IBM Plex Sans Light" panose="020B0403050203000203" pitchFamily="34" charset="0"/>
              </a:defRPr>
            </a:lvl1pPr>
            <a:lvl2pPr marL="96012" indent="-96012">
              <a:lnSpc>
                <a:spcPct val="110000"/>
              </a:lnSpc>
              <a:spcBef>
                <a:spcPts val="0"/>
              </a:spcBef>
              <a:defRPr sz="1050" b="0" i="0">
                <a:solidFill>
                  <a:schemeClr val="tx1"/>
                </a:solidFill>
                <a:latin typeface="IBM Plex Sans Light" panose="020B0403050203000203" pitchFamily="34" charset="0"/>
              </a:defRPr>
            </a:lvl2pPr>
            <a:lvl3pPr marL="192024" indent="-96012">
              <a:lnSpc>
                <a:spcPct val="110000"/>
              </a:lnSpc>
              <a:spcBef>
                <a:spcPts val="0"/>
              </a:spcBef>
              <a:defRPr sz="1050" b="0" i="0">
                <a:solidFill>
                  <a:schemeClr val="tx1"/>
                </a:solidFill>
                <a:latin typeface="IBM Plex Sans Light" panose="020B0403050203000203" pitchFamily="34" charset="0"/>
              </a:defRPr>
            </a:lvl3pPr>
            <a:lvl4pPr marL="288036" indent="-96012">
              <a:lnSpc>
                <a:spcPct val="110000"/>
              </a:lnSpc>
              <a:spcBef>
                <a:spcPts val="0"/>
              </a:spcBef>
              <a:defRPr sz="1050" b="0" i="0">
                <a:solidFill>
                  <a:schemeClr val="tx1"/>
                </a:solidFill>
                <a:latin typeface="IBM Plex Sans Light" panose="020B0403050203000203" pitchFamily="34" charset="0"/>
              </a:defRPr>
            </a:lvl4pPr>
            <a:lvl5pPr>
              <a:lnSpc>
                <a:spcPct val="110000"/>
              </a:lnSpc>
              <a:spcBef>
                <a:spcPts val="0"/>
              </a:spcBef>
              <a:defRPr sz="1050" b="0" i="0">
                <a:solidFill>
                  <a:schemeClr val="tx1"/>
                </a:solidFill>
                <a:latin typeface="IBM Plex Sans Light" panose="020B0403050203000203"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p:txBody>
      </p:sp>
      <p:sp>
        <p:nvSpPr>
          <p:cNvPr id="12" name="Text Placeholder 11">
            <a:extLst>
              <a:ext uri="{FF2B5EF4-FFF2-40B4-BE49-F238E27FC236}">
                <a16:creationId xmlns:a16="http://schemas.microsoft.com/office/drawing/2014/main" id="{67B1C684-915C-90D4-C69F-C24979A42EFC}"/>
              </a:ext>
            </a:extLst>
          </p:cNvPr>
          <p:cNvSpPr>
            <a:spLocks noGrp="1"/>
          </p:cNvSpPr>
          <p:nvPr>
            <p:ph type="body" sz="quarter" idx="19"/>
          </p:nvPr>
        </p:nvSpPr>
        <p:spPr>
          <a:xfrm>
            <a:off x="7071392" y="2500313"/>
            <a:ext cx="1857133" cy="1857375"/>
          </a:xfrm>
        </p:spPr>
        <p:txBody>
          <a:bodyPr/>
          <a:lstStyle>
            <a:lvl1pPr>
              <a:lnSpc>
                <a:spcPct val="110000"/>
              </a:lnSpc>
              <a:spcBef>
                <a:spcPts val="0"/>
              </a:spcBef>
              <a:defRPr sz="1050" b="0" i="0">
                <a:solidFill>
                  <a:schemeClr val="tx1"/>
                </a:solidFill>
                <a:latin typeface="IBM Plex Sans Light" panose="020B0403050203000203" pitchFamily="34" charset="0"/>
              </a:defRPr>
            </a:lvl1pPr>
            <a:lvl2pPr marL="96012" indent="-96012">
              <a:lnSpc>
                <a:spcPct val="110000"/>
              </a:lnSpc>
              <a:spcBef>
                <a:spcPts val="0"/>
              </a:spcBef>
              <a:defRPr sz="1050" b="0" i="0">
                <a:solidFill>
                  <a:schemeClr val="tx1"/>
                </a:solidFill>
                <a:latin typeface="IBM Plex Sans Light" panose="020B0403050203000203" pitchFamily="34" charset="0"/>
              </a:defRPr>
            </a:lvl2pPr>
            <a:lvl3pPr marL="192024" indent="-96012">
              <a:lnSpc>
                <a:spcPct val="110000"/>
              </a:lnSpc>
              <a:spcBef>
                <a:spcPts val="0"/>
              </a:spcBef>
              <a:defRPr sz="1050" b="0" i="0">
                <a:solidFill>
                  <a:schemeClr val="tx1"/>
                </a:solidFill>
                <a:latin typeface="IBM Plex Sans Light" panose="020B0403050203000203" pitchFamily="34" charset="0"/>
              </a:defRPr>
            </a:lvl3pPr>
            <a:lvl4pPr marL="288036" indent="-96012">
              <a:lnSpc>
                <a:spcPct val="110000"/>
              </a:lnSpc>
              <a:spcBef>
                <a:spcPts val="0"/>
              </a:spcBef>
              <a:defRPr sz="1050" b="0" i="0">
                <a:solidFill>
                  <a:schemeClr val="tx1"/>
                </a:solidFill>
                <a:latin typeface="IBM Plex Sans Light" panose="020B0403050203000203" pitchFamily="34" charset="0"/>
              </a:defRPr>
            </a:lvl4pPr>
            <a:lvl5pPr>
              <a:lnSpc>
                <a:spcPct val="110000"/>
              </a:lnSpc>
              <a:spcBef>
                <a:spcPts val="0"/>
              </a:spcBef>
              <a:defRPr sz="1050" b="0" i="0">
                <a:solidFill>
                  <a:schemeClr val="tx1"/>
                </a:solidFill>
                <a:latin typeface="IBM Plex Sans Light" panose="020B0403050203000203"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p>
            <a:endParaRPr lang="en-US" dirty="0"/>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215999" y="216027"/>
            <a:ext cx="1858324" cy="168021"/>
          </a:xfrm>
        </p:spPr>
        <p:txBody>
          <a:bodyPr/>
          <a:lstStyle>
            <a:lvl1pPr>
              <a:defRPr sz="1050">
                <a:solidFill>
                  <a:schemeClr val="tx2"/>
                </a:solidFill>
              </a:defRPr>
            </a:lvl1pPr>
          </a:lstStyle>
          <a:p>
            <a:pPr lvl="0"/>
            <a:r>
              <a:rPr lang="it-IT"/>
              <a:t>Fare clic per modificare gli stili del testo dello schema</a:t>
            </a:r>
          </a:p>
        </p:txBody>
      </p:sp>
      <p:sp>
        <p:nvSpPr>
          <p:cNvPr id="6" name="Slide Number">
            <a:extLst>
              <a:ext uri="{FF2B5EF4-FFF2-40B4-BE49-F238E27FC236}">
                <a16:creationId xmlns:a16="http://schemas.microsoft.com/office/drawing/2014/main" id="{D8351E8F-C586-866F-37A3-340B3DD347B2}"/>
              </a:ext>
            </a:extLst>
          </p:cNvPr>
          <p:cNvSpPr txBox="1">
            <a:spLocks noGrp="1"/>
          </p:cNvSpPr>
          <p:nvPr>
            <p:ph type="sldNum" sz="quarter" idx="4"/>
          </p:nvPr>
        </p:nvSpPr>
        <p:spPr>
          <a:xfrm>
            <a:off x="8806696" y="4852064"/>
            <a:ext cx="121829" cy="92333"/>
          </a:xfrm>
          <a:prstGeom prst="rect">
            <a:avLst/>
          </a:prstGeom>
          <a:ln w="12700">
            <a:miter lim="400000"/>
          </a:ln>
        </p:spPr>
        <p:txBody>
          <a:bodyPr wrap="none" lIns="0" tIns="0" rIns="0" bIns="0" anchor="ctr">
            <a:spAutoFit/>
          </a:bodyPr>
          <a:lstStyle>
            <a:lvl1pPr algn="r">
              <a:defRPr sz="600" b="0" i="0">
                <a:solidFill>
                  <a:schemeClr val="tx1"/>
                </a:solidFill>
                <a:latin typeface="IBM Plex Sans" panose="020B0503050203000203" pitchFamily="34" charset="0"/>
                <a:ea typeface="+mn-ea"/>
                <a:cs typeface="+mn-cs"/>
                <a:sym typeface="IBM Plex Sans"/>
              </a:defRPr>
            </a:lvl1pPr>
          </a:lstStyle>
          <a:p>
            <a:fld id="{86CB4B4D-7CA3-9044-876B-883B54F8677D}" type="slidenum">
              <a:rPr lang="en-US" smtClean="0"/>
              <a:pPr/>
              <a:t>‹nº›</a:t>
            </a:fld>
            <a:endParaRPr lang="en-US" dirty="0"/>
          </a:p>
        </p:txBody>
      </p:sp>
    </p:spTree>
    <p:extLst>
      <p:ext uri="{BB962C8B-B14F-4D97-AF65-F5344CB8AC3E}">
        <p14:creationId xmlns:p14="http://schemas.microsoft.com/office/powerpoint/2010/main" val="204718280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userDrawn="1">
  <p:cSld name="BIG_NUMBER">
    <p:bg>
      <p:bgPr>
        <a:solidFill>
          <a:srgbClr val="F8F8F8"/>
        </a:solidFill>
        <a:effectLst/>
      </p:bgPr>
    </p:bg>
    <p:spTree>
      <p:nvGrpSpPr>
        <p:cNvPr id="1" name="Shape 120"/>
        <p:cNvGrpSpPr/>
        <p:nvPr/>
      </p:nvGrpSpPr>
      <p:grpSpPr>
        <a:xfrm>
          <a:off x="0" y="0"/>
          <a:ext cx="0" cy="0"/>
          <a:chOff x="0" y="0"/>
          <a:chExt cx="0" cy="0"/>
        </a:xfrm>
      </p:grpSpPr>
      <p:sp>
        <p:nvSpPr>
          <p:cNvPr id="124" name="Google Shape;124;p23"/>
          <p:cNvSpPr txBox="1">
            <a:spLocks noGrp="1"/>
          </p:cNvSpPr>
          <p:nvPr>
            <p:ph type="sldNum" idx="12"/>
          </p:nvPr>
        </p:nvSpPr>
        <p:spPr>
          <a:xfrm>
            <a:off x="8711925" y="4711800"/>
            <a:ext cx="432000" cy="431700"/>
          </a:xfrm>
          <a:prstGeom prst="rect">
            <a:avLst/>
          </a:prstGeom>
          <a:solidFill>
            <a:schemeClr val="dk1"/>
          </a:solidFill>
        </p:spPr>
        <p:txBody>
          <a:bodyPr spcFirstLastPara="1" wrap="square" lIns="91425" tIns="91425" rIns="91425" bIns="91425" anchor="ctr" anchorCtr="0">
            <a:noAutofit/>
          </a:bodyPr>
          <a:lstStyle>
            <a:lvl1pPr lvl="0" algn="ctr" rtl="0">
              <a:buNone/>
              <a:defRPr sz="1200">
                <a:solidFill>
                  <a:schemeClr val="lt1"/>
                </a:solidFill>
                <a:latin typeface="Saira"/>
                <a:ea typeface="Saira"/>
                <a:cs typeface="Saira"/>
                <a:sym typeface="Saira"/>
              </a:defRPr>
            </a:lvl1pPr>
            <a:lvl2pPr lvl="1" algn="ctr" rtl="0">
              <a:buNone/>
              <a:defRPr sz="1200">
                <a:solidFill>
                  <a:schemeClr val="lt1"/>
                </a:solidFill>
                <a:latin typeface="Saira"/>
                <a:ea typeface="Saira"/>
                <a:cs typeface="Saira"/>
                <a:sym typeface="Saira"/>
              </a:defRPr>
            </a:lvl2pPr>
            <a:lvl3pPr lvl="2" algn="ctr" rtl="0">
              <a:buNone/>
              <a:defRPr sz="1200">
                <a:solidFill>
                  <a:schemeClr val="lt1"/>
                </a:solidFill>
                <a:latin typeface="Saira"/>
                <a:ea typeface="Saira"/>
                <a:cs typeface="Saira"/>
                <a:sym typeface="Saira"/>
              </a:defRPr>
            </a:lvl3pPr>
            <a:lvl4pPr lvl="3" algn="ctr" rtl="0">
              <a:buNone/>
              <a:defRPr sz="1200">
                <a:solidFill>
                  <a:schemeClr val="lt1"/>
                </a:solidFill>
                <a:latin typeface="Saira"/>
                <a:ea typeface="Saira"/>
                <a:cs typeface="Saira"/>
                <a:sym typeface="Saira"/>
              </a:defRPr>
            </a:lvl4pPr>
            <a:lvl5pPr lvl="4" algn="ctr" rtl="0">
              <a:buNone/>
              <a:defRPr sz="1200">
                <a:solidFill>
                  <a:schemeClr val="lt1"/>
                </a:solidFill>
                <a:latin typeface="Saira"/>
                <a:ea typeface="Saira"/>
                <a:cs typeface="Saira"/>
                <a:sym typeface="Saira"/>
              </a:defRPr>
            </a:lvl5pPr>
            <a:lvl6pPr lvl="5" algn="ctr" rtl="0">
              <a:buNone/>
              <a:defRPr sz="1200">
                <a:solidFill>
                  <a:schemeClr val="lt1"/>
                </a:solidFill>
                <a:latin typeface="Saira"/>
                <a:ea typeface="Saira"/>
                <a:cs typeface="Saira"/>
                <a:sym typeface="Saira"/>
              </a:defRPr>
            </a:lvl6pPr>
            <a:lvl7pPr lvl="6" algn="ctr" rtl="0">
              <a:buNone/>
              <a:defRPr sz="1200">
                <a:solidFill>
                  <a:schemeClr val="lt1"/>
                </a:solidFill>
                <a:latin typeface="Saira"/>
                <a:ea typeface="Saira"/>
                <a:cs typeface="Saira"/>
                <a:sym typeface="Saira"/>
              </a:defRPr>
            </a:lvl7pPr>
            <a:lvl8pPr lvl="7" algn="ctr" rtl="0">
              <a:buNone/>
              <a:defRPr sz="1200">
                <a:solidFill>
                  <a:schemeClr val="lt1"/>
                </a:solidFill>
                <a:latin typeface="Saira"/>
                <a:ea typeface="Saira"/>
                <a:cs typeface="Saira"/>
                <a:sym typeface="Saira"/>
              </a:defRPr>
            </a:lvl8pPr>
            <a:lvl9pPr lvl="8" algn="ctr" rtl="0">
              <a:buNone/>
              <a:defRPr sz="1200">
                <a:solidFill>
                  <a:schemeClr val="lt1"/>
                </a:solidFill>
                <a:latin typeface="Saira"/>
                <a:ea typeface="Saira"/>
                <a:cs typeface="Saira"/>
                <a:sym typeface="Saira"/>
              </a:defRPr>
            </a:lvl9pPr>
          </a:lstStyle>
          <a:p>
            <a:pPr marL="0" lvl="0" indent="0" algn="ctr" rtl="0">
              <a:spcBef>
                <a:spcPts val="0"/>
              </a:spcBef>
              <a:spcAft>
                <a:spcPts val="0"/>
              </a:spcAft>
              <a:buNone/>
            </a:pPr>
            <a:fld id="{00000000-1234-1234-1234-123412341234}" type="slidenum">
              <a:rPr lang="pt-BR"/>
              <a:t>‹nº›</a:t>
            </a:fld>
            <a:endParaRPr/>
          </a:p>
        </p:txBody>
      </p:sp>
      <p:pic>
        <p:nvPicPr>
          <p:cNvPr id="125" name="Google Shape;125;p23"/>
          <p:cNvPicPr preferRelativeResize="0"/>
          <p:nvPr/>
        </p:nvPicPr>
        <p:blipFill>
          <a:blip r:embed="rId2">
            <a:alphaModFix/>
          </a:blip>
          <a:stretch>
            <a:fillRect/>
          </a:stretch>
        </p:blipFill>
        <p:spPr>
          <a:xfrm>
            <a:off x="278125" y="4399750"/>
            <a:ext cx="1121300" cy="5725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2.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42" Type="http://schemas.openxmlformats.org/officeDocument/2006/relationships/slideLayout" Target="../slideLayouts/slideLayout82.xml"/><Relationship Id="rId47" Type="http://schemas.openxmlformats.org/officeDocument/2006/relationships/slideLayout" Target="../slideLayouts/slideLayout87.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9" Type="http://schemas.openxmlformats.org/officeDocument/2006/relationships/slideLayout" Target="../slideLayouts/slideLayout69.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45" Type="http://schemas.openxmlformats.org/officeDocument/2006/relationships/slideLayout" Target="../slideLayouts/slideLayout85.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49" Type="http://schemas.openxmlformats.org/officeDocument/2006/relationships/theme" Target="../theme/theme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4" Type="http://schemas.openxmlformats.org/officeDocument/2006/relationships/slideLayout" Target="../slideLayouts/slideLayout8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43" Type="http://schemas.openxmlformats.org/officeDocument/2006/relationships/slideLayout" Target="../slideLayouts/slideLayout83.xml"/><Relationship Id="rId48" Type="http://schemas.openxmlformats.org/officeDocument/2006/relationships/slideLayout" Target="../slideLayouts/slideLayout88.xml"/><Relationship Id="rId8" Type="http://schemas.openxmlformats.org/officeDocument/2006/relationships/slideLayout" Target="../slideLayouts/slideLayout48.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46" Type="http://schemas.openxmlformats.org/officeDocument/2006/relationships/slideLayout" Target="../slideLayouts/slideLayout86.xml"/><Relationship Id="rId20" Type="http://schemas.openxmlformats.org/officeDocument/2006/relationships/slideLayout" Target="../slideLayouts/slideLayout60.xml"/><Relationship Id="rId41" Type="http://schemas.openxmlformats.org/officeDocument/2006/relationships/slideLayout" Target="../slideLayouts/slideLayout81.xml"/><Relationship Id="rId1" Type="http://schemas.openxmlformats.org/officeDocument/2006/relationships/slideLayout" Target="../slideLayouts/slideLayout41.xml"/><Relationship Id="rId6"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720000" y="633367"/>
            <a:ext cx="7704000" cy="572700"/>
          </a:xfrm>
          <a:prstGeom prst="rect">
            <a:avLst/>
          </a:prstGeom>
          <a:noFill/>
          <a:ln>
            <a:noFill/>
          </a:ln>
        </p:spPr>
        <p:txBody>
          <a:bodyPr spcFirstLastPara="1" wrap="square" lIns="0" tIns="91425" rIns="91425" bIns="91425" anchor="t" anchorCtr="0">
            <a:noAutofit/>
          </a:bodyPr>
          <a:lstStyle>
            <a:lvl1pPr lvl="0" rtl="0">
              <a:spcBef>
                <a:spcPts val="0"/>
              </a:spcBef>
              <a:spcAft>
                <a:spcPts val="0"/>
              </a:spcAft>
              <a:buClr>
                <a:schemeClr val="dk1"/>
              </a:buClr>
              <a:buSzPts val="3000"/>
              <a:buFont typeface="Saira SemiBold"/>
              <a:buNone/>
              <a:defRPr sz="3000">
                <a:solidFill>
                  <a:schemeClr val="dk1"/>
                </a:solidFill>
                <a:latin typeface="Saira SemiBold"/>
                <a:ea typeface="Saira SemiBold"/>
                <a:cs typeface="Saira SemiBold"/>
                <a:sym typeface="Saira SemiBold"/>
              </a:defRPr>
            </a:lvl1pPr>
            <a:lvl2pPr lvl="1" rtl="0">
              <a:spcBef>
                <a:spcPts val="0"/>
              </a:spcBef>
              <a:spcAft>
                <a:spcPts val="0"/>
              </a:spcAft>
              <a:buClr>
                <a:schemeClr val="dk1"/>
              </a:buClr>
              <a:buSzPts val="3000"/>
              <a:buFont typeface="Saira"/>
              <a:buNone/>
              <a:defRPr sz="3000">
                <a:solidFill>
                  <a:schemeClr val="dk1"/>
                </a:solidFill>
                <a:latin typeface="Saira"/>
                <a:ea typeface="Saira"/>
                <a:cs typeface="Saira"/>
                <a:sym typeface="Saira"/>
              </a:defRPr>
            </a:lvl2pPr>
            <a:lvl3pPr lvl="2" rtl="0">
              <a:spcBef>
                <a:spcPts val="0"/>
              </a:spcBef>
              <a:spcAft>
                <a:spcPts val="0"/>
              </a:spcAft>
              <a:buClr>
                <a:schemeClr val="dk1"/>
              </a:buClr>
              <a:buSzPts val="3000"/>
              <a:buFont typeface="Saira"/>
              <a:buNone/>
              <a:defRPr sz="3000">
                <a:solidFill>
                  <a:schemeClr val="dk1"/>
                </a:solidFill>
                <a:latin typeface="Saira"/>
                <a:ea typeface="Saira"/>
                <a:cs typeface="Saira"/>
                <a:sym typeface="Saira"/>
              </a:defRPr>
            </a:lvl3pPr>
            <a:lvl4pPr lvl="3" rtl="0">
              <a:spcBef>
                <a:spcPts val="0"/>
              </a:spcBef>
              <a:spcAft>
                <a:spcPts val="0"/>
              </a:spcAft>
              <a:buClr>
                <a:schemeClr val="dk1"/>
              </a:buClr>
              <a:buSzPts val="3000"/>
              <a:buFont typeface="Saira"/>
              <a:buNone/>
              <a:defRPr sz="3000">
                <a:solidFill>
                  <a:schemeClr val="dk1"/>
                </a:solidFill>
                <a:latin typeface="Saira"/>
                <a:ea typeface="Saira"/>
                <a:cs typeface="Saira"/>
                <a:sym typeface="Saira"/>
              </a:defRPr>
            </a:lvl4pPr>
            <a:lvl5pPr lvl="4" rtl="0">
              <a:spcBef>
                <a:spcPts val="0"/>
              </a:spcBef>
              <a:spcAft>
                <a:spcPts val="0"/>
              </a:spcAft>
              <a:buClr>
                <a:schemeClr val="dk1"/>
              </a:buClr>
              <a:buSzPts val="3000"/>
              <a:buFont typeface="Saira"/>
              <a:buNone/>
              <a:defRPr sz="3000">
                <a:solidFill>
                  <a:schemeClr val="dk1"/>
                </a:solidFill>
                <a:latin typeface="Saira"/>
                <a:ea typeface="Saira"/>
                <a:cs typeface="Saira"/>
                <a:sym typeface="Saira"/>
              </a:defRPr>
            </a:lvl5pPr>
            <a:lvl6pPr lvl="5" rtl="0">
              <a:spcBef>
                <a:spcPts val="0"/>
              </a:spcBef>
              <a:spcAft>
                <a:spcPts val="0"/>
              </a:spcAft>
              <a:buClr>
                <a:schemeClr val="dk1"/>
              </a:buClr>
              <a:buSzPts val="3000"/>
              <a:buFont typeface="Saira"/>
              <a:buNone/>
              <a:defRPr sz="3000">
                <a:solidFill>
                  <a:schemeClr val="dk1"/>
                </a:solidFill>
                <a:latin typeface="Saira"/>
                <a:ea typeface="Saira"/>
                <a:cs typeface="Saira"/>
                <a:sym typeface="Saira"/>
              </a:defRPr>
            </a:lvl6pPr>
            <a:lvl7pPr lvl="6" rtl="0">
              <a:spcBef>
                <a:spcPts val="0"/>
              </a:spcBef>
              <a:spcAft>
                <a:spcPts val="0"/>
              </a:spcAft>
              <a:buClr>
                <a:schemeClr val="dk1"/>
              </a:buClr>
              <a:buSzPts val="3000"/>
              <a:buFont typeface="Saira"/>
              <a:buNone/>
              <a:defRPr sz="3000">
                <a:solidFill>
                  <a:schemeClr val="dk1"/>
                </a:solidFill>
                <a:latin typeface="Saira"/>
                <a:ea typeface="Saira"/>
                <a:cs typeface="Saira"/>
                <a:sym typeface="Saira"/>
              </a:defRPr>
            </a:lvl7pPr>
            <a:lvl8pPr lvl="7" rtl="0">
              <a:spcBef>
                <a:spcPts val="0"/>
              </a:spcBef>
              <a:spcAft>
                <a:spcPts val="0"/>
              </a:spcAft>
              <a:buClr>
                <a:schemeClr val="dk1"/>
              </a:buClr>
              <a:buSzPts val="3000"/>
              <a:buFont typeface="Saira"/>
              <a:buNone/>
              <a:defRPr sz="3000">
                <a:solidFill>
                  <a:schemeClr val="dk1"/>
                </a:solidFill>
                <a:latin typeface="Saira"/>
                <a:ea typeface="Saira"/>
                <a:cs typeface="Saira"/>
                <a:sym typeface="Saira"/>
              </a:defRPr>
            </a:lvl8pPr>
            <a:lvl9pPr lvl="8" rtl="0">
              <a:spcBef>
                <a:spcPts val="0"/>
              </a:spcBef>
              <a:spcAft>
                <a:spcPts val="0"/>
              </a:spcAft>
              <a:buClr>
                <a:schemeClr val="dk1"/>
              </a:buClr>
              <a:buSzPts val="3000"/>
              <a:buFont typeface="Saira"/>
              <a:buNone/>
              <a:defRPr sz="3000">
                <a:solidFill>
                  <a:schemeClr val="dk1"/>
                </a:solidFill>
                <a:latin typeface="Saira"/>
                <a:ea typeface="Saira"/>
                <a:cs typeface="Saira"/>
                <a:sym typeface="Saira"/>
              </a:defRPr>
            </a:lvl9pPr>
          </a:lstStyle>
          <a:p>
            <a:endParaRPr/>
          </a:p>
        </p:txBody>
      </p:sp>
      <p:sp>
        <p:nvSpPr>
          <p:cNvPr id="52" name="Google Shape;52;p13"/>
          <p:cNvSpPr txBox="1">
            <a:spLocks noGrp="1"/>
          </p:cNvSpPr>
          <p:nvPr>
            <p:ph type="body" idx="1"/>
          </p:nvPr>
        </p:nvSpPr>
        <p:spPr>
          <a:xfrm>
            <a:off x="720000" y="2151600"/>
            <a:ext cx="7704000" cy="2272800"/>
          </a:xfrm>
          <a:prstGeom prst="rect">
            <a:avLst/>
          </a:prstGeom>
          <a:noFill/>
          <a:ln>
            <a:noFill/>
          </a:ln>
        </p:spPr>
        <p:txBody>
          <a:bodyPr spcFirstLastPara="1" wrap="square" lIns="0" tIns="91425" rIns="91425" bIns="91425" anchor="t" anchorCtr="0">
            <a:noAutofit/>
          </a:bodyPr>
          <a:lstStyle>
            <a:lvl1pPr marL="457200" lvl="0" indent="-317500" rtl="0">
              <a:lnSpc>
                <a:spcPct val="115000"/>
              </a:lnSpc>
              <a:spcBef>
                <a:spcPts val="0"/>
              </a:spcBef>
              <a:spcAft>
                <a:spcPts val="0"/>
              </a:spcAft>
              <a:buClr>
                <a:schemeClr val="dk1"/>
              </a:buClr>
              <a:buSzPts val="1400"/>
              <a:buFont typeface="Saira"/>
              <a:buChar char="●"/>
              <a:defRPr>
                <a:solidFill>
                  <a:schemeClr val="dk1"/>
                </a:solidFill>
                <a:latin typeface="Saira"/>
                <a:ea typeface="Saira"/>
                <a:cs typeface="Saira"/>
                <a:sym typeface="Saira"/>
              </a:defRPr>
            </a:lvl1pPr>
            <a:lvl2pPr marL="914400" lvl="1" indent="-317500" rtl="0">
              <a:lnSpc>
                <a:spcPct val="115000"/>
              </a:lnSpc>
              <a:spcBef>
                <a:spcPts val="0"/>
              </a:spcBef>
              <a:spcAft>
                <a:spcPts val="0"/>
              </a:spcAft>
              <a:buClr>
                <a:schemeClr val="dk1"/>
              </a:buClr>
              <a:buSzPts val="1400"/>
              <a:buFont typeface="Saira"/>
              <a:buChar char="○"/>
              <a:defRPr>
                <a:solidFill>
                  <a:schemeClr val="dk1"/>
                </a:solidFill>
                <a:latin typeface="Saira"/>
                <a:ea typeface="Saira"/>
                <a:cs typeface="Saira"/>
                <a:sym typeface="Saira"/>
              </a:defRPr>
            </a:lvl2pPr>
            <a:lvl3pPr marL="1371600" lvl="2" indent="-317500" rtl="0">
              <a:lnSpc>
                <a:spcPct val="115000"/>
              </a:lnSpc>
              <a:spcBef>
                <a:spcPts val="0"/>
              </a:spcBef>
              <a:spcAft>
                <a:spcPts val="0"/>
              </a:spcAft>
              <a:buClr>
                <a:schemeClr val="dk1"/>
              </a:buClr>
              <a:buSzPts val="1400"/>
              <a:buFont typeface="Saira"/>
              <a:buChar char="■"/>
              <a:defRPr>
                <a:solidFill>
                  <a:schemeClr val="dk1"/>
                </a:solidFill>
                <a:latin typeface="Saira"/>
                <a:ea typeface="Saira"/>
                <a:cs typeface="Saira"/>
                <a:sym typeface="Saira"/>
              </a:defRPr>
            </a:lvl3pPr>
            <a:lvl4pPr marL="1828800" lvl="3" indent="-317500" rtl="0">
              <a:lnSpc>
                <a:spcPct val="115000"/>
              </a:lnSpc>
              <a:spcBef>
                <a:spcPts val="0"/>
              </a:spcBef>
              <a:spcAft>
                <a:spcPts val="0"/>
              </a:spcAft>
              <a:buClr>
                <a:schemeClr val="dk1"/>
              </a:buClr>
              <a:buSzPts val="1400"/>
              <a:buFont typeface="Saira"/>
              <a:buChar char="●"/>
              <a:defRPr>
                <a:solidFill>
                  <a:schemeClr val="dk1"/>
                </a:solidFill>
                <a:latin typeface="Saira"/>
                <a:ea typeface="Saira"/>
                <a:cs typeface="Saira"/>
                <a:sym typeface="Saira"/>
              </a:defRPr>
            </a:lvl4pPr>
            <a:lvl5pPr marL="2286000" lvl="4" indent="-317500" rtl="0">
              <a:lnSpc>
                <a:spcPct val="115000"/>
              </a:lnSpc>
              <a:spcBef>
                <a:spcPts val="0"/>
              </a:spcBef>
              <a:spcAft>
                <a:spcPts val="0"/>
              </a:spcAft>
              <a:buClr>
                <a:schemeClr val="dk1"/>
              </a:buClr>
              <a:buSzPts val="1400"/>
              <a:buFont typeface="Saira"/>
              <a:buChar char="○"/>
              <a:defRPr>
                <a:solidFill>
                  <a:schemeClr val="dk1"/>
                </a:solidFill>
                <a:latin typeface="Saira"/>
                <a:ea typeface="Saira"/>
                <a:cs typeface="Saira"/>
                <a:sym typeface="Saira"/>
              </a:defRPr>
            </a:lvl5pPr>
            <a:lvl6pPr marL="2743200" lvl="5" indent="-317500" rtl="0">
              <a:lnSpc>
                <a:spcPct val="115000"/>
              </a:lnSpc>
              <a:spcBef>
                <a:spcPts val="0"/>
              </a:spcBef>
              <a:spcAft>
                <a:spcPts val="0"/>
              </a:spcAft>
              <a:buClr>
                <a:schemeClr val="dk1"/>
              </a:buClr>
              <a:buSzPts val="1400"/>
              <a:buFont typeface="Saira"/>
              <a:buChar char="■"/>
              <a:defRPr>
                <a:solidFill>
                  <a:schemeClr val="dk1"/>
                </a:solidFill>
                <a:latin typeface="Saira"/>
                <a:ea typeface="Saira"/>
                <a:cs typeface="Saira"/>
                <a:sym typeface="Saira"/>
              </a:defRPr>
            </a:lvl6pPr>
            <a:lvl7pPr marL="3200400" lvl="6" indent="-317500" rtl="0">
              <a:lnSpc>
                <a:spcPct val="115000"/>
              </a:lnSpc>
              <a:spcBef>
                <a:spcPts val="0"/>
              </a:spcBef>
              <a:spcAft>
                <a:spcPts val="0"/>
              </a:spcAft>
              <a:buClr>
                <a:schemeClr val="dk1"/>
              </a:buClr>
              <a:buSzPts val="1400"/>
              <a:buFont typeface="Saira"/>
              <a:buChar char="●"/>
              <a:defRPr>
                <a:solidFill>
                  <a:schemeClr val="dk1"/>
                </a:solidFill>
                <a:latin typeface="Saira"/>
                <a:ea typeface="Saira"/>
                <a:cs typeface="Saira"/>
                <a:sym typeface="Saira"/>
              </a:defRPr>
            </a:lvl7pPr>
            <a:lvl8pPr marL="3657600" lvl="7" indent="-317500" rtl="0">
              <a:lnSpc>
                <a:spcPct val="115000"/>
              </a:lnSpc>
              <a:spcBef>
                <a:spcPts val="0"/>
              </a:spcBef>
              <a:spcAft>
                <a:spcPts val="0"/>
              </a:spcAft>
              <a:buClr>
                <a:schemeClr val="dk1"/>
              </a:buClr>
              <a:buSzPts val="1400"/>
              <a:buFont typeface="Saira"/>
              <a:buChar char="○"/>
              <a:defRPr>
                <a:solidFill>
                  <a:schemeClr val="dk1"/>
                </a:solidFill>
                <a:latin typeface="Saira"/>
                <a:ea typeface="Saira"/>
                <a:cs typeface="Saira"/>
                <a:sym typeface="Saira"/>
              </a:defRPr>
            </a:lvl8pPr>
            <a:lvl9pPr marL="4114800" lvl="8" indent="-317500" rtl="0">
              <a:lnSpc>
                <a:spcPct val="115000"/>
              </a:lnSpc>
              <a:spcBef>
                <a:spcPts val="0"/>
              </a:spcBef>
              <a:spcAft>
                <a:spcPts val="0"/>
              </a:spcAft>
              <a:buClr>
                <a:schemeClr val="dk1"/>
              </a:buClr>
              <a:buSzPts val="1400"/>
              <a:buFont typeface="Saira"/>
              <a:buChar char="■"/>
              <a:defRPr>
                <a:solidFill>
                  <a:schemeClr val="dk1"/>
                </a:solidFill>
                <a:latin typeface="Saira"/>
                <a:ea typeface="Saira"/>
                <a:cs typeface="Saira"/>
                <a:sym typeface="Saira"/>
              </a:defRPr>
            </a:lvl9pPr>
          </a:lstStyle>
          <a:p>
            <a:endParaRPr/>
          </a:p>
        </p:txBody>
      </p:sp>
      <p:sp>
        <p:nvSpPr>
          <p:cNvPr id="53" name="Google Shape;53;p13"/>
          <p:cNvSpPr txBox="1">
            <a:spLocks noGrp="1"/>
          </p:cNvSpPr>
          <p:nvPr>
            <p:ph type="sldNum" idx="12"/>
          </p:nvPr>
        </p:nvSpPr>
        <p:spPr>
          <a:xfrm>
            <a:off x="8711925" y="4711800"/>
            <a:ext cx="432000" cy="431700"/>
          </a:xfrm>
          <a:prstGeom prst="rect">
            <a:avLst/>
          </a:prstGeom>
          <a:solidFill>
            <a:schemeClr val="dk1"/>
          </a:solidFill>
          <a:ln>
            <a:noFill/>
          </a:ln>
        </p:spPr>
        <p:txBody>
          <a:bodyPr spcFirstLastPara="1" wrap="square" lIns="91425" tIns="91425" rIns="91425" bIns="91425" anchor="ctr" anchorCtr="0">
            <a:noAutofit/>
          </a:bodyPr>
          <a:lstStyle>
            <a:lvl1pPr lvl="0" algn="ctr" rtl="0">
              <a:buNone/>
              <a:defRPr sz="1200">
                <a:solidFill>
                  <a:schemeClr val="lt1"/>
                </a:solidFill>
                <a:latin typeface="Saira"/>
                <a:ea typeface="Saira"/>
                <a:cs typeface="Saira"/>
                <a:sym typeface="Saira"/>
              </a:defRPr>
            </a:lvl1pPr>
            <a:lvl2pPr lvl="1" algn="ctr" rtl="0">
              <a:buNone/>
              <a:defRPr sz="1200">
                <a:solidFill>
                  <a:schemeClr val="lt1"/>
                </a:solidFill>
                <a:latin typeface="Saira"/>
                <a:ea typeface="Saira"/>
                <a:cs typeface="Saira"/>
                <a:sym typeface="Saira"/>
              </a:defRPr>
            </a:lvl2pPr>
            <a:lvl3pPr lvl="2" algn="ctr" rtl="0">
              <a:buNone/>
              <a:defRPr sz="1200">
                <a:solidFill>
                  <a:schemeClr val="lt1"/>
                </a:solidFill>
                <a:latin typeface="Saira"/>
                <a:ea typeface="Saira"/>
                <a:cs typeface="Saira"/>
                <a:sym typeface="Saira"/>
              </a:defRPr>
            </a:lvl3pPr>
            <a:lvl4pPr lvl="3" algn="ctr" rtl="0">
              <a:buNone/>
              <a:defRPr sz="1200">
                <a:solidFill>
                  <a:schemeClr val="lt1"/>
                </a:solidFill>
                <a:latin typeface="Saira"/>
                <a:ea typeface="Saira"/>
                <a:cs typeface="Saira"/>
                <a:sym typeface="Saira"/>
              </a:defRPr>
            </a:lvl4pPr>
            <a:lvl5pPr lvl="4" algn="ctr" rtl="0">
              <a:buNone/>
              <a:defRPr sz="1200">
                <a:solidFill>
                  <a:schemeClr val="lt1"/>
                </a:solidFill>
                <a:latin typeface="Saira"/>
                <a:ea typeface="Saira"/>
                <a:cs typeface="Saira"/>
                <a:sym typeface="Saira"/>
              </a:defRPr>
            </a:lvl5pPr>
            <a:lvl6pPr lvl="5" algn="ctr" rtl="0">
              <a:buNone/>
              <a:defRPr sz="1200">
                <a:solidFill>
                  <a:schemeClr val="lt1"/>
                </a:solidFill>
                <a:latin typeface="Saira"/>
                <a:ea typeface="Saira"/>
                <a:cs typeface="Saira"/>
                <a:sym typeface="Saira"/>
              </a:defRPr>
            </a:lvl6pPr>
            <a:lvl7pPr lvl="6" algn="ctr" rtl="0">
              <a:buNone/>
              <a:defRPr sz="1200">
                <a:solidFill>
                  <a:schemeClr val="lt1"/>
                </a:solidFill>
                <a:latin typeface="Saira"/>
                <a:ea typeface="Saira"/>
                <a:cs typeface="Saira"/>
                <a:sym typeface="Saira"/>
              </a:defRPr>
            </a:lvl7pPr>
            <a:lvl8pPr lvl="7" algn="ctr" rtl="0">
              <a:buNone/>
              <a:defRPr sz="1200">
                <a:solidFill>
                  <a:schemeClr val="lt1"/>
                </a:solidFill>
                <a:latin typeface="Saira"/>
                <a:ea typeface="Saira"/>
                <a:cs typeface="Saira"/>
                <a:sym typeface="Saira"/>
              </a:defRPr>
            </a:lvl8pPr>
            <a:lvl9pPr lvl="8" algn="ctr" rtl="0">
              <a:buNone/>
              <a:defRPr sz="1200">
                <a:solidFill>
                  <a:schemeClr val="lt1"/>
                </a:solidFill>
                <a:latin typeface="Saira"/>
                <a:ea typeface="Saira"/>
                <a:cs typeface="Saira"/>
                <a:sym typeface="Saira"/>
              </a:defRPr>
            </a:lvl9pPr>
          </a:lstStyle>
          <a:p>
            <a:pPr marL="0" lvl="0" indent="0" algn="ctr" rtl="0">
              <a:spcBef>
                <a:spcPts val="0"/>
              </a:spcBef>
              <a:spcAft>
                <a:spcPts val="0"/>
              </a:spcAft>
              <a:buNone/>
            </a:pPr>
            <a:fld id="{00000000-1234-1234-1234-123412341234}" type="slidenum">
              <a:rPr lang="pt-BR"/>
              <a:t>‹nº›</a:t>
            </a:fld>
            <a:endParaRPr/>
          </a:p>
        </p:txBody>
      </p:sp>
      <p:sp>
        <p:nvSpPr>
          <p:cNvPr id="54" name="Google Shape;54;p13"/>
          <p:cNvSpPr txBox="1">
            <a:spLocks noGrp="1"/>
          </p:cNvSpPr>
          <p:nvPr>
            <p:ph type="sldNum" idx="2"/>
          </p:nvPr>
        </p:nvSpPr>
        <p:spPr>
          <a:xfrm>
            <a:off x="8711925" y="4711800"/>
            <a:ext cx="432000" cy="431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59"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1"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94" r:id="rId28"/>
  </p:sldLayoutIdLst>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6DDE9D57-488D-0D48-B1B2-19AD8F891A0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724C5D55-134A-9D4E-A86D-C822D9A050A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D5B5652-A425-CC41-8A59-F88DBADFB13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CDABA4-A351-344A-9E97-5EAD38F78DB3}" type="datetimeFigureOut">
              <a:rPr lang="pt-BR" smtClean="0"/>
              <a:t>21/05/2024</a:t>
            </a:fld>
            <a:endParaRPr lang="pt-BR"/>
          </a:p>
        </p:txBody>
      </p:sp>
      <p:sp>
        <p:nvSpPr>
          <p:cNvPr id="5" name="Espaço Reservado para Rodapé 4">
            <a:extLst>
              <a:ext uri="{FF2B5EF4-FFF2-40B4-BE49-F238E27FC236}">
                <a16:creationId xmlns:a16="http://schemas.microsoft.com/office/drawing/2014/main" id="{2E12149D-171A-294E-A94B-0512F1D66AC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0BC0AFAC-FF88-5B46-8949-FA85F47FD4A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8FCFA25-914A-6142-B904-5C76B2A28155}" type="slidenum">
              <a:rPr lang="pt-BR" smtClean="0"/>
              <a:t>‹nº›</a:t>
            </a:fld>
            <a:endParaRPr lang="pt-BR"/>
          </a:p>
        </p:txBody>
      </p:sp>
    </p:spTree>
    <p:extLst>
      <p:ext uri="{BB962C8B-B14F-4D97-AF65-F5344CB8AC3E}">
        <p14:creationId xmlns:p14="http://schemas.microsoft.com/office/powerpoint/2010/main" val="152805959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t-B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8809902" y="4852130"/>
            <a:ext cx="118623" cy="92333"/>
          </a:xfrm>
          <a:prstGeom prst="rect">
            <a:avLst/>
          </a:prstGeom>
          <a:ln w="12700">
            <a:miter lim="400000"/>
          </a:ln>
        </p:spPr>
        <p:txBody>
          <a:bodyPr wrap="none" lIns="0" tIns="0" rIns="0" bIns="0" anchor="b" anchorCtr="0">
            <a:spAutoFit/>
          </a:bodyPr>
          <a:lstStyle>
            <a:lvl1pPr algn="r">
              <a:defRPr sz="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‹nº›</a:t>
            </a:fld>
            <a:endParaRPr lang="en-US" dirty="0"/>
          </a:p>
        </p:txBody>
      </p:sp>
      <p:sp>
        <p:nvSpPr>
          <p:cNvPr id="48" name="Title Text"/>
          <p:cNvSpPr txBox="1">
            <a:spLocks noGrp="1"/>
          </p:cNvSpPr>
          <p:nvPr>
            <p:ph type="title"/>
          </p:nvPr>
        </p:nvSpPr>
        <p:spPr>
          <a:xfrm>
            <a:off x="215999" y="216027"/>
            <a:ext cx="8470194" cy="994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Title Text</a:t>
            </a:r>
          </a:p>
        </p:txBody>
      </p:sp>
      <p:sp>
        <p:nvSpPr>
          <p:cNvPr id="49" name="Body Level One…"/>
          <p:cNvSpPr txBox="1">
            <a:spLocks noGrp="1"/>
          </p:cNvSpPr>
          <p:nvPr>
            <p:ph type="body" idx="1"/>
          </p:nvPr>
        </p:nvSpPr>
        <p:spPr>
          <a:xfrm>
            <a:off x="215475" y="1247775"/>
            <a:ext cx="8470194" cy="32510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Body Level One</a:t>
            </a:r>
          </a:p>
          <a:p>
            <a:pPr lvl="1"/>
            <a:r>
              <a:rPr dirty="0"/>
              <a:t>Body Level Two</a:t>
            </a:r>
            <a:endParaRPr lang="en-CA" dirty="0"/>
          </a:p>
          <a:p>
            <a:pPr lvl="2"/>
            <a:r>
              <a:rPr lang="en-CA" dirty="0"/>
              <a:t>Body Level Three</a:t>
            </a:r>
          </a:p>
          <a:p>
            <a:pPr lvl="3"/>
            <a:r>
              <a:rPr lang="en-CA"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213094" y="4801588"/>
            <a:ext cx="1858324" cy="142875"/>
          </a:xfrm>
          <a:prstGeom prst="rect">
            <a:avLst/>
          </a:prstGeom>
        </p:spPr>
        <p:txBody>
          <a:bodyPr vert="horz" lIns="0" tIns="0" rIns="0" bIns="0" rtlCol="0" anchor="b"/>
          <a:lstStyle>
            <a:lvl1pPr algn="l">
              <a:defRPr sz="600" b="0" i="0">
                <a:solidFill>
                  <a:schemeClr val="tx1"/>
                </a:solidFill>
                <a:latin typeface="IBM Plex Sans Light" panose="020B0403050203000203" pitchFamily="34" charset="0"/>
              </a:defRPr>
            </a:lvl1pPr>
          </a:lstStyle>
          <a:p>
            <a:endParaRPr lang="en-US" dirty="0"/>
          </a:p>
        </p:txBody>
      </p:sp>
    </p:spTree>
    <p:extLst>
      <p:ext uri="{BB962C8B-B14F-4D97-AF65-F5344CB8AC3E}">
        <p14:creationId xmlns:p14="http://schemas.microsoft.com/office/powerpoint/2010/main" val="1760338651"/>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 id="2147483744" r:id="rId36"/>
    <p:sldLayoutId id="2147483745" r:id="rId37"/>
    <p:sldLayoutId id="2147483746" r:id="rId38"/>
    <p:sldLayoutId id="2147483747" r:id="rId39"/>
    <p:sldLayoutId id="2147483748" r:id="rId40"/>
    <p:sldLayoutId id="2147483749" r:id="rId41"/>
    <p:sldLayoutId id="2147483750" r:id="rId42"/>
    <p:sldLayoutId id="2147483751" r:id="rId43"/>
    <p:sldLayoutId id="2147483752" r:id="rId44"/>
    <p:sldLayoutId id="2147483753" r:id="rId45"/>
    <p:sldLayoutId id="2147483754" r:id="rId46"/>
    <p:sldLayoutId id="2147483755" r:id="rId47"/>
    <p:sldLayoutId id="2147483756" r:id="rId48"/>
  </p:sldLayoutIdLst>
  <p:transition spd="med"/>
  <p:hf sldNum="0" hdr="0" ftr="0" dt="0"/>
  <p:txStyles>
    <p:titleStyle>
      <a:lvl1pPr marL="0" marR="0" indent="0" algn="l" defTabSz="914400" rtl="0" eaLnBrk="1" latinLnBrk="0" hangingPunct="1">
        <a:lnSpc>
          <a:spcPct val="100000"/>
        </a:lnSpc>
        <a:spcBef>
          <a:spcPts val="0"/>
        </a:spcBef>
        <a:spcAft>
          <a:spcPts val="0"/>
        </a:spcAft>
        <a:buClrTx/>
        <a:buSzTx/>
        <a:buFontTx/>
        <a:buNone/>
        <a:tabLst/>
        <a:defRPr sz="2400" b="0" i="0" u="none" strike="noStrike" cap="none" spc="0" baseline="0">
          <a:solidFill>
            <a:schemeClr val="tx2"/>
          </a:solidFill>
          <a:uFillTx/>
          <a:latin typeface="IBM Plex Sans Light" panose="020B0403050203000203" pitchFamily="34" charset="0"/>
          <a:ea typeface="+mj-ea"/>
          <a:cs typeface="+mj-cs"/>
          <a:sym typeface="IBM Plex Sans Light"/>
        </a:defRPr>
      </a:lvl1pPr>
      <a:lvl2pPr marL="0" marR="0" indent="0" algn="l" defTabSz="914400" rtl="0" eaLnBrk="1" latinLnBrk="0" hangingPunct="1">
        <a:lnSpc>
          <a:spcPct val="90000"/>
        </a:lnSpc>
        <a:spcBef>
          <a:spcPts val="0"/>
        </a:spcBef>
        <a:spcAft>
          <a:spcPts val="0"/>
        </a:spcAft>
        <a:buClrTx/>
        <a:buSzTx/>
        <a:buFontTx/>
        <a:buNone/>
        <a:tabLst/>
        <a:defRPr sz="2400" b="0" i="0" u="none" strike="noStrike" cap="none" spc="0" baseline="0">
          <a:solidFill>
            <a:srgbClr val="000000"/>
          </a:solidFill>
          <a:uFillTx/>
          <a:latin typeface="+mj-lt"/>
          <a:ea typeface="+mj-ea"/>
          <a:cs typeface="+mj-cs"/>
          <a:sym typeface="IBM Plex Sans Light"/>
        </a:defRPr>
      </a:lvl2pPr>
      <a:lvl3pPr marL="0" marR="0" indent="0" algn="l" defTabSz="914400" rtl="0" eaLnBrk="1" latinLnBrk="0" hangingPunct="1">
        <a:lnSpc>
          <a:spcPct val="90000"/>
        </a:lnSpc>
        <a:spcBef>
          <a:spcPts val="0"/>
        </a:spcBef>
        <a:spcAft>
          <a:spcPts val="0"/>
        </a:spcAft>
        <a:buClrTx/>
        <a:buSzTx/>
        <a:buFontTx/>
        <a:buNone/>
        <a:tabLst/>
        <a:defRPr sz="2400" b="0" i="0" u="none" strike="noStrike" cap="none" spc="0" baseline="0">
          <a:solidFill>
            <a:srgbClr val="000000"/>
          </a:solidFill>
          <a:uFillTx/>
          <a:latin typeface="+mj-lt"/>
          <a:ea typeface="+mj-ea"/>
          <a:cs typeface="+mj-cs"/>
          <a:sym typeface="IBM Plex Sans Light"/>
        </a:defRPr>
      </a:lvl3pPr>
      <a:lvl4pPr marL="0" marR="0" indent="0" algn="l" defTabSz="914400" rtl="0" eaLnBrk="1" latinLnBrk="0" hangingPunct="1">
        <a:lnSpc>
          <a:spcPct val="90000"/>
        </a:lnSpc>
        <a:spcBef>
          <a:spcPts val="0"/>
        </a:spcBef>
        <a:spcAft>
          <a:spcPts val="0"/>
        </a:spcAft>
        <a:buClrTx/>
        <a:buSzTx/>
        <a:buFontTx/>
        <a:buNone/>
        <a:tabLst/>
        <a:defRPr sz="2400" b="0" i="0" u="none" strike="noStrike" cap="none" spc="0" baseline="0">
          <a:solidFill>
            <a:srgbClr val="000000"/>
          </a:solidFill>
          <a:uFillTx/>
          <a:latin typeface="+mj-lt"/>
          <a:ea typeface="+mj-ea"/>
          <a:cs typeface="+mj-cs"/>
          <a:sym typeface="IBM Plex Sans Light"/>
        </a:defRPr>
      </a:lvl4pPr>
      <a:lvl5pPr marL="0" marR="0" indent="0" algn="l" defTabSz="914400" rtl="0" eaLnBrk="1" latinLnBrk="0" hangingPunct="1">
        <a:lnSpc>
          <a:spcPct val="90000"/>
        </a:lnSpc>
        <a:spcBef>
          <a:spcPts val="0"/>
        </a:spcBef>
        <a:spcAft>
          <a:spcPts val="0"/>
        </a:spcAft>
        <a:buClrTx/>
        <a:buSzTx/>
        <a:buFontTx/>
        <a:buNone/>
        <a:tabLst/>
        <a:defRPr sz="2400" b="0" i="0" u="none" strike="noStrike" cap="none" spc="0" baseline="0">
          <a:solidFill>
            <a:srgbClr val="000000"/>
          </a:solidFill>
          <a:uFillTx/>
          <a:latin typeface="+mj-lt"/>
          <a:ea typeface="+mj-ea"/>
          <a:cs typeface="+mj-cs"/>
          <a:sym typeface="IBM Plex Sans Light"/>
        </a:defRPr>
      </a:lvl5pPr>
      <a:lvl6pPr marL="0" marR="0" indent="135963" algn="l" defTabSz="914400" rtl="0" eaLnBrk="1" latinLnBrk="0" hangingPunct="1">
        <a:lnSpc>
          <a:spcPct val="90000"/>
        </a:lnSpc>
        <a:spcBef>
          <a:spcPts val="0"/>
        </a:spcBef>
        <a:spcAft>
          <a:spcPts val="0"/>
        </a:spcAft>
        <a:buClrTx/>
        <a:buSzTx/>
        <a:buFontTx/>
        <a:buNone/>
        <a:tabLst/>
        <a:defRPr sz="2400" b="0" i="0" u="none" strike="noStrike" cap="none" spc="0" baseline="0">
          <a:solidFill>
            <a:srgbClr val="000000"/>
          </a:solidFill>
          <a:uFillTx/>
          <a:latin typeface="+mj-lt"/>
          <a:ea typeface="+mj-ea"/>
          <a:cs typeface="+mj-cs"/>
          <a:sym typeface="IBM Plex Sans Light"/>
        </a:defRPr>
      </a:lvl6pPr>
      <a:lvl7pPr marL="0" marR="0" indent="271927" algn="l" defTabSz="914400" rtl="0" eaLnBrk="1" latinLnBrk="0" hangingPunct="1">
        <a:lnSpc>
          <a:spcPct val="90000"/>
        </a:lnSpc>
        <a:spcBef>
          <a:spcPts val="0"/>
        </a:spcBef>
        <a:spcAft>
          <a:spcPts val="0"/>
        </a:spcAft>
        <a:buClrTx/>
        <a:buSzTx/>
        <a:buFontTx/>
        <a:buNone/>
        <a:tabLst/>
        <a:defRPr sz="2400" b="0" i="0" u="none" strike="noStrike" cap="none" spc="0" baseline="0">
          <a:solidFill>
            <a:srgbClr val="000000"/>
          </a:solidFill>
          <a:uFillTx/>
          <a:latin typeface="+mj-lt"/>
          <a:ea typeface="+mj-ea"/>
          <a:cs typeface="+mj-cs"/>
          <a:sym typeface="IBM Plex Sans Light"/>
        </a:defRPr>
      </a:lvl7pPr>
      <a:lvl8pPr marL="0" marR="0" indent="407890" algn="l" defTabSz="914400" rtl="0" eaLnBrk="1" latinLnBrk="0" hangingPunct="1">
        <a:lnSpc>
          <a:spcPct val="90000"/>
        </a:lnSpc>
        <a:spcBef>
          <a:spcPts val="0"/>
        </a:spcBef>
        <a:spcAft>
          <a:spcPts val="0"/>
        </a:spcAft>
        <a:buClrTx/>
        <a:buSzTx/>
        <a:buFontTx/>
        <a:buNone/>
        <a:tabLst/>
        <a:defRPr sz="2400" b="0" i="0" u="none" strike="noStrike" cap="none" spc="0" baseline="0">
          <a:solidFill>
            <a:srgbClr val="000000"/>
          </a:solidFill>
          <a:uFillTx/>
          <a:latin typeface="+mj-lt"/>
          <a:ea typeface="+mj-ea"/>
          <a:cs typeface="+mj-cs"/>
          <a:sym typeface="IBM Plex Sans Light"/>
        </a:defRPr>
      </a:lvl8pPr>
      <a:lvl9pPr marL="0" marR="0" indent="543854" algn="l" defTabSz="914400" rtl="0" eaLnBrk="1" latinLnBrk="0" hangingPunct="1">
        <a:lnSpc>
          <a:spcPct val="90000"/>
        </a:lnSpc>
        <a:spcBef>
          <a:spcPts val="0"/>
        </a:spcBef>
        <a:spcAft>
          <a:spcPts val="0"/>
        </a:spcAft>
        <a:buClrTx/>
        <a:buSzTx/>
        <a:buFontTx/>
        <a:buNone/>
        <a:tabLst/>
        <a:defRPr sz="2400" b="0" i="0" u="none" strike="noStrike" cap="none" spc="0" baseline="0">
          <a:solidFill>
            <a:srgbClr val="000000"/>
          </a:solidFill>
          <a:uFillTx/>
          <a:latin typeface="+mj-lt"/>
          <a:ea typeface="+mj-ea"/>
          <a:cs typeface="+mj-cs"/>
          <a:sym typeface="IBM Plex Sans Light"/>
        </a:defRPr>
      </a:lvl9pPr>
    </p:titleStyle>
    <p:bodyStyle>
      <a:lvl1pPr marL="0" marR="0" indent="0" algn="l" defTabSz="914400" rtl="0" eaLnBrk="1" latinLnBrk="0" hangingPunct="1">
        <a:lnSpc>
          <a:spcPct val="100000"/>
        </a:lnSpc>
        <a:spcBef>
          <a:spcPts val="0"/>
        </a:spcBef>
        <a:spcAft>
          <a:spcPts val="0"/>
        </a:spcAft>
        <a:buClr>
          <a:schemeClr val="tx1"/>
        </a:buClr>
        <a:buSzTx/>
        <a:buFont typeface="Arial" panose="020B0604020202020204" pitchFamily="34" charset="0"/>
        <a:buNone/>
        <a:tabLst/>
        <a:defRPr sz="135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122850" marR="0" indent="-122850" algn="l" defTabSz="914400" rtl="0" eaLnBrk="1" latinLnBrk="0" hangingPunct="1">
        <a:lnSpc>
          <a:spcPct val="100000"/>
        </a:lnSpc>
        <a:spcBef>
          <a:spcPts val="0"/>
        </a:spcBef>
        <a:spcAft>
          <a:spcPts val="0"/>
        </a:spcAft>
        <a:buClr>
          <a:schemeClr val="tx1"/>
        </a:buClr>
        <a:buSzPct val="100000"/>
        <a:buFont typeface="Arial" panose="020B0604020202020204" pitchFamily="34" charset="0"/>
        <a:buChar char="•"/>
        <a:tabLst/>
        <a:defRPr sz="135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247050" marR="0" indent="-122850" algn="l" defTabSz="914400" rtl="0" eaLnBrk="1" latinLnBrk="0" hangingPunct="1">
        <a:lnSpc>
          <a:spcPct val="100000"/>
        </a:lnSpc>
        <a:spcBef>
          <a:spcPts val="0"/>
        </a:spcBef>
        <a:spcAft>
          <a:spcPts val="0"/>
        </a:spcAft>
        <a:buClr>
          <a:schemeClr val="tx1"/>
        </a:buClr>
        <a:buSzPct val="100000"/>
        <a:buFont typeface="Arial" panose="020B0604020202020204" pitchFamily="34" charset="0"/>
        <a:buChar char="•"/>
        <a:tabLst/>
        <a:defRPr sz="135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369900" marR="0" indent="-122850" algn="l" defTabSz="914400" rtl="0" eaLnBrk="1" latinLnBrk="0" hangingPunct="1">
        <a:lnSpc>
          <a:spcPct val="100000"/>
        </a:lnSpc>
        <a:spcBef>
          <a:spcPts val="0"/>
        </a:spcBef>
        <a:spcAft>
          <a:spcPts val="0"/>
        </a:spcAft>
        <a:buClr>
          <a:schemeClr val="tx1"/>
        </a:buClr>
        <a:buSzPct val="100000"/>
        <a:buFont typeface="Arial" panose="020B0604020202020204" pitchFamily="34" charset="0"/>
        <a:buChar char="•"/>
        <a:tabLst/>
        <a:defRPr sz="135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257175" marR="0" indent="0" algn="l" defTabSz="914400" rtl="0" eaLnBrk="1" latinLnBrk="0" hangingPunct="1">
        <a:lnSpc>
          <a:spcPct val="110000"/>
        </a:lnSpc>
        <a:spcBef>
          <a:spcPts val="1088"/>
        </a:spcBef>
        <a:spcAft>
          <a:spcPts val="0"/>
        </a:spcAft>
        <a:buClrTx/>
        <a:buSzPct val="100000"/>
        <a:buFont typeface="Arial" panose="020B0604020202020204" pitchFamily="34" charset="0"/>
        <a:buNone/>
        <a:tabLst/>
        <a:defRPr sz="1350" b="0" i="0" u="none" strike="noStrike" cap="none" spc="0" baseline="0">
          <a:solidFill>
            <a:srgbClr val="000000"/>
          </a:solidFill>
          <a:uFillTx/>
          <a:latin typeface="+mj-lt"/>
          <a:ea typeface="+mj-ea"/>
          <a:cs typeface="+mj-cs"/>
          <a:sym typeface="IBM Plex Sans Light"/>
        </a:defRPr>
      </a:lvl5pPr>
      <a:lvl6pPr marL="691148" marR="0" indent="-145878" algn="l" defTabSz="914400" rtl="0" eaLnBrk="1" latinLnBrk="0" hangingPunct="1">
        <a:lnSpc>
          <a:spcPct val="100000"/>
        </a:lnSpc>
        <a:spcBef>
          <a:spcPts val="1088"/>
        </a:spcBef>
        <a:spcAft>
          <a:spcPts val="0"/>
        </a:spcAft>
        <a:buClrTx/>
        <a:buSzPct val="100000"/>
        <a:buFontTx/>
        <a:buChar char="»"/>
        <a:tabLst/>
        <a:defRPr sz="1350" b="0" i="0" u="none" strike="noStrike" cap="none" spc="0" baseline="0">
          <a:solidFill>
            <a:srgbClr val="000000"/>
          </a:solidFill>
          <a:uFillTx/>
          <a:latin typeface="+mj-lt"/>
          <a:ea typeface="+mj-ea"/>
          <a:cs typeface="+mj-cs"/>
          <a:sym typeface="IBM Plex Sans Light"/>
        </a:defRPr>
      </a:lvl6pPr>
      <a:lvl7pPr marL="827112" marR="0" indent="-145878" algn="l" defTabSz="914400" rtl="0" eaLnBrk="1" latinLnBrk="0" hangingPunct="1">
        <a:lnSpc>
          <a:spcPct val="100000"/>
        </a:lnSpc>
        <a:spcBef>
          <a:spcPts val="1088"/>
        </a:spcBef>
        <a:spcAft>
          <a:spcPts val="0"/>
        </a:spcAft>
        <a:buClrTx/>
        <a:buSzPct val="100000"/>
        <a:buFontTx/>
        <a:buChar char="»"/>
        <a:tabLst/>
        <a:defRPr sz="1350" b="0" i="0" u="none" strike="noStrike" cap="none" spc="0" baseline="0">
          <a:solidFill>
            <a:srgbClr val="000000"/>
          </a:solidFill>
          <a:uFillTx/>
          <a:latin typeface="+mj-lt"/>
          <a:ea typeface="+mj-ea"/>
          <a:cs typeface="+mj-cs"/>
          <a:sym typeface="IBM Plex Sans Light"/>
        </a:defRPr>
      </a:lvl7pPr>
      <a:lvl8pPr marL="963075" marR="0" indent="-145878" algn="l" defTabSz="914400" rtl="0" eaLnBrk="1" latinLnBrk="0" hangingPunct="1">
        <a:lnSpc>
          <a:spcPct val="100000"/>
        </a:lnSpc>
        <a:spcBef>
          <a:spcPts val="1088"/>
        </a:spcBef>
        <a:spcAft>
          <a:spcPts val="0"/>
        </a:spcAft>
        <a:buClrTx/>
        <a:buSzPct val="100000"/>
        <a:buFontTx/>
        <a:buChar char="»"/>
        <a:tabLst/>
        <a:defRPr sz="1350" b="0" i="0" u="none" strike="noStrike" cap="none" spc="0" baseline="0">
          <a:solidFill>
            <a:srgbClr val="000000"/>
          </a:solidFill>
          <a:uFillTx/>
          <a:latin typeface="+mj-lt"/>
          <a:ea typeface="+mj-ea"/>
          <a:cs typeface="+mj-cs"/>
          <a:sym typeface="IBM Plex Sans Light"/>
        </a:defRPr>
      </a:lvl8pPr>
      <a:lvl9pPr marL="1099038" marR="0" indent="-145878" algn="l" defTabSz="914400" rtl="0" eaLnBrk="1" latinLnBrk="0" hangingPunct="1">
        <a:lnSpc>
          <a:spcPct val="100000"/>
        </a:lnSpc>
        <a:spcBef>
          <a:spcPts val="1088"/>
        </a:spcBef>
        <a:spcAft>
          <a:spcPts val="0"/>
        </a:spcAft>
        <a:buClrTx/>
        <a:buSzPct val="100000"/>
        <a:buFontTx/>
        <a:buChar char="»"/>
        <a:tabLst/>
        <a:defRPr sz="1350" b="0" i="0" u="none" strike="noStrike" cap="none" spc="0" baseline="0">
          <a:solidFill>
            <a:srgbClr val="000000"/>
          </a:solidFill>
          <a:uFillTx/>
          <a:latin typeface="+mj-lt"/>
          <a:ea typeface="+mj-ea"/>
          <a:cs typeface="+mj-cs"/>
          <a:sym typeface="IBM Plex Sans Light"/>
        </a:defRPr>
      </a:lvl9pPr>
    </p:bodyStyle>
    <p:otherStyle>
      <a:lvl1pPr marL="0" marR="0" indent="0" algn="r" defTabSz="685983" rtl="0" eaLnBrk="1" latinLnBrk="0" hangingPunct="1">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IBM Plex Sans"/>
        </a:defRPr>
      </a:lvl1pPr>
      <a:lvl2pPr marL="0" marR="0" indent="128622" algn="r" defTabSz="685983" rtl="0" eaLnBrk="1" latinLnBrk="0" hangingPunct="1">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IBM Plex Sans"/>
        </a:defRPr>
      </a:lvl2pPr>
      <a:lvl3pPr marL="0" marR="0" indent="257243" algn="r" defTabSz="685983" rtl="0" eaLnBrk="1" latinLnBrk="0" hangingPunct="1">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IBM Plex Sans"/>
        </a:defRPr>
      </a:lvl3pPr>
      <a:lvl4pPr marL="0" marR="0" indent="385865" algn="r" defTabSz="685983" rtl="0" eaLnBrk="1" latinLnBrk="0" hangingPunct="1">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IBM Plex Sans"/>
        </a:defRPr>
      </a:lvl4pPr>
      <a:lvl5pPr marL="0" marR="0" indent="514487" algn="r" defTabSz="685983" rtl="0" eaLnBrk="1" latinLnBrk="0" hangingPunct="1">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IBM Plex Sans"/>
        </a:defRPr>
      </a:lvl5pPr>
      <a:lvl6pPr marL="0" marR="0" indent="643109" algn="r" defTabSz="685983" rtl="0" eaLnBrk="1" latinLnBrk="0" hangingPunct="1">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IBM Plex Sans"/>
        </a:defRPr>
      </a:lvl6pPr>
      <a:lvl7pPr marL="0" marR="0" indent="771731" algn="r" defTabSz="685983" rtl="0" eaLnBrk="1" latinLnBrk="0" hangingPunct="1">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IBM Plex Sans"/>
        </a:defRPr>
      </a:lvl7pPr>
      <a:lvl8pPr marL="0" marR="0" indent="900353" algn="r" defTabSz="685983" rtl="0" eaLnBrk="1" latinLnBrk="0" hangingPunct="1">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IBM Plex Sans"/>
        </a:defRPr>
      </a:lvl8pPr>
      <a:lvl9pPr marL="0" marR="0" indent="1028974" algn="r" defTabSz="685983" rtl="0" eaLnBrk="1" latinLnBrk="0" hangingPunct="1">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7" orient="horz" pos="2160">
          <p15:clr>
            <a:srgbClr val="0F62FE"/>
          </p15:clr>
        </p15:guide>
        <p15:guide id="19" orient="horz" pos="3240">
          <p15:clr>
            <a:srgbClr val="EE5396"/>
          </p15:clr>
        </p15:guide>
        <p15:guide id="20" orient="horz" pos="1080">
          <p15:clr>
            <a:srgbClr val="EE5396"/>
          </p15:clr>
        </p15:guide>
        <p15:guide id="21" orient="horz" pos="364">
          <p15:clr>
            <a:srgbClr val="EE5396"/>
          </p15:clr>
        </p15:guide>
        <p15:guide id="22" orient="horz" pos="5400">
          <p15:clr>
            <a:srgbClr val="EE5396"/>
          </p15:clr>
        </p15:guide>
        <p15:guide id="24" orient="horz" pos="7557">
          <p15:clr>
            <a:srgbClr val="EE5396"/>
          </p15:clr>
        </p15:guide>
        <p15:guide id="25" orient="horz" pos="8273">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4.png"/><Relationship Id="rId1" Type="http://schemas.openxmlformats.org/officeDocument/2006/relationships/slideLayout" Target="../slideLayouts/slideLayout2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emf"/><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8.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8.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2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4.png"/><Relationship Id="rId1" Type="http://schemas.openxmlformats.org/officeDocument/2006/relationships/slideLayout" Target="../slideLayouts/slideLayout28.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7.png"/><Relationship Id="rId7" Type="http://schemas.openxmlformats.org/officeDocument/2006/relationships/image" Target="../media/image45.png"/><Relationship Id="rId2" Type="http://schemas.openxmlformats.org/officeDocument/2006/relationships/image" Target="../media/image24.png"/><Relationship Id="rId1" Type="http://schemas.openxmlformats.org/officeDocument/2006/relationships/slideLayout" Target="../slideLayouts/slideLayout2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3B4D1B-ADC9-A441-9C07-15B7DD2ABA3B}"/>
              </a:ext>
            </a:extLst>
          </p:cNvPr>
          <p:cNvSpPr>
            <a:spLocks noGrp="1"/>
          </p:cNvSpPr>
          <p:nvPr>
            <p:ph type="ctrTitle"/>
          </p:nvPr>
        </p:nvSpPr>
        <p:spPr/>
        <p:txBody>
          <a:bodyPr/>
          <a:lstStyle/>
          <a:p>
            <a:endParaRPr lang="pt-BR"/>
          </a:p>
        </p:txBody>
      </p:sp>
      <p:sp>
        <p:nvSpPr>
          <p:cNvPr id="3" name="Subtítulo 2">
            <a:extLst>
              <a:ext uri="{FF2B5EF4-FFF2-40B4-BE49-F238E27FC236}">
                <a16:creationId xmlns:a16="http://schemas.microsoft.com/office/drawing/2014/main" id="{1AB08618-F832-92D0-D88C-8459F319DC92}"/>
              </a:ext>
            </a:extLst>
          </p:cNvPr>
          <p:cNvSpPr>
            <a:spLocks noGrp="1"/>
          </p:cNvSpPr>
          <p:nvPr>
            <p:ph type="subTitle" idx="1"/>
          </p:nvPr>
        </p:nvSpPr>
        <p:spPr/>
        <p:txBody>
          <a:bodyPr/>
          <a:lstStyle/>
          <a:p>
            <a:endParaRPr lang="pt-BR"/>
          </a:p>
        </p:txBody>
      </p:sp>
      <p:sp>
        <p:nvSpPr>
          <p:cNvPr id="4" name="Título 3">
            <a:extLst>
              <a:ext uri="{FF2B5EF4-FFF2-40B4-BE49-F238E27FC236}">
                <a16:creationId xmlns:a16="http://schemas.microsoft.com/office/drawing/2014/main" id="{0765ACF0-53AD-D57F-2F5A-DBEF48124D56}"/>
              </a:ext>
            </a:extLst>
          </p:cNvPr>
          <p:cNvSpPr>
            <a:spLocks noGrp="1"/>
          </p:cNvSpPr>
          <p:nvPr>
            <p:ph type="title" idx="2"/>
          </p:nvPr>
        </p:nvSpPr>
        <p:spPr/>
        <p:txBody>
          <a:bodyPr/>
          <a:lstStyle/>
          <a:p>
            <a:endParaRPr lang="pt-BR"/>
          </a:p>
        </p:txBody>
      </p:sp>
      <p:pic>
        <p:nvPicPr>
          <p:cNvPr id="6" name="Imagem 5" descr="Tela de celular com publicação numa rede social&#10;&#10;Descrição gerada automaticamente com confiança média">
            <a:extLst>
              <a:ext uri="{FF2B5EF4-FFF2-40B4-BE49-F238E27FC236}">
                <a16:creationId xmlns:a16="http://schemas.microsoft.com/office/drawing/2014/main" id="{00E0A057-59A3-396F-CC94-BFB0EF555683}"/>
              </a:ext>
            </a:extLst>
          </p:cNvPr>
          <p:cNvPicPr>
            <a:picLocks noChangeAspect="1"/>
          </p:cNvPicPr>
          <p:nvPr/>
        </p:nvPicPr>
        <p:blipFill>
          <a:blip r:embed="rId2"/>
          <a:stretch>
            <a:fillRect/>
          </a:stretch>
        </p:blipFill>
        <p:spPr>
          <a:xfrm>
            <a:off x="35285" y="0"/>
            <a:ext cx="9108715" cy="5143500"/>
          </a:xfrm>
          <a:prstGeom prst="rect">
            <a:avLst/>
          </a:prstGeom>
        </p:spPr>
      </p:pic>
    </p:spTree>
    <p:extLst>
      <p:ext uri="{BB962C8B-B14F-4D97-AF65-F5344CB8AC3E}">
        <p14:creationId xmlns:p14="http://schemas.microsoft.com/office/powerpoint/2010/main" val="1963528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descr="Fundo preto com estrelas&#10;&#10;Descrição gerada automaticamente com confiança média">
            <a:extLst>
              <a:ext uri="{FF2B5EF4-FFF2-40B4-BE49-F238E27FC236}">
                <a16:creationId xmlns:a16="http://schemas.microsoft.com/office/drawing/2014/main" id="{4E3AD02A-8344-B3C0-44B0-CEC4B495A25E}"/>
              </a:ext>
            </a:extLst>
          </p:cNvPr>
          <p:cNvPicPr>
            <a:picLocks noChangeAspect="1"/>
          </p:cNvPicPr>
          <p:nvPr/>
        </p:nvPicPr>
        <p:blipFill>
          <a:blip r:embed="rId2">
            <a:alphaModFix amt="54000"/>
          </a:blip>
          <a:stretch>
            <a:fillRect/>
          </a:stretch>
        </p:blipFill>
        <p:spPr>
          <a:xfrm>
            <a:off x="3351571" y="-1332969"/>
            <a:ext cx="14040005" cy="2577449"/>
          </a:xfrm>
          <a:prstGeom prst="rect">
            <a:avLst/>
          </a:prstGeom>
        </p:spPr>
      </p:pic>
      <p:sp>
        <p:nvSpPr>
          <p:cNvPr id="4" name="CaixaDeTexto 3">
            <a:extLst>
              <a:ext uri="{FF2B5EF4-FFF2-40B4-BE49-F238E27FC236}">
                <a16:creationId xmlns:a16="http://schemas.microsoft.com/office/drawing/2014/main" id="{1A4A9992-3626-4468-3835-0F93D7E24D4A}"/>
              </a:ext>
            </a:extLst>
          </p:cNvPr>
          <p:cNvSpPr txBox="1"/>
          <p:nvPr/>
        </p:nvSpPr>
        <p:spPr>
          <a:xfrm>
            <a:off x="2933701" y="2333297"/>
            <a:ext cx="2804160" cy="584775"/>
          </a:xfrm>
          <a:prstGeom prst="rect">
            <a:avLst/>
          </a:prstGeom>
          <a:noFill/>
        </p:spPr>
        <p:txBody>
          <a:bodyPr wrap="square" rtlCol="0">
            <a:spAutoFit/>
          </a:bodyPr>
          <a:lstStyle/>
          <a:p>
            <a:r>
              <a:rPr lang="en-US" sz="3200" b="1" spc="225" dirty="0">
                <a:solidFill>
                  <a:srgbClr val="DE1096"/>
                </a:solidFill>
                <a:latin typeface="Montserrat" pitchFamily="2" charset="77"/>
                <a:cs typeface="Rubik Light" pitchFamily="2" charset="-79"/>
              </a:rPr>
              <a:t>CX-Energy</a:t>
            </a:r>
            <a:endParaRPr lang="pt-BR" sz="3200" b="1" spc="225" dirty="0">
              <a:solidFill>
                <a:srgbClr val="DE1096"/>
              </a:solidFill>
              <a:latin typeface="Rubik Light" pitchFamily="2" charset="-79"/>
              <a:cs typeface="Rubik Light" pitchFamily="2" charset="-79"/>
            </a:endParaRPr>
          </a:p>
        </p:txBody>
      </p:sp>
    </p:spTree>
    <p:extLst>
      <p:ext uri="{BB962C8B-B14F-4D97-AF65-F5344CB8AC3E}">
        <p14:creationId xmlns:p14="http://schemas.microsoft.com/office/powerpoint/2010/main" val="210593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descr="Fundo preto com estrelas&#10;&#10;Descrição gerada automaticamente com confiança média">
            <a:extLst>
              <a:ext uri="{FF2B5EF4-FFF2-40B4-BE49-F238E27FC236}">
                <a16:creationId xmlns:a16="http://schemas.microsoft.com/office/drawing/2014/main" id="{4E3AD02A-8344-B3C0-44B0-CEC4B495A25E}"/>
              </a:ext>
            </a:extLst>
          </p:cNvPr>
          <p:cNvPicPr>
            <a:picLocks noChangeAspect="1"/>
          </p:cNvPicPr>
          <p:nvPr/>
        </p:nvPicPr>
        <p:blipFill>
          <a:blip r:embed="rId2">
            <a:alphaModFix amt="54000"/>
          </a:blip>
          <a:stretch>
            <a:fillRect/>
          </a:stretch>
        </p:blipFill>
        <p:spPr>
          <a:xfrm>
            <a:off x="3351571" y="-1332969"/>
            <a:ext cx="14040005" cy="2577449"/>
          </a:xfrm>
          <a:prstGeom prst="rect">
            <a:avLst/>
          </a:prstGeom>
        </p:spPr>
      </p:pic>
      <p:pic>
        <p:nvPicPr>
          <p:cNvPr id="7" name="Imagem 6">
            <a:extLst>
              <a:ext uri="{FF2B5EF4-FFF2-40B4-BE49-F238E27FC236}">
                <a16:creationId xmlns:a16="http://schemas.microsoft.com/office/drawing/2014/main" id="{29F342BE-A6D8-852A-FECF-A2F6E7F3F2B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39740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descr="Fundo preto com estrelas&#10;&#10;Descrição gerada automaticamente com confiança média">
            <a:extLst>
              <a:ext uri="{FF2B5EF4-FFF2-40B4-BE49-F238E27FC236}">
                <a16:creationId xmlns:a16="http://schemas.microsoft.com/office/drawing/2014/main" id="{4E3AD02A-8344-B3C0-44B0-CEC4B495A25E}"/>
              </a:ext>
            </a:extLst>
          </p:cNvPr>
          <p:cNvPicPr>
            <a:picLocks noChangeAspect="1"/>
          </p:cNvPicPr>
          <p:nvPr/>
        </p:nvPicPr>
        <p:blipFill>
          <a:blip r:embed="rId2">
            <a:alphaModFix amt="54000"/>
          </a:blip>
          <a:stretch>
            <a:fillRect/>
          </a:stretch>
        </p:blipFill>
        <p:spPr>
          <a:xfrm>
            <a:off x="3351571" y="-1332969"/>
            <a:ext cx="14040005" cy="2577449"/>
          </a:xfrm>
          <a:prstGeom prst="rect">
            <a:avLst/>
          </a:prstGeom>
        </p:spPr>
      </p:pic>
      <p:pic>
        <p:nvPicPr>
          <p:cNvPr id="3" name="Imagem 2">
            <a:extLst>
              <a:ext uri="{FF2B5EF4-FFF2-40B4-BE49-F238E27FC236}">
                <a16:creationId xmlns:a16="http://schemas.microsoft.com/office/drawing/2014/main" id="{075DCCC3-6977-5A31-054B-918CCC0CAAA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124608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descr="Fundo preto com estrelas&#10;&#10;Descrição gerada automaticamente com confiança média">
            <a:extLst>
              <a:ext uri="{FF2B5EF4-FFF2-40B4-BE49-F238E27FC236}">
                <a16:creationId xmlns:a16="http://schemas.microsoft.com/office/drawing/2014/main" id="{4E3AD02A-8344-B3C0-44B0-CEC4B495A25E}"/>
              </a:ext>
            </a:extLst>
          </p:cNvPr>
          <p:cNvPicPr>
            <a:picLocks noChangeAspect="1"/>
          </p:cNvPicPr>
          <p:nvPr/>
        </p:nvPicPr>
        <p:blipFill>
          <a:blip r:embed="rId2">
            <a:alphaModFix amt="54000"/>
          </a:blip>
          <a:stretch>
            <a:fillRect/>
          </a:stretch>
        </p:blipFill>
        <p:spPr>
          <a:xfrm>
            <a:off x="3351571" y="-1332969"/>
            <a:ext cx="14040005" cy="2577449"/>
          </a:xfrm>
          <a:prstGeom prst="rect">
            <a:avLst/>
          </a:prstGeom>
        </p:spPr>
      </p:pic>
      <p:pic>
        <p:nvPicPr>
          <p:cNvPr id="4" name="Imagem 3">
            <a:extLst>
              <a:ext uri="{FF2B5EF4-FFF2-40B4-BE49-F238E27FC236}">
                <a16:creationId xmlns:a16="http://schemas.microsoft.com/office/drawing/2014/main" id="{DF4C61B1-A1A9-BAC8-5764-CF2AC4E374D7}"/>
              </a:ext>
            </a:extLst>
          </p:cNvPr>
          <p:cNvPicPr>
            <a:picLocks noChangeAspect="1"/>
          </p:cNvPicPr>
          <p:nvPr/>
        </p:nvPicPr>
        <p:blipFill>
          <a:blip r:embed="rId3"/>
          <a:stretch>
            <a:fillRect/>
          </a:stretch>
        </p:blipFill>
        <p:spPr>
          <a:xfrm>
            <a:off x="1" y="0"/>
            <a:ext cx="9144000" cy="5204460"/>
          </a:xfrm>
          <a:prstGeom prst="rect">
            <a:avLst/>
          </a:prstGeom>
        </p:spPr>
      </p:pic>
    </p:spTree>
    <p:extLst>
      <p:ext uri="{BB962C8B-B14F-4D97-AF65-F5344CB8AC3E}">
        <p14:creationId xmlns:p14="http://schemas.microsoft.com/office/powerpoint/2010/main" val="1066360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CF251FB0-919E-6FBF-F2F7-C9E172208733}"/>
              </a:ext>
            </a:extLst>
          </p:cNvPr>
          <p:cNvSpPr txBox="1"/>
          <p:nvPr/>
        </p:nvSpPr>
        <p:spPr>
          <a:xfrm>
            <a:off x="358853" y="104770"/>
            <a:ext cx="5074207" cy="461665"/>
          </a:xfrm>
          <a:prstGeom prst="rect">
            <a:avLst/>
          </a:prstGeom>
          <a:noFill/>
        </p:spPr>
        <p:txBody>
          <a:bodyPr wrap="square" rtlCol="0">
            <a:spAutoFit/>
          </a:bodyPr>
          <a:lstStyle/>
          <a:p>
            <a:r>
              <a:rPr lang="en-US" sz="2400" spc="225" dirty="0" err="1">
                <a:solidFill>
                  <a:schemeClr val="bg1">
                    <a:lumMod val="50000"/>
                  </a:schemeClr>
                </a:solidFill>
                <a:latin typeface="Montserrat" pitchFamily="2" charset="77"/>
                <a:cs typeface="Rubik Light" pitchFamily="2" charset="-79"/>
              </a:rPr>
              <a:t>Resultado</a:t>
            </a:r>
            <a:r>
              <a:rPr lang="en-US" sz="2400" spc="225" dirty="0">
                <a:solidFill>
                  <a:schemeClr val="bg1">
                    <a:lumMod val="50000"/>
                  </a:schemeClr>
                </a:solidFill>
                <a:latin typeface="Montserrat" pitchFamily="2" charset="77"/>
                <a:cs typeface="Rubik Light" pitchFamily="2" charset="-79"/>
              </a:rPr>
              <a:t> Final</a:t>
            </a:r>
            <a:endParaRPr lang="pt-BR" sz="2400" spc="225" dirty="0">
              <a:solidFill>
                <a:schemeClr val="bg1">
                  <a:lumMod val="50000"/>
                </a:schemeClr>
              </a:solidFill>
              <a:latin typeface="Rubik Light" pitchFamily="2" charset="-79"/>
              <a:cs typeface="Rubik Light" pitchFamily="2" charset="-79"/>
            </a:endParaRPr>
          </a:p>
        </p:txBody>
      </p:sp>
      <p:pic>
        <p:nvPicPr>
          <p:cNvPr id="12" name="Imagem 11" descr="Fundo preto com estrelas&#10;&#10;Descrição gerada automaticamente com confiança média">
            <a:extLst>
              <a:ext uri="{FF2B5EF4-FFF2-40B4-BE49-F238E27FC236}">
                <a16:creationId xmlns:a16="http://schemas.microsoft.com/office/drawing/2014/main" id="{4E3AD02A-8344-B3C0-44B0-CEC4B495A25E}"/>
              </a:ext>
            </a:extLst>
          </p:cNvPr>
          <p:cNvPicPr>
            <a:picLocks noChangeAspect="1"/>
          </p:cNvPicPr>
          <p:nvPr/>
        </p:nvPicPr>
        <p:blipFill>
          <a:blip r:embed="rId2">
            <a:alphaModFix amt="54000"/>
          </a:blip>
          <a:stretch>
            <a:fillRect/>
          </a:stretch>
        </p:blipFill>
        <p:spPr>
          <a:xfrm>
            <a:off x="3351571" y="-1332969"/>
            <a:ext cx="14040005" cy="2577449"/>
          </a:xfrm>
          <a:prstGeom prst="rect">
            <a:avLst/>
          </a:prstGeom>
        </p:spPr>
      </p:pic>
      <p:pic>
        <p:nvPicPr>
          <p:cNvPr id="9" name="Imagem 8">
            <a:extLst>
              <a:ext uri="{FF2B5EF4-FFF2-40B4-BE49-F238E27FC236}">
                <a16:creationId xmlns:a16="http://schemas.microsoft.com/office/drawing/2014/main" id="{27074B0C-FC81-051D-F065-938241E436C5}"/>
              </a:ext>
            </a:extLst>
          </p:cNvPr>
          <p:cNvPicPr>
            <a:picLocks noChangeAspect="1"/>
          </p:cNvPicPr>
          <p:nvPr/>
        </p:nvPicPr>
        <p:blipFill>
          <a:blip r:embed="rId3"/>
          <a:stretch>
            <a:fillRect/>
          </a:stretch>
        </p:blipFill>
        <p:spPr>
          <a:xfrm>
            <a:off x="213360" y="524722"/>
            <a:ext cx="4023360" cy="2242319"/>
          </a:xfrm>
          <a:prstGeom prst="rect">
            <a:avLst/>
          </a:prstGeom>
        </p:spPr>
      </p:pic>
      <p:pic>
        <p:nvPicPr>
          <p:cNvPr id="11" name="Imagem 10">
            <a:extLst>
              <a:ext uri="{FF2B5EF4-FFF2-40B4-BE49-F238E27FC236}">
                <a16:creationId xmlns:a16="http://schemas.microsoft.com/office/drawing/2014/main" id="{940E65BD-496D-8146-7A71-E5918F5DA70A}"/>
              </a:ext>
            </a:extLst>
          </p:cNvPr>
          <p:cNvPicPr>
            <a:picLocks noChangeAspect="1"/>
          </p:cNvPicPr>
          <p:nvPr/>
        </p:nvPicPr>
        <p:blipFill>
          <a:blip r:embed="rId4"/>
          <a:stretch>
            <a:fillRect/>
          </a:stretch>
        </p:blipFill>
        <p:spPr>
          <a:xfrm>
            <a:off x="4724053" y="524722"/>
            <a:ext cx="4037203" cy="2242319"/>
          </a:xfrm>
          <a:prstGeom prst="rect">
            <a:avLst/>
          </a:prstGeom>
        </p:spPr>
      </p:pic>
      <p:pic>
        <p:nvPicPr>
          <p:cNvPr id="23" name="Imagem 22">
            <a:extLst>
              <a:ext uri="{FF2B5EF4-FFF2-40B4-BE49-F238E27FC236}">
                <a16:creationId xmlns:a16="http://schemas.microsoft.com/office/drawing/2014/main" id="{83129395-A12A-1BF6-276F-EF0DC8A3B6BD}"/>
              </a:ext>
            </a:extLst>
          </p:cNvPr>
          <p:cNvPicPr>
            <a:picLocks noChangeAspect="1"/>
          </p:cNvPicPr>
          <p:nvPr/>
        </p:nvPicPr>
        <p:blipFill>
          <a:blip r:embed="rId5"/>
          <a:stretch>
            <a:fillRect/>
          </a:stretch>
        </p:blipFill>
        <p:spPr>
          <a:xfrm>
            <a:off x="213360" y="2897758"/>
            <a:ext cx="4037203" cy="2245742"/>
          </a:xfrm>
          <a:prstGeom prst="rect">
            <a:avLst/>
          </a:prstGeom>
        </p:spPr>
      </p:pic>
      <p:pic>
        <p:nvPicPr>
          <p:cNvPr id="26" name="Imagem 25">
            <a:extLst>
              <a:ext uri="{FF2B5EF4-FFF2-40B4-BE49-F238E27FC236}">
                <a16:creationId xmlns:a16="http://schemas.microsoft.com/office/drawing/2014/main" id="{E869AC62-FD2B-F85B-60E2-A9DB95E7F0AD}"/>
              </a:ext>
            </a:extLst>
          </p:cNvPr>
          <p:cNvPicPr>
            <a:picLocks noChangeAspect="1"/>
          </p:cNvPicPr>
          <p:nvPr/>
        </p:nvPicPr>
        <p:blipFill>
          <a:blip r:embed="rId6"/>
          <a:stretch>
            <a:fillRect/>
          </a:stretch>
        </p:blipFill>
        <p:spPr>
          <a:xfrm>
            <a:off x="4724053" y="2896303"/>
            <a:ext cx="4037204" cy="2247197"/>
          </a:xfrm>
          <a:prstGeom prst="rect">
            <a:avLst/>
          </a:prstGeom>
        </p:spPr>
      </p:pic>
    </p:spTree>
    <p:extLst>
      <p:ext uri="{BB962C8B-B14F-4D97-AF65-F5344CB8AC3E}">
        <p14:creationId xmlns:p14="http://schemas.microsoft.com/office/powerpoint/2010/main" val="692596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Imagem 6" descr="Desenho de um círculo&#10;&#10;Descrição gerada automaticamente com confiança baixa">
            <a:extLst>
              <a:ext uri="{FF2B5EF4-FFF2-40B4-BE49-F238E27FC236}">
                <a16:creationId xmlns:a16="http://schemas.microsoft.com/office/drawing/2014/main" id="{BA380A22-98A7-7F4A-BCC3-ED6AB485B0D6}"/>
              </a:ext>
            </a:extLst>
          </p:cNvPr>
          <p:cNvPicPr>
            <a:picLocks noChangeAspect="1"/>
          </p:cNvPicPr>
          <p:nvPr/>
        </p:nvPicPr>
        <p:blipFill>
          <a:blip r:embed="rId4"/>
          <a:stretch>
            <a:fillRect/>
          </a:stretch>
        </p:blipFill>
        <p:spPr>
          <a:xfrm>
            <a:off x="543047" y="4199309"/>
            <a:ext cx="1366757" cy="696192"/>
          </a:xfrm>
          <a:prstGeom prst="rect">
            <a:avLst/>
          </a:prstGeom>
        </p:spPr>
      </p:pic>
      <p:pic>
        <p:nvPicPr>
          <p:cNvPr id="9" name="Imagem 8" descr="Ícone&#10;&#10;Descrição gerada automaticamente">
            <a:extLst>
              <a:ext uri="{FF2B5EF4-FFF2-40B4-BE49-F238E27FC236}">
                <a16:creationId xmlns:a16="http://schemas.microsoft.com/office/drawing/2014/main" id="{C127B4C9-5130-ED45-A1EA-E64BDBF5F634}"/>
              </a:ext>
            </a:extLst>
          </p:cNvPr>
          <p:cNvPicPr>
            <a:picLocks noChangeAspect="1"/>
          </p:cNvPicPr>
          <p:nvPr/>
        </p:nvPicPr>
        <p:blipFill>
          <a:blip r:embed="rId5"/>
          <a:stretch>
            <a:fillRect/>
          </a:stretch>
        </p:blipFill>
        <p:spPr>
          <a:xfrm>
            <a:off x="1981761" y="4282150"/>
            <a:ext cx="1426396" cy="613351"/>
          </a:xfrm>
          <a:prstGeom prst="rect">
            <a:avLst/>
          </a:prstGeom>
        </p:spPr>
      </p:pic>
      <p:sp>
        <p:nvSpPr>
          <p:cNvPr id="31" name="Text Placeholder 14">
            <a:extLst>
              <a:ext uri="{FF2B5EF4-FFF2-40B4-BE49-F238E27FC236}">
                <a16:creationId xmlns:a16="http://schemas.microsoft.com/office/drawing/2014/main" id="{5D83E1A1-3EE7-1244-965E-71CDC93F4D58}"/>
              </a:ext>
            </a:extLst>
          </p:cNvPr>
          <p:cNvSpPr txBox="1">
            <a:spLocks/>
          </p:cNvSpPr>
          <p:nvPr/>
        </p:nvSpPr>
        <p:spPr>
          <a:xfrm>
            <a:off x="3297823" y="1351122"/>
            <a:ext cx="3716342" cy="696193"/>
          </a:xfrm>
          <a:prstGeom prst="rect">
            <a:avLst/>
          </a:prstGeom>
        </p:spPr>
        <p:txBody>
          <a:bodyPr lIns="0" tIns="0" rIns="0" bIns="0"/>
          <a:lstStyle>
            <a:lvl1pPr marL="0" indent="0" algn="l" rtl="0" eaLnBrk="1" fontAlgn="base" hangingPunct="1">
              <a:lnSpc>
                <a:spcPct val="100000"/>
              </a:lnSpc>
              <a:spcBef>
                <a:spcPts val="2200"/>
              </a:spcBef>
              <a:spcAft>
                <a:spcPct val="0"/>
              </a:spcAft>
              <a:buClr>
                <a:srgbClr val="6D6E70"/>
              </a:buClr>
              <a:buSzPct val="90000"/>
              <a:buFont typeface="Wingdings" pitchFamily="2" charset="2"/>
              <a:buNone/>
              <a:defRPr sz="2800"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342904" indent="-347472" algn="l" rtl="0" eaLnBrk="1" fontAlgn="base" hangingPunct="1">
              <a:lnSpc>
                <a:spcPct val="100000"/>
              </a:lnSpc>
              <a:spcBef>
                <a:spcPts val="2200"/>
              </a:spcBef>
              <a:spcAft>
                <a:spcPct val="0"/>
              </a:spcAft>
              <a:buClr>
                <a:schemeClr val="bg1"/>
              </a:buClr>
              <a:buSzPct val="100000"/>
              <a:buFont typeface=".AppleSystemUIFont" charset="-120"/>
              <a:buChar char="–"/>
              <a:tabLst/>
              <a:defRPr sz="2800"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685810" indent="-347472" algn="l" rtl="0" eaLnBrk="1" fontAlgn="base" hangingPunct="1">
              <a:lnSpc>
                <a:spcPct val="100000"/>
              </a:lnSpc>
              <a:spcBef>
                <a:spcPts val="2200"/>
              </a:spcBef>
              <a:spcAft>
                <a:spcPct val="0"/>
              </a:spcAft>
              <a:buClr>
                <a:schemeClr val="bg1"/>
              </a:buClr>
              <a:buSzPct val="100000"/>
              <a:buFont typeface="Arial" panose="020B0604020202020204" pitchFamily="34" charset="0"/>
              <a:buChar char="•"/>
              <a:tabLst/>
              <a:defRPr sz="2800"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1257316" indent="-347472" algn="l" rtl="0" eaLnBrk="1" fontAlgn="base" hangingPunct="1">
              <a:lnSpc>
                <a:spcPct val="100000"/>
              </a:lnSpc>
              <a:spcBef>
                <a:spcPts val="2200"/>
              </a:spcBef>
              <a:spcAft>
                <a:spcPct val="0"/>
              </a:spcAft>
              <a:buClr>
                <a:schemeClr val="bg1"/>
              </a:buClr>
              <a:buSzPct val="100000"/>
              <a:buFont typeface=".AppleSystemUIFont" charset="-120"/>
              <a:buChar char="–"/>
              <a:tabLst/>
              <a:defRPr sz="2800" b="0" i="0" baseline="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0" indent="0" algn="l" rtl="0" eaLnBrk="1" fontAlgn="base" hangingPunct="1">
              <a:lnSpc>
                <a:spcPct val="100000"/>
              </a:lnSpc>
              <a:spcBef>
                <a:spcPts val="2200"/>
              </a:spcBef>
              <a:spcAft>
                <a:spcPct val="0"/>
              </a:spcAft>
              <a:buClr>
                <a:schemeClr val="bg1"/>
              </a:buClr>
              <a:buFontTx/>
              <a:buNone/>
              <a:tabLst/>
              <a:defRPr sz="2800"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3167442" indent="-259340" algn="l" rtl="0" eaLnBrk="1" fontAlgn="base" hangingPunct="1">
              <a:spcBef>
                <a:spcPct val="20000"/>
              </a:spcBef>
              <a:spcAft>
                <a:spcPct val="0"/>
              </a:spcAft>
              <a:buClr>
                <a:schemeClr val="bg1"/>
              </a:buClr>
              <a:buChar char="»"/>
              <a:defRPr sz="2538">
                <a:solidFill>
                  <a:schemeClr val="bg1"/>
                </a:solidFill>
                <a:latin typeface="Arial" charset="0"/>
              </a:defRPr>
            </a:lvl6pPr>
            <a:lvl7pPr marL="3892582" indent="-259340" algn="l" rtl="0" eaLnBrk="1" fontAlgn="base" hangingPunct="1">
              <a:spcBef>
                <a:spcPct val="20000"/>
              </a:spcBef>
              <a:spcAft>
                <a:spcPct val="0"/>
              </a:spcAft>
              <a:buClr>
                <a:schemeClr val="bg1"/>
              </a:buClr>
              <a:buChar char="»"/>
              <a:defRPr sz="2538">
                <a:solidFill>
                  <a:schemeClr val="bg1"/>
                </a:solidFill>
                <a:latin typeface="Arial" charset="0"/>
              </a:defRPr>
            </a:lvl7pPr>
            <a:lvl8pPr marL="4617720" indent="-259340" algn="l" rtl="0" eaLnBrk="1" fontAlgn="base" hangingPunct="1">
              <a:spcBef>
                <a:spcPct val="20000"/>
              </a:spcBef>
              <a:spcAft>
                <a:spcPct val="0"/>
              </a:spcAft>
              <a:buClr>
                <a:schemeClr val="bg1"/>
              </a:buClr>
              <a:buChar char="»"/>
              <a:defRPr sz="2538">
                <a:solidFill>
                  <a:schemeClr val="bg1"/>
                </a:solidFill>
                <a:latin typeface="Arial" charset="0"/>
              </a:defRPr>
            </a:lvl8pPr>
            <a:lvl9pPr marL="5342860" indent="-259340" algn="l" rtl="0" eaLnBrk="1" fontAlgn="base" hangingPunct="1">
              <a:spcBef>
                <a:spcPct val="20000"/>
              </a:spcBef>
              <a:spcAft>
                <a:spcPct val="0"/>
              </a:spcAft>
              <a:buClr>
                <a:schemeClr val="bg1"/>
              </a:buClr>
              <a:buChar char="»"/>
              <a:defRPr sz="2538">
                <a:solidFill>
                  <a:schemeClr val="bg1"/>
                </a:solidFill>
                <a:latin typeface="Arial" charset="0"/>
              </a:defRPr>
            </a:lvl9pPr>
          </a:lstStyle>
          <a:p>
            <a:pPr defTabSz="685800">
              <a:spcBef>
                <a:spcPts val="300"/>
              </a:spcBef>
            </a:pPr>
            <a:r>
              <a:rPr lang="en-US" sz="1600" kern="1200" dirty="0">
                <a:solidFill>
                  <a:prstClr val="white"/>
                </a:solidFill>
                <a:latin typeface="Lato Light" panose="020F0302020204030203" pitchFamily="34" charset="77"/>
                <a:ea typeface="Lato" panose="020F0502020204030203" pitchFamily="34" charset="0"/>
                <a:cs typeface="Lato" panose="020F0502020204030203" pitchFamily="34" charset="0"/>
              </a:rPr>
              <a:t>odirley.silva@cxpbrasil.com.br</a:t>
            </a:r>
          </a:p>
          <a:p>
            <a:pPr defTabSz="685800">
              <a:spcBef>
                <a:spcPts val="300"/>
              </a:spcBef>
            </a:pPr>
            <a:r>
              <a:rPr lang="en-US" sz="1600" kern="1200" dirty="0">
                <a:solidFill>
                  <a:prstClr val="white"/>
                </a:solidFill>
                <a:latin typeface="Lato Light" panose="020F0302020204030203" pitchFamily="34" charset="77"/>
                <a:ea typeface="Lato" panose="020F0502020204030203" pitchFamily="34" charset="0"/>
                <a:cs typeface="Lato" panose="020F0502020204030203" pitchFamily="34" charset="0"/>
              </a:rPr>
              <a:t>(11) 96173-1261</a:t>
            </a:r>
          </a:p>
          <a:p>
            <a:pPr defTabSz="685800">
              <a:spcBef>
                <a:spcPts val="300"/>
              </a:spcBef>
            </a:pPr>
            <a:r>
              <a:rPr lang="en-US" sz="1600" b="1" kern="1200" dirty="0" err="1">
                <a:solidFill>
                  <a:prstClr val="white"/>
                </a:solidFill>
                <a:latin typeface="Lato" panose="020F0502020204030203" pitchFamily="34" charset="0"/>
                <a:ea typeface="Lato" panose="020F0502020204030203" pitchFamily="34" charset="0"/>
                <a:cs typeface="Lato" panose="020F0502020204030203" pitchFamily="34" charset="0"/>
              </a:rPr>
              <a:t>www.cxpbrasil.com.br</a:t>
            </a:r>
            <a:endParaRPr lang="en-US" sz="1600" b="1" kern="1200" dirty="0">
              <a:solidFill>
                <a:prstClr val="white"/>
              </a:solidFill>
              <a:latin typeface="Lato" panose="020F0502020204030203" pitchFamily="34" charset="0"/>
              <a:ea typeface="Lato" panose="020F0502020204030203" pitchFamily="34" charset="0"/>
              <a:cs typeface="Lato" panose="020F0502020204030203" pitchFamily="34" charset="0"/>
            </a:endParaRPr>
          </a:p>
        </p:txBody>
      </p:sp>
      <p:pic>
        <p:nvPicPr>
          <p:cNvPr id="11" name="Imagem 10">
            <a:extLst>
              <a:ext uri="{FF2B5EF4-FFF2-40B4-BE49-F238E27FC236}">
                <a16:creationId xmlns:a16="http://schemas.microsoft.com/office/drawing/2014/main" id="{5F06252F-033A-A14F-913A-625EEE7B9E23}"/>
              </a:ext>
            </a:extLst>
          </p:cNvPr>
          <p:cNvPicPr>
            <a:picLocks noChangeAspect="1"/>
          </p:cNvPicPr>
          <p:nvPr/>
        </p:nvPicPr>
        <p:blipFill>
          <a:blip r:embed="rId6"/>
          <a:stretch>
            <a:fillRect/>
          </a:stretch>
        </p:blipFill>
        <p:spPr>
          <a:xfrm>
            <a:off x="3297823" y="2266048"/>
            <a:ext cx="223787" cy="223787"/>
          </a:xfrm>
          <a:prstGeom prst="rect">
            <a:avLst/>
          </a:prstGeom>
        </p:spPr>
      </p:pic>
      <p:sp>
        <p:nvSpPr>
          <p:cNvPr id="34" name="Text Placeholder 14">
            <a:extLst>
              <a:ext uri="{FF2B5EF4-FFF2-40B4-BE49-F238E27FC236}">
                <a16:creationId xmlns:a16="http://schemas.microsoft.com/office/drawing/2014/main" id="{C6F3C0E6-E31D-4542-AE4D-F404E88F2756}"/>
              </a:ext>
            </a:extLst>
          </p:cNvPr>
          <p:cNvSpPr txBox="1">
            <a:spLocks/>
          </p:cNvSpPr>
          <p:nvPr/>
        </p:nvSpPr>
        <p:spPr>
          <a:xfrm>
            <a:off x="3621785" y="2288908"/>
            <a:ext cx="2716276" cy="312810"/>
          </a:xfrm>
          <a:prstGeom prst="rect">
            <a:avLst/>
          </a:prstGeom>
        </p:spPr>
        <p:txBody>
          <a:bodyPr lIns="0" tIns="0" rIns="0" bIns="0"/>
          <a:lstStyle>
            <a:lvl1pPr marL="0" indent="0" algn="l" rtl="0" eaLnBrk="1" fontAlgn="base" hangingPunct="1">
              <a:lnSpc>
                <a:spcPct val="100000"/>
              </a:lnSpc>
              <a:spcBef>
                <a:spcPts val="2200"/>
              </a:spcBef>
              <a:spcAft>
                <a:spcPct val="0"/>
              </a:spcAft>
              <a:buClr>
                <a:srgbClr val="6D6E70"/>
              </a:buClr>
              <a:buSzPct val="90000"/>
              <a:buFont typeface="Wingdings" pitchFamily="2" charset="2"/>
              <a:buNone/>
              <a:defRPr sz="2800"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1pPr>
            <a:lvl2pPr marL="342904" indent="-347472" algn="l" rtl="0" eaLnBrk="1" fontAlgn="base" hangingPunct="1">
              <a:lnSpc>
                <a:spcPct val="100000"/>
              </a:lnSpc>
              <a:spcBef>
                <a:spcPts val="2200"/>
              </a:spcBef>
              <a:spcAft>
                <a:spcPct val="0"/>
              </a:spcAft>
              <a:buClr>
                <a:schemeClr val="bg1"/>
              </a:buClr>
              <a:buSzPct val="100000"/>
              <a:buFont typeface=".AppleSystemUIFont" charset="-120"/>
              <a:buChar char="–"/>
              <a:tabLst/>
              <a:defRPr sz="2800"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2pPr>
            <a:lvl3pPr marL="685810" indent="-347472" algn="l" rtl="0" eaLnBrk="1" fontAlgn="base" hangingPunct="1">
              <a:lnSpc>
                <a:spcPct val="100000"/>
              </a:lnSpc>
              <a:spcBef>
                <a:spcPts val="2200"/>
              </a:spcBef>
              <a:spcAft>
                <a:spcPct val="0"/>
              </a:spcAft>
              <a:buClr>
                <a:schemeClr val="bg1"/>
              </a:buClr>
              <a:buSzPct val="100000"/>
              <a:buFont typeface="Arial" panose="020B0604020202020204" pitchFamily="34" charset="0"/>
              <a:buChar char="•"/>
              <a:tabLst/>
              <a:defRPr sz="2800"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3pPr>
            <a:lvl4pPr marL="1257316" indent="-347472" algn="l" rtl="0" eaLnBrk="1" fontAlgn="base" hangingPunct="1">
              <a:lnSpc>
                <a:spcPct val="100000"/>
              </a:lnSpc>
              <a:spcBef>
                <a:spcPts val="2200"/>
              </a:spcBef>
              <a:spcAft>
                <a:spcPct val="0"/>
              </a:spcAft>
              <a:buClr>
                <a:schemeClr val="bg1"/>
              </a:buClr>
              <a:buSzPct val="100000"/>
              <a:buFont typeface=".AppleSystemUIFont" charset="-120"/>
              <a:buChar char="–"/>
              <a:tabLst/>
              <a:defRPr sz="2800" b="0" i="0" baseline="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4pPr>
            <a:lvl5pPr marL="0" indent="0" algn="l" rtl="0" eaLnBrk="1" fontAlgn="base" hangingPunct="1">
              <a:lnSpc>
                <a:spcPct val="100000"/>
              </a:lnSpc>
              <a:spcBef>
                <a:spcPts val="2200"/>
              </a:spcBef>
              <a:spcAft>
                <a:spcPct val="0"/>
              </a:spcAft>
              <a:buClr>
                <a:schemeClr val="bg1"/>
              </a:buClr>
              <a:buFontTx/>
              <a:buNone/>
              <a:tabLst/>
              <a:defRPr sz="2800" b="0" i="0">
                <a:solidFill>
                  <a:schemeClr val="bg1"/>
                </a:solidFill>
                <a:latin typeface="IBM Plex Sans Light" panose="020B0403050203000203" pitchFamily="34" charset="0"/>
                <a:ea typeface="IBM Plex Sans Light" panose="020B0403050203000203" pitchFamily="34" charset="0"/>
                <a:cs typeface="IBM Plex Sans Light" panose="020B0403050203000203" pitchFamily="34" charset="0"/>
              </a:defRPr>
            </a:lvl5pPr>
            <a:lvl6pPr marL="3167442" indent="-259340" algn="l" rtl="0" eaLnBrk="1" fontAlgn="base" hangingPunct="1">
              <a:spcBef>
                <a:spcPct val="20000"/>
              </a:spcBef>
              <a:spcAft>
                <a:spcPct val="0"/>
              </a:spcAft>
              <a:buClr>
                <a:schemeClr val="bg1"/>
              </a:buClr>
              <a:buChar char="»"/>
              <a:defRPr sz="2538">
                <a:solidFill>
                  <a:schemeClr val="bg1"/>
                </a:solidFill>
                <a:latin typeface="Arial" charset="0"/>
              </a:defRPr>
            </a:lvl6pPr>
            <a:lvl7pPr marL="3892582" indent="-259340" algn="l" rtl="0" eaLnBrk="1" fontAlgn="base" hangingPunct="1">
              <a:spcBef>
                <a:spcPct val="20000"/>
              </a:spcBef>
              <a:spcAft>
                <a:spcPct val="0"/>
              </a:spcAft>
              <a:buClr>
                <a:schemeClr val="bg1"/>
              </a:buClr>
              <a:buChar char="»"/>
              <a:defRPr sz="2538">
                <a:solidFill>
                  <a:schemeClr val="bg1"/>
                </a:solidFill>
                <a:latin typeface="Arial" charset="0"/>
              </a:defRPr>
            </a:lvl7pPr>
            <a:lvl8pPr marL="4617720" indent="-259340" algn="l" rtl="0" eaLnBrk="1" fontAlgn="base" hangingPunct="1">
              <a:spcBef>
                <a:spcPct val="20000"/>
              </a:spcBef>
              <a:spcAft>
                <a:spcPct val="0"/>
              </a:spcAft>
              <a:buClr>
                <a:schemeClr val="bg1"/>
              </a:buClr>
              <a:buChar char="»"/>
              <a:defRPr sz="2538">
                <a:solidFill>
                  <a:schemeClr val="bg1"/>
                </a:solidFill>
                <a:latin typeface="Arial" charset="0"/>
              </a:defRPr>
            </a:lvl8pPr>
            <a:lvl9pPr marL="5342860" indent="-259340" algn="l" rtl="0" eaLnBrk="1" fontAlgn="base" hangingPunct="1">
              <a:spcBef>
                <a:spcPct val="20000"/>
              </a:spcBef>
              <a:spcAft>
                <a:spcPct val="0"/>
              </a:spcAft>
              <a:buClr>
                <a:schemeClr val="bg1"/>
              </a:buClr>
              <a:buChar char="»"/>
              <a:defRPr sz="2538">
                <a:solidFill>
                  <a:schemeClr val="bg1"/>
                </a:solidFill>
                <a:latin typeface="Arial" charset="0"/>
              </a:defRPr>
            </a:lvl9pPr>
          </a:lstStyle>
          <a:p>
            <a:pPr defTabSz="685800">
              <a:spcBef>
                <a:spcPts val="300"/>
              </a:spcBef>
            </a:pPr>
            <a:r>
              <a:rPr lang="en-US" sz="1400" kern="1200" dirty="0">
                <a:solidFill>
                  <a:prstClr val="white"/>
                </a:solidFill>
                <a:latin typeface="Lato Light" panose="020F0302020204030203" pitchFamily="34" charset="77"/>
                <a:ea typeface="Lato" panose="020F0502020204030203" pitchFamily="34" charset="0"/>
                <a:cs typeface="Lato" panose="020F0502020204030203" pitchFamily="34" charset="0"/>
              </a:rPr>
              <a:t>CXP </a:t>
            </a:r>
            <a:r>
              <a:rPr lang="en-US" sz="1400" kern="1200" dirty="0" err="1">
                <a:solidFill>
                  <a:prstClr val="white"/>
                </a:solidFill>
                <a:latin typeface="Lato Light" panose="020F0302020204030203" pitchFamily="34" charset="77"/>
                <a:ea typeface="Lato" panose="020F0502020204030203" pitchFamily="34" charset="0"/>
                <a:cs typeface="Lato" panose="020F0502020204030203" pitchFamily="34" charset="0"/>
              </a:rPr>
              <a:t>Brasil</a:t>
            </a:r>
            <a:r>
              <a:rPr lang="en-US" sz="1400" kern="1200" dirty="0">
                <a:solidFill>
                  <a:prstClr val="white"/>
                </a:solidFill>
                <a:latin typeface="Lato Light" panose="020F0302020204030203" pitchFamily="34" charset="77"/>
                <a:ea typeface="Lato" panose="020F0502020204030203" pitchFamily="34" charset="0"/>
                <a:cs typeface="Lato" panose="020F0502020204030203" pitchFamily="34" charset="0"/>
              </a:rPr>
              <a:t> Consulting</a:t>
            </a:r>
          </a:p>
        </p:txBody>
      </p:sp>
      <p:pic>
        <p:nvPicPr>
          <p:cNvPr id="3" name="Imagem 2">
            <a:extLst>
              <a:ext uri="{FF2B5EF4-FFF2-40B4-BE49-F238E27FC236}">
                <a16:creationId xmlns:a16="http://schemas.microsoft.com/office/drawing/2014/main" id="{8B608C63-7072-D0CC-B912-EFD7477C6250}"/>
              </a:ext>
            </a:extLst>
          </p:cNvPr>
          <p:cNvPicPr>
            <a:picLocks noChangeAspect="1"/>
          </p:cNvPicPr>
          <p:nvPr/>
        </p:nvPicPr>
        <p:blipFill>
          <a:blip r:embed="rId7"/>
          <a:stretch>
            <a:fillRect/>
          </a:stretch>
        </p:blipFill>
        <p:spPr>
          <a:xfrm>
            <a:off x="617982" y="548797"/>
            <a:ext cx="2380741" cy="2509363"/>
          </a:xfrm>
          <a:prstGeom prst="rect">
            <a:avLst/>
          </a:prstGeom>
        </p:spPr>
      </p:pic>
    </p:spTree>
    <p:extLst>
      <p:ext uri="{BB962C8B-B14F-4D97-AF65-F5344CB8AC3E}">
        <p14:creationId xmlns:p14="http://schemas.microsoft.com/office/powerpoint/2010/main" val="3114938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5"/>
          <p:cNvSpPr txBox="1">
            <a:spLocks noGrp="1"/>
          </p:cNvSpPr>
          <p:nvPr>
            <p:ph type="title" idx="2"/>
          </p:nvPr>
        </p:nvSpPr>
        <p:spPr>
          <a:xfrm flipH="1">
            <a:off x="368686" y="2571750"/>
            <a:ext cx="3059700" cy="954900"/>
          </a:xfrm>
          <a:prstGeom prst="rect">
            <a:avLst/>
          </a:prstGeom>
        </p:spPr>
        <p:txBody>
          <a:bodyPr spcFirstLastPara="1" wrap="square" lIns="0" tIns="91425" rIns="91425" bIns="91425" anchor="b" anchorCtr="0">
            <a:noAutofit/>
          </a:bodyPr>
          <a:lstStyle/>
          <a:p>
            <a:pPr marL="0" lvl="0" indent="0" algn="ctr" rtl="0">
              <a:spcBef>
                <a:spcPts val="0"/>
              </a:spcBef>
              <a:spcAft>
                <a:spcPts val="0"/>
              </a:spcAft>
              <a:buClr>
                <a:schemeClr val="dk1"/>
              </a:buClr>
              <a:buSzPts val="1100"/>
              <a:buFont typeface="Arial"/>
              <a:buNone/>
            </a:pPr>
            <a:r>
              <a:rPr lang="pt-BR" sz="1900" dirty="0">
                <a:latin typeface="Saira Light"/>
                <a:ea typeface="Saira Light"/>
                <a:cs typeface="Saira Light"/>
                <a:sym typeface="Saira Light"/>
              </a:rPr>
              <a:t>Apresentação</a:t>
            </a:r>
            <a:endParaRPr sz="1900" dirty="0">
              <a:latin typeface="Saira Light"/>
              <a:ea typeface="Saira Light"/>
              <a:cs typeface="Saira Light"/>
              <a:sym typeface="Saira Light"/>
            </a:endParaRPr>
          </a:p>
          <a:p>
            <a:pPr marL="0" lvl="0" indent="0" algn="ctr" rtl="0">
              <a:spcBef>
                <a:spcPts val="0"/>
              </a:spcBef>
              <a:spcAft>
                <a:spcPts val="0"/>
              </a:spcAft>
              <a:buNone/>
            </a:pPr>
            <a:r>
              <a:rPr lang="pt-BR" sz="1800" dirty="0"/>
              <a:t>MEET BP IBM </a:t>
            </a:r>
            <a:br>
              <a:rPr lang="pt-BR" sz="1800" dirty="0"/>
            </a:br>
            <a:r>
              <a:rPr lang="pt-BR" sz="1800" dirty="0"/>
              <a:t>Empresa CXP </a:t>
            </a:r>
            <a:endParaRPr sz="1800" dirty="0"/>
          </a:p>
        </p:txBody>
      </p:sp>
      <p:pic>
        <p:nvPicPr>
          <p:cNvPr id="333" name="Google Shape;333;p45"/>
          <p:cNvPicPr preferRelativeResize="0"/>
          <p:nvPr/>
        </p:nvPicPr>
        <p:blipFill>
          <a:blip r:embed="rId3">
            <a:alphaModFix/>
          </a:blip>
          <a:stretch>
            <a:fillRect/>
          </a:stretch>
        </p:blipFill>
        <p:spPr>
          <a:xfrm>
            <a:off x="3571872" y="0"/>
            <a:ext cx="5572128" cy="5143500"/>
          </a:xfrm>
          <a:prstGeom prst="rect">
            <a:avLst/>
          </a:prstGeom>
          <a:noFill/>
          <a:ln>
            <a:noFill/>
          </a:ln>
        </p:spPr>
      </p:pic>
      <p:pic>
        <p:nvPicPr>
          <p:cNvPr id="334" name="Google Shape;334;p45"/>
          <p:cNvPicPr preferRelativeResize="0"/>
          <p:nvPr/>
        </p:nvPicPr>
        <p:blipFill>
          <a:blip r:embed="rId4">
            <a:alphaModFix/>
          </a:blip>
          <a:stretch>
            <a:fillRect/>
          </a:stretch>
        </p:blipFill>
        <p:spPr>
          <a:xfrm>
            <a:off x="225200" y="430298"/>
            <a:ext cx="3059699" cy="1560917"/>
          </a:xfrm>
          <a:prstGeom prst="rect">
            <a:avLst/>
          </a:prstGeom>
          <a:noFill/>
          <a:ln>
            <a:noFill/>
          </a:ln>
        </p:spPr>
      </p:pic>
      <p:pic>
        <p:nvPicPr>
          <p:cNvPr id="3" name="Imagem 2">
            <a:extLst>
              <a:ext uri="{FF2B5EF4-FFF2-40B4-BE49-F238E27FC236}">
                <a16:creationId xmlns:a16="http://schemas.microsoft.com/office/drawing/2014/main" id="{AFF31AA5-F18D-1247-B32E-2883C266A806}"/>
              </a:ext>
            </a:extLst>
          </p:cNvPr>
          <p:cNvPicPr>
            <a:picLocks noChangeAspect="1"/>
          </p:cNvPicPr>
          <p:nvPr/>
        </p:nvPicPr>
        <p:blipFill>
          <a:blip r:embed="rId5"/>
          <a:stretch>
            <a:fillRect/>
          </a:stretch>
        </p:blipFill>
        <p:spPr>
          <a:xfrm>
            <a:off x="0" y="0"/>
            <a:ext cx="9144000" cy="5143500"/>
          </a:xfrm>
          <a:prstGeom prst="rect">
            <a:avLst/>
          </a:prstGeom>
        </p:spPr>
      </p:pic>
      <p:sp>
        <p:nvSpPr>
          <p:cNvPr id="2" name="CaixaDeTexto 1">
            <a:extLst>
              <a:ext uri="{FF2B5EF4-FFF2-40B4-BE49-F238E27FC236}">
                <a16:creationId xmlns:a16="http://schemas.microsoft.com/office/drawing/2014/main" id="{1BCE9E4F-FB27-8E1E-29B6-9E2B473168AB}"/>
              </a:ext>
            </a:extLst>
          </p:cNvPr>
          <p:cNvSpPr txBox="1"/>
          <p:nvPr/>
        </p:nvSpPr>
        <p:spPr>
          <a:xfrm>
            <a:off x="4046351" y="3295817"/>
            <a:ext cx="4551935" cy="461665"/>
          </a:xfrm>
          <a:prstGeom prst="rect">
            <a:avLst/>
          </a:prstGeom>
          <a:noFill/>
        </p:spPr>
        <p:txBody>
          <a:bodyPr wrap="square" rtlCol="0">
            <a:spAutoFit/>
          </a:bodyPr>
          <a:lstStyle/>
          <a:p>
            <a:pPr algn="r"/>
            <a:r>
              <a:rPr lang="pt-BR" sz="2400" b="1" spc="225" dirty="0">
                <a:solidFill>
                  <a:schemeClr val="bg1">
                    <a:lumMod val="50000"/>
                  </a:schemeClr>
                </a:solidFill>
                <a:latin typeface="Montserrat" pitchFamily="2" charset="77"/>
                <a:cs typeface="Rubik Light" pitchFamily="2" charset="-79"/>
              </a:rPr>
              <a:t>Gestão de Faturas</a:t>
            </a:r>
            <a:endParaRPr lang="pt-BR" sz="2400" b="1" spc="225" dirty="0">
              <a:solidFill>
                <a:schemeClr val="bg1">
                  <a:lumMod val="50000"/>
                </a:schemeClr>
              </a:solidFill>
              <a:latin typeface="Rubik Light" pitchFamily="2" charset="-79"/>
              <a:cs typeface="Rubik Light" pitchFamily="2" charset="-79"/>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m 30" descr="Uma imagem contendo Interface gráfica do usuário&#10;&#10;Descrição gerada automaticamente">
            <a:extLst>
              <a:ext uri="{FF2B5EF4-FFF2-40B4-BE49-F238E27FC236}">
                <a16:creationId xmlns:a16="http://schemas.microsoft.com/office/drawing/2014/main" id="{00D20F40-C59D-2E65-1256-402EEB69324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rot="5400000" flipH="1">
            <a:off x="1997223" y="-1983464"/>
            <a:ext cx="5275532" cy="9238156"/>
          </a:xfrm>
          <a:prstGeom prst="rect">
            <a:avLst/>
          </a:prstGeom>
        </p:spPr>
      </p:pic>
      <p:sp>
        <p:nvSpPr>
          <p:cNvPr id="30" name="CaixaDeTexto 29">
            <a:extLst>
              <a:ext uri="{FF2B5EF4-FFF2-40B4-BE49-F238E27FC236}">
                <a16:creationId xmlns:a16="http://schemas.microsoft.com/office/drawing/2014/main" id="{725D2CAB-2A58-8DAF-2D7A-3BCFA97C4F73}"/>
              </a:ext>
            </a:extLst>
          </p:cNvPr>
          <p:cNvSpPr txBox="1"/>
          <p:nvPr/>
        </p:nvSpPr>
        <p:spPr>
          <a:xfrm>
            <a:off x="349923" y="400128"/>
            <a:ext cx="5231989" cy="338554"/>
          </a:xfrm>
          <a:prstGeom prst="rect">
            <a:avLst/>
          </a:prstGeom>
          <a:noFill/>
        </p:spPr>
        <p:txBody>
          <a:bodyPr wrap="square" rtlCol="0">
            <a:spAutoFit/>
          </a:bodyPr>
          <a:lstStyle/>
          <a:p>
            <a:r>
              <a:rPr lang="pt-BR" sz="1600" b="1" spc="225" dirty="0">
                <a:solidFill>
                  <a:schemeClr val="bg1">
                    <a:lumMod val="50000"/>
                  </a:schemeClr>
                </a:solidFill>
                <a:latin typeface="Montserrat" pitchFamily="2" charset="77"/>
                <a:cs typeface="Rubik Light" pitchFamily="2" charset="-79"/>
              </a:rPr>
              <a:t>SOBRE A CXP</a:t>
            </a:r>
            <a:endParaRPr lang="pt-BR" sz="1600" b="1" spc="225" dirty="0">
              <a:solidFill>
                <a:schemeClr val="bg1">
                  <a:lumMod val="50000"/>
                </a:schemeClr>
              </a:solidFill>
              <a:latin typeface="Rubik Light" pitchFamily="2" charset="-79"/>
              <a:cs typeface="Rubik Light" pitchFamily="2" charset="-79"/>
            </a:endParaRPr>
          </a:p>
        </p:txBody>
      </p:sp>
      <p:pic>
        <p:nvPicPr>
          <p:cNvPr id="6" name="Imagem 5" descr="Diagrama&#10;&#10;Descrição gerada automaticamente">
            <a:extLst>
              <a:ext uri="{FF2B5EF4-FFF2-40B4-BE49-F238E27FC236}">
                <a16:creationId xmlns:a16="http://schemas.microsoft.com/office/drawing/2014/main" id="{6C0C578D-C739-82BC-27C7-8C1761D520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962" y="1617354"/>
            <a:ext cx="5419495" cy="3279022"/>
          </a:xfrm>
          <a:prstGeom prst="rect">
            <a:avLst/>
          </a:prstGeom>
        </p:spPr>
      </p:pic>
      <p:sp>
        <p:nvSpPr>
          <p:cNvPr id="23" name="CaixaDeTexto 22">
            <a:extLst>
              <a:ext uri="{FF2B5EF4-FFF2-40B4-BE49-F238E27FC236}">
                <a16:creationId xmlns:a16="http://schemas.microsoft.com/office/drawing/2014/main" id="{0F0C34C4-ECC3-7F47-57C5-BE746458A5D6}"/>
              </a:ext>
            </a:extLst>
          </p:cNvPr>
          <p:cNvSpPr txBox="1"/>
          <p:nvPr/>
        </p:nvSpPr>
        <p:spPr>
          <a:xfrm>
            <a:off x="360083" y="790239"/>
            <a:ext cx="4878607" cy="615105"/>
          </a:xfrm>
          <a:prstGeom prst="rect">
            <a:avLst/>
          </a:prstGeom>
          <a:noFill/>
        </p:spPr>
        <p:txBody>
          <a:bodyPr wrap="square" rtlCol="0">
            <a:spAutoFit/>
          </a:bodyPr>
          <a:lstStyle/>
          <a:p>
            <a:pPr>
              <a:lnSpc>
                <a:spcPct val="150000"/>
              </a:lnSpc>
              <a:buClr>
                <a:srgbClr val="FF2F92"/>
              </a:buClr>
            </a:pPr>
            <a:r>
              <a:rPr lang="pt-BR" sz="1200" b="1" dirty="0">
                <a:solidFill>
                  <a:srgbClr val="68686E"/>
                </a:solidFill>
                <a:latin typeface="Montserrat" pitchFamily="2" charset="77"/>
                <a:cs typeface="Rubik Light" pitchFamily="2" charset="-79"/>
              </a:rPr>
              <a:t>Somos especializados nos principais fabricantes do mercado</a:t>
            </a:r>
          </a:p>
        </p:txBody>
      </p:sp>
      <p:sp>
        <p:nvSpPr>
          <p:cNvPr id="8" name="CaixaDeTexto 7">
            <a:extLst>
              <a:ext uri="{FF2B5EF4-FFF2-40B4-BE49-F238E27FC236}">
                <a16:creationId xmlns:a16="http://schemas.microsoft.com/office/drawing/2014/main" id="{6BB134FE-E97C-8722-1277-EB3A6DE1FC34}"/>
              </a:ext>
            </a:extLst>
          </p:cNvPr>
          <p:cNvSpPr txBox="1"/>
          <p:nvPr/>
        </p:nvSpPr>
        <p:spPr>
          <a:xfrm>
            <a:off x="5595606" y="3868089"/>
            <a:ext cx="3243594" cy="244106"/>
          </a:xfrm>
          <a:prstGeom prst="rect">
            <a:avLst/>
          </a:prstGeom>
          <a:noFill/>
        </p:spPr>
        <p:txBody>
          <a:bodyPr wrap="square" rtlCol="0">
            <a:spAutoFit/>
          </a:bodyPr>
          <a:lstStyle/>
          <a:p>
            <a:pPr>
              <a:lnSpc>
                <a:spcPct val="150000"/>
              </a:lnSpc>
            </a:pPr>
            <a:r>
              <a:rPr lang="pt-BR" sz="750" b="1" dirty="0">
                <a:solidFill>
                  <a:srgbClr val="DE1096"/>
                </a:solidFill>
                <a:latin typeface="Rubik Light" pitchFamily="2" charset="-79"/>
                <a:cs typeface="Rubik Light" pitchFamily="2" charset="-79"/>
              </a:rPr>
              <a:t>Especialistas nos principais produtos dos fabricantes acima:</a:t>
            </a:r>
          </a:p>
        </p:txBody>
      </p:sp>
      <p:pic>
        <p:nvPicPr>
          <p:cNvPr id="9" name="Imagem 8" descr="Forma, Círculo&#10;&#10;Descrição gerada automaticamente">
            <a:extLst>
              <a:ext uri="{FF2B5EF4-FFF2-40B4-BE49-F238E27FC236}">
                <a16:creationId xmlns:a16="http://schemas.microsoft.com/office/drawing/2014/main" id="{B1BB28CB-696F-83D6-3AF5-E5A84FDF6235}"/>
              </a:ext>
            </a:extLst>
          </p:cNvPr>
          <p:cNvPicPr>
            <a:picLocks noChangeAspect="1"/>
          </p:cNvPicPr>
          <p:nvPr/>
        </p:nvPicPr>
        <p:blipFill>
          <a:blip r:embed="rId5"/>
          <a:stretch>
            <a:fillRect/>
          </a:stretch>
        </p:blipFill>
        <p:spPr>
          <a:xfrm rot="3520265">
            <a:off x="5289960" y="-21892"/>
            <a:ext cx="3979787" cy="4164401"/>
          </a:xfrm>
          <a:prstGeom prst="rect">
            <a:avLst/>
          </a:prstGeom>
        </p:spPr>
      </p:pic>
      <p:pic>
        <p:nvPicPr>
          <p:cNvPr id="2" name="Picture 2">
            <a:extLst>
              <a:ext uri="{FF2B5EF4-FFF2-40B4-BE49-F238E27FC236}">
                <a16:creationId xmlns:a16="http://schemas.microsoft.com/office/drawing/2014/main" id="{3360AFF4-2FAB-F89E-7133-95CA48593C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0270" y="1436531"/>
            <a:ext cx="931826" cy="3738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red-hat-logo-c-sample_1 - Dicas de Informática Dicas de TI Governança de TI">
            <a:extLst>
              <a:ext uri="{FF2B5EF4-FFF2-40B4-BE49-F238E27FC236}">
                <a16:creationId xmlns:a16="http://schemas.microsoft.com/office/drawing/2014/main" id="{FC572907-0518-22DA-7089-3CEDD35BCB8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759" t="10475" r="7346" b="9422"/>
          <a:stretch/>
        </p:blipFill>
        <p:spPr bwMode="auto">
          <a:xfrm>
            <a:off x="6260984" y="2519093"/>
            <a:ext cx="802960" cy="3987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76293426-46C9-7CF6-1AC4-130C834A77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80839" y="1319866"/>
            <a:ext cx="1017276" cy="2489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Lumu Brand Assets - Lumu Technologies">
            <a:extLst>
              <a:ext uri="{FF2B5EF4-FFF2-40B4-BE49-F238E27FC236}">
                <a16:creationId xmlns:a16="http://schemas.microsoft.com/office/drawing/2014/main" id="{64BC4431-1692-F388-0CA8-2ED65FC20E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95166" y="2953808"/>
            <a:ext cx="626242" cy="2348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pipefy-logo-01 | Q2 Management">
            <a:extLst>
              <a:ext uri="{FF2B5EF4-FFF2-40B4-BE49-F238E27FC236}">
                <a16:creationId xmlns:a16="http://schemas.microsoft.com/office/drawing/2014/main" id="{A6D32C90-99A4-FF95-C0CA-F102FA825AC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9157" t="7117" r="18620" b="8713"/>
          <a:stretch/>
        </p:blipFill>
        <p:spPr bwMode="auto">
          <a:xfrm>
            <a:off x="6258461" y="411543"/>
            <a:ext cx="782033" cy="2937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ws-logo">
            <a:extLst>
              <a:ext uri="{FF2B5EF4-FFF2-40B4-BE49-F238E27FC236}">
                <a16:creationId xmlns:a16="http://schemas.microsoft.com/office/drawing/2014/main" id="{F9B31FCC-4647-3408-42D4-F7083871DE3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56866" y="353616"/>
            <a:ext cx="900738" cy="6755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Huawei Logo – PNG e Vetor – Download de Logo">
            <a:extLst>
              <a:ext uri="{FF2B5EF4-FFF2-40B4-BE49-F238E27FC236}">
                <a16:creationId xmlns:a16="http://schemas.microsoft.com/office/drawing/2014/main" id="{40220D98-9967-FF9B-2C0A-5D478955C06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54316" y="2167046"/>
            <a:ext cx="406577" cy="404704"/>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A06B20FF-C136-7436-66CC-A0162F79DFCE}"/>
              </a:ext>
            </a:extLst>
          </p:cNvPr>
          <p:cNvSpPr txBox="1"/>
          <p:nvPr/>
        </p:nvSpPr>
        <p:spPr>
          <a:xfrm>
            <a:off x="5935215" y="4100915"/>
            <a:ext cx="1134533" cy="1046440"/>
          </a:xfrm>
          <a:prstGeom prst="rect">
            <a:avLst/>
          </a:prstGeom>
          <a:noFill/>
        </p:spPr>
        <p:txBody>
          <a:bodyPr wrap="square" rtlCol="0">
            <a:spAutoFit/>
          </a:bodyPr>
          <a:lstStyle/>
          <a:p>
            <a:pPr>
              <a:lnSpc>
                <a:spcPct val="150000"/>
              </a:lnSpc>
            </a:pPr>
            <a:r>
              <a:rPr lang="pt-BR" sz="800" dirty="0">
                <a:ln w="0"/>
                <a:solidFill>
                  <a:schemeClr val="tx1">
                    <a:lumMod val="65000"/>
                    <a:lumOff val="35000"/>
                  </a:schemeClr>
                </a:solidFill>
                <a:effectLst>
                  <a:outerShdw blurRad="38100" dist="19050" dir="2700000" algn="tl" rotWithShape="0">
                    <a:schemeClr val="dk1">
                      <a:alpha val="40000"/>
                    </a:schemeClr>
                  </a:outerShdw>
                </a:effectLst>
                <a:latin typeface="Rubik Light" pitchFamily="2" charset="-79"/>
                <a:cs typeface="Rubik Light" pitchFamily="2" charset="-79"/>
              </a:rPr>
              <a:t>Cloud</a:t>
            </a:r>
          </a:p>
          <a:p>
            <a:pPr>
              <a:lnSpc>
                <a:spcPct val="150000"/>
              </a:lnSpc>
            </a:pPr>
            <a:r>
              <a:rPr lang="pt-BR" sz="800" dirty="0">
                <a:ln w="0"/>
                <a:solidFill>
                  <a:schemeClr val="tx1">
                    <a:lumMod val="65000"/>
                    <a:lumOff val="35000"/>
                  </a:schemeClr>
                </a:solidFill>
                <a:effectLst>
                  <a:outerShdw blurRad="38100" dist="19050" dir="2700000" algn="tl" rotWithShape="0">
                    <a:schemeClr val="dk1">
                      <a:alpha val="40000"/>
                    </a:schemeClr>
                  </a:outerShdw>
                </a:effectLst>
                <a:latin typeface="Rubik Light" pitchFamily="2" charset="-79"/>
                <a:cs typeface="Rubik Light" pitchFamily="2" charset="-79"/>
              </a:rPr>
              <a:t>Automação </a:t>
            </a:r>
          </a:p>
          <a:p>
            <a:pPr>
              <a:lnSpc>
                <a:spcPct val="150000"/>
              </a:lnSpc>
            </a:pPr>
            <a:r>
              <a:rPr lang="pt-BR" sz="800" dirty="0">
                <a:ln w="0"/>
                <a:solidFill>
                  <a:schemeClr val="tx1">
                    <a:lumMod val="65000"/>
                    <a:lumOff val="35000"/>
                  </a:schemeClr>
                </a:solidFill>
                <a:effectLst>
                  <a:outerShdw blurRad="38100" dist="19050" dir="2700000" algn="tl" rotWithShape="0">
                    <a:schemeClr val="dk1">
                      <a:alpha val="40000"/>
                    </a:schemeClr>
                  </a:outerShdw>
                </a:effectLst>
                <a:latin typeface="Rubik Light" pitchFamily="2" charset="-79"/>
                <a:cs typeface="Rubik Light" pitchFamily="2" charset="-79"/>
              </a:rPr>
              <a:t>Integração </a:t>
            </a:r>
          </a:p>
          <a:p>
            <a:pPr>
              <a:lnSpc>
                <a:spcPct val="150000"/>
              </a:lnSpc>
            </a:pPr>
            <a:r>
              <a:rPr lang="pt-BR" sz="800" dirty="0">
                <a:ln w="0"/>
                <a:solidFill>
                  <a:schemeClr val="tx1">
                    <a:lumMod val="65000"/>
                    <a:lumOff val="35000"/>
                  </a:schemeClr>
                </a:solidFill>
                <a:effectLst>
                  <a:outerShdw blurRad="38100" dist="19050" dir="2700000" algn="tl" rotWithShape="0">
                    <a:schemeClr val="dk1">
                      <a:alpha val="40000"/>
                    </a:schemeClr>
                  </a:outerShdw>
                </a:effectLst>
                <a:latin typeface="Rubik Light" pitchFamily="2" charset="-79"/>
                <a:cs typeface="Rubik Light" pitchFamily="2" charset="-79"/>
              </a:rPr>
              <a:t>Devops</a:t>
            </a:r>
          </a:p>
          <a:p>
            <a:endParaRPr lang="pt-BR" dirty="0">
              <a:solidFill>
                <a:schemeClr val="tx1">
                  <a:lumMod val="65000"/>
                  <a:lumOff val="35000"/>
                </a:schemeClr>
              </a:solidFill>
            </a:endParaRPr>
          </a:p>
        </p:txBody>
      </p:sp>
      <p:sp>
        <p:nvSpPr>
          <p:cNvPr id="14" name="CaixaDeTexto 13">
            <a:extLst>
              <a:ext uri="{FF2B5EF4-FFF2-40B4-BE49-F238E27FC236}">
                <a16:creationId xmlns:a16="http://schemas.microsoft.com/office/drawing/2014/main" id="{D93B647E-C2DE-8F60-ECE0-913C3D97C8EA}"/>
              </a:ext>
            </a:extLst>
          </p:cNvPr>
          <p:cNvSpPr txBox="1"/>
          <p:nvPr/>
        </p:nvSpPr>
        <p:spPr>
          <a:xfrm>
            <a:off x="6662464" y="4096864"/>
            <a:ext cx="1134533" cy="861774"/>
          </a:xfrm>
          <a:prstGeom prst="rect">
            <a:avLst/>
          </a:prstGeom>
          <a:noFill/>
        </p:spPr>
        <p:txBody>
          <a:bodyPr wrap="square" rtlCol="0">
            <a:spAutoFit/>
          </a:bodyPr>
          <a:lstStyle/>
          <a:p>
            <a:pPr>
              <a:lnSpc>
                <a:spcPct val="150000"/>
              </a:lnSpc>
            </a:pPr>
            <a:r>
              <a:rPr lang="pt-BR" sz="800" dirty="0">
                <a:ln w="0"/>
                <a:solidFill>
                  <a:schemeClr val="tx1">
                    <a:lumMod val="65000"/>
                    <a:lumOff val="35000"/>
                  </a:schemeClr>
                </a:solidFill>
                <a:effectLst>
                  <a:outerShdw blurRad="38100" dist="19050" dir="2700000" algn="tl" rotWithShape="0">
                    <a:schemeClr val="dk1">
                      <a:alpha val="40000"/>
                    </a:schemeClr>
                  </a:outerShdw>
                </a:effectLst>
                <a:latin typeface="Rubik Light" pitchFamily="2" charset="-79"/>
                <a:cs typeface="Rubik Light" pitchFamily="2" charset="-79"/>
              </a:rPr>
              <a:t>Aiops</a:t>
            </a:r>
          </a:p>
          <a:p>
            <a:pPr>
              <a:lnSpc>
                <a:spcPct val="150000"/>
              </a:lnSpc>
            </a:pPr>
            <a:r>
              <a:rPr lang="pt-BR" sz="800" dirty="0">
                <a:ln w="0"/>
                <a:solidFill>
                  <a:schemeClr val="tx1">
                    <a:lumMod val="65000"/>
                    <a:lumOff val="35000"/>
                  </a:schemeClr>
                </a:solidFill>
                <a:effectLst>
                  <a:outerShdw blurRad="38100" dist="19050" dir="2700000" algn="tl" rotWithShape="0">
                    <a:schemeClr val="dk1">
                      <a:alpha val="40000"/>
                    </a:schemeClr>
                  </a:outerShdw>
                </a:effectLst>
                <a:latin typeface="Rubik Light" pitchFamily="2" charset="-79"/>
                <a:cs typeface="Rubik Light" pitchFamily="2" charset="-79"/>
              </a:rPr>
              <a:t>Data Protection</a:t>
            </a:r>
          </a:p>
          <a:p>
            <a:pPr>
              <a:lnSpc>
                <a:spcPct val="150000"/>
              </a:lnSpc>
            </a:pPr>
            <a:r>
              <a:rPr lang="pt-BR" sz="800" dirty="0">
                <a:ln w="0"/>
                <a:solidFill>
                  <a:schemeClr val="tx1">
                    <a:lumMod val="65000"/>
                    <a:lumOff val="35000"/>
                  </a:schemeClr>
                </a:solidFill>
                <a:effectLst>
                  <a:outerShdw blurRad="38100" dist="19050" dir="2700000" algn="tl" rotWithShape="0">
                    <a:schemeClr val="dk1">
                      <a:alpha val="40000"/>
                    </a:schemeClr>
                  </a:outerShdw>
                </a:effectLst>
                <a:latin typeface="Rubik Light" pitchFamily="2" charset="-79"/>
                <a:cs typeface="Rubik Light" pitchFamily="2" charset="-79"/>
              </a:rPr>
              <a:t>Data &amp; Ai</a:t>
            </a:r>
          </a:p>
          <a:p>
            <a:endParaRPr lang="pt-BR" dirty="0">
              <a:solidFill>
                <a:schemeClr val="tx1">
                  <a:lumMod val="65000"/>
                  <a:lumOff val="35000"/>
                </a:schemeClr>
              </a:solidFill>
            </a:endParaRPr>
          </a:p>
        </p:txBody>
      </p:sp>
    </p:spTree>
    <p:extLst>
      <p:ext uri="{BB962C8B-B14F-4D97-AF65-F5344CB8AC3E}">
        <p14:creationId xmlns:p14="http://schemas.microsoft.com/office/powerpoint/2010/main" val="466965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1520930F-90E0-E08B-67B7-F075EE35811A}"/>
              </a:ext>
            </a:extLst>
          </p:cNvPr>
          <p:cNvSpPr/>
          <p:nvPr/>
        </p:nvSpPr>
        <p:spPr>
          <a:xfrm>
            <a:off x="5065295" y="0"/>
            <a:ext cx="4078705" cy="5143500"/>
          </a:xfrm>
          <a:prstGeom prst="rect">
            <a:avLst/>
          </a:prstGeom>
          <a:solidFill>
            <a:srgbClr val="DADA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50"/>
          </a:p>
        </p:txBody>
      </p:sp>
      <p:pic>
        <p:nvPicPr>
          <p:cNvPr id="8" name="Imagem 7" descr="Logotipo, nome da empresa&#10;&#10;Descrição gerada automaticamente">
            <a:extLst>
              <a:ext uri="{FF2B5EF4-FFF2-40B4-BE49-F238E27FC236}">
                <a16:creationId xmlns:a16="http://schemas.microsoft.com/office/drawing/2014/main" id="{0773DBF9-46C2-B14E-7CE9-43C1DBCE96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5028" y="0"/>
            <a:ext cx="4758783" cy="5143500"/>
          </a:xfrm>
          <a:prstGeom prst="rect">
            <a:avLst/>
          </a:prstGeom>
        </p:spPr>
      </p:pic>
      <p:sp>
        <p:nvSpPr>
          <p:cNvPr id="9" name="Retângulo 8">
            <a:extLst>
              <a:ext uri="{FF2B5EF4-FFF2-40B4-BE49-F238E27FC236}">
                <a16:creationId xmlns:a16="http://schemas.microsoft.com/office/drawing/2014/main" id="{75D8176D-024E-8B1F-A9DA-CC86723547E1}"/>
              </a:ext>
            </a:extLst>
          </p:cNvPr>
          <p:cNvSpPr/>
          <p:nvPr/>
        </p:nvSpPr>
        <p:spPr>
          <a:xfrm>
            <a:off x="0" y="0"/>
            <a:ext cx="3415028" cy="5143500"/>
          </a:xfrm>
          <a:prstGeom prst="rect">
            <a:avLst/>
          </a:prstGeom>
          <a:gradFill flip="none" rotWithShape="1">
            <a:gsLst>
              <a:gs pos="0">
                <a:srgbClr val="DADADE"/>
              </a:gs>
              <a:gs pos="50000">
                <a:schemeClr val="bg2"/>
              </a:gs>
              <a:gs pos="100000">
                <a:schemeClr val="bg1">
                  <a:lumMod val="9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50"/>
          </a:p>
        </p:txBody>
      </p:sp>
      <p:sp>
        <p:nvSpPr>
          <p:cNvPr id="11" name="CaixaDeTexto 10">
            <a:extLst>
              <a:ext uri="{FF2B5EF4-FFF2-40B4-BE49-F238E27FC236}">
                <a16:creationId xmlns:a16="http://schemas.microsoft.com/office/drawing/2014/main" id="{89483D89-8CEA-B7E4-8C1C-D00D84A1713C}"/>
              </a:ext>
            </a:extLst>
          </p:cNvPr>
          <p:cNvSpPr txBox="1"/>
          <p:nvPr/>
        </p:nvSpPr>
        <p:spPr>
          <a:xfrm rot="16200000">
            <a:off x="-1911460" y="2033045"/>
            <a:ext cx="5033256" cy="507831"/>
          </a:xfrm>
          <a:prstGeom prst="rect">
            <a:avLst/>
          </a:prstGeom>
          <a:noFill/>
        </p:spPr>
        <p:txBody>
          <a:bodyPr wrap="square" rtlCol="0">
            <a:spAutoFit/>
          </a:bodyPr>
          <a:lstStyle/>
          <a:p>
            <a:r>
              <a:rPr lang="pt-BR" sz="2700" spc="225" dirty="0">
                <a:solidFill>
                  <a:schemeClr val="bg1">
                    <a:lumMod val="85000"/>
                  </a:schemeClr>
                </a:solidFill>
                <a:latin typeface="Montserrat" pitchFamily="2" charset="77"/>
                <a:cs typeface="Rubik Light" pitchFamily="2" charset="-79"/>
              </a:rPr>
              <a:t>PRINCIPAIS CLIENTES</a:t>
            </a:r>
            <a:endParaRPr lang="pt-BR" sz="2700" spc="225" dirty="0">
              <a:solidFill>
                <a:schemeClr val="bg1">
                  <a:lumMod val="85000"/>
                </a:schemeClr>
              </a:solidFill>
              <a:latin typeface="Rubik Light" pitchFamily="2" charset="-79"/>
              <a:cs typeface="Rubik Light" pitchFamily="2" charset="-79"/>
            </a:endParaRPr>
          </a:p>
        </p:txBody>
      </p:sp>
      <p:pic>
        <p:nvPicPr>
          <p:cNvPr id="13" name="Imagem 12" descr="Imagem em branco e preto&#10;&#10;Descrição gerada automaticamente com confiança baixa">
            <a:extLst>
              <a:ext uri="{FF2B5EF4-FFF2-40B4-BE49-F238E27FC236}">
                <a16:creationId xmlns:a16="http://schemas.microsoft.com/office/drawing/2014/main" id="{521FADD6-5606-F5CB-C813-54033DC45390}"/>
              </a:ext>
            </a:extLst>
          </p:cNvPr>
          <p:cNvPicPr>
            <a:picLocks noChangeAspect="1"/>
          </p:cNvPicPr>
          <p:nvPr/>
        </p:nvPicPr>
        <p:blipFill>
          <a:blip r:embed="rId4">
            <a:alphaModFix amt="43000"/>
          </a:blip>
          <a:stretch>
            <a:fillRect/>
          </a:stretch>
        </p:blipFill>
        <p:spPr>
          <a:xfrm rot="16200000">
            <a:off x="-763456" y="1637231"/>
            <a:ext cx="5391150" cy="1657350"/>
          </a:xfrm>
          <a:prstGeom prst="rect">
            <a:avLst/>
          </a:prstGeom>
        </p:spPr>
      </p:pic>
      <p:pic>
        <p:nvPicPr>
          <p:cNvPr id="1026" name="Picture 2" descr="Autopass - Reclame Aqui">
            <a:extLst>
              <a:ext uri="{FF2B5EF4-FFF2-40B4-BE49-F238E27FC236}">
                <a16:creationId xmlns:a16="http://schemas.microsoft.com/office/drawing/2014/main" id="{71297A09-8B1A-9FD6-55CF-2B5A1ADB7C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16" t="36984" r="2816" b="42627"/>
          <a:stretch/>
        </p:blipFill>
        <p:spPr bwMode="auto">
          <a:xfrm>
            <a:off x="6747030" y="4748747"/>
            <a:ext cx="1225119" cy="2646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baugh - Aprovar Agropecuária">
            <a:extLst>
              <a:ext uri="{FF2B5EF4-FFF2-40B4-BE49-F238E27FC236}">
                <a16:creationId xmlns:a16="http://schemas.microsoft.com/office/drawing/2014/main" id="{431E8BE7-4E5A-CAB5-8CB2-D97F3AACAA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7030" y="4136010"/>
            <a:ext cx="1134677" cy="522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750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descr="Fundo preto com estrelas&#10;&#10;Descrição gerada automaticamente com confiança média">
            <a:extLst>
              <a:ext uri="{FF2B5EF4-FFF2-40B4-BE49-F238E27FC236}">
                <a16:creationId xmlns:a16="http://schemas.microsoft.com/office/drawing/2014/main" id="{4E3AD02A-8344-B3C0-44B0-CEC4B495A25E}"/>
              </a:ext>
            </a:extLst>
          </p:cNvPr>
          <p:cNvPicPr>
            <a:picLocks noChangeAspect="1"/>
          </p:cNvPicPr>
          <p:nvPr/>
        </p:nvPicPr>
        <p:blipFill>
          <a:blip r:embed="rId2">
            <a:alphaModFix amt="54000"/>
          </a:blip>
          <a:stretch>
            <a:fillRect/>
          </a:stretch>
        </p:blipFill>
        <p:spPr>
          <a:xfrm>
            <a:off x="3351571" y="-1332969"/>
            <a:ext cx="14040005" cy="2577449"/>
          </a:xfrm>
          <a:prstGeom prst="rect">
            <a:avLst/>
          </a:prstGeom>
        </p:spPr>
      </p:pic>
      <p:pic>
        <p:nvPicPr>
          <p:cNvPr id="1060" name="Picture 36" descr="ícones Do Computador, Construção, Símbolo png transparente grátis">
            <a:extLst>
              <a:ext uri="{FF2B5EF4-FFF2-40B4-BE49-F238E27FC236}">
                <a16:creationId xmlns:a16="http://schemas.microsoft.com/office/drawing/2014/main" id="{83E6A2BF-DAE0-2ADC-812E-6D2BBDC893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1323439"/>
            <a:ext cx="694635" cy="694635"/>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45FBC8CA-A50B-7F01-6057-CF8C954B8780}"/>
              </a:ext>
            </a:extLst>
          </p:cNvPr>
          <p:cNvSpPr txBox="1"/>
          <p:nvPr/>
        </p:nvSpPr>
        <p:spPr>
          <a:xfrm>
            <a:off x="1348740" y="1364467"/>
            <a:ext cx="6987540" cy="702244"/>
          </a:xfrm>
          <a:prstGeom prst="rect">
            <a:avLst/>
          </a:prstGeom>
          <a:noFill/>
        </p:spPr>
        <p:txBody>
          <a:bodyPr wrap="square" rtlCol="0">
            <a:spAutoFit/>
          </a:bodyPr>
          <a:lstStyle/>
          <a:p>
            <a:pPr>
              <a:lnSpc>
                <a:spcPct val="150000"/>
              </a:lnSpc>
            </a:pPr>
            <a:r>
              <a:rPr lang="en-US" dirty="0">
                <a:latin typeface="Montserrat" panose="00000500000000000000" pitchFamily="2" charset="0"/>
              </a:rPr>
              <a:t>Alto </a:t>
            </a:r>
            <a:r>
              <a:rPr lang="en-US" dirty="0" err="1">
                <a:latin typeface="Montserrat" panose="00000500000000000000" pitchFamily="2" charset="0"/>
              </a:rPr>
              <a:t>número</a:t>
            </a:r>
            <a:r>
              <a:rPr lang="en-US" dirty="0">
                <a:latin typeface="Montserrat" panose="00000500000000000000" pitchFamily="2" charset="0"/>
              </a:rPr>
              <a:t> de </a:t>
            </a:r>
            <a:r>
              <a:rPr lang="en-US" dirty="0" err="1">
                <a:latin typeface="Montserrat" panose="00000500000000000000" pitchFamily="2" charset="0"/>
              </a:rPr>
              <a:t>espaço</a:t>
            </a:r>
            <a:r>
              <a:rPr lang="en-US" dirty="0">
                <a:latin typeface="Montserrat" panose="00000500000000000000" pitchFamily="2" charset="0"/>
              </a:rPr>
              <a:t> </a:t>
            </a:r>
            <a:r>
              <a:rPr lang="en-US" dirty="0" err="1">
                <a:latin typeface="Montserrat" panose="00000500000000000000" pitchFamily="2" charset="0"/>
              </a:rPr>
              <a:t>físico</a:t>
            </a:r>
            <a:r>
              <a:rPr lang="en-US" dirty="0">
                <a:latin typeface="Montserrat" panose="00000500000000000000" pitchFamily="2" charset="0"/>
              </a:rPr>
              <a:t>. O </a:t>
            </a:r>
            <a:r>
              <a:rPr lang="en-US" dirty="0" err="1">
                <a:latin typeface="Montserrat" panose="00000500000000000000" pitchFamily="2" charset="0"/>
              </a:rPr>
              <a:t>cliente</a:t>
            </a:r>
            <a:r>
              <a:rPr lang="en-US" dirty="0">
                <a:latin typeface="Montserrat" panose="00000500000000000000" pitchFamily="2" charset="0"/>
              </a:rPr>
              <a:t> </a:t>
            </a:r>
            <a:r>
              <a:rPr lang="en-US" dirty="0" err="1">
                <a:latin typeface="Montserrat" panose="00000500000000000000" pitchFamily="2" charset="0"/>
              </a:rPr>
              <a:t>possui</a:t>
            </a:r>
            <a:r>
              <a:rPr lang="en-US" dirty="0">
                <a:latin typeface="Montserrat" panose="00000500000000000000" pitchFamily="2" charset="0"/>
              </a:rPr>
              <a:t> </a:t>
            </a:r>
            <a:r>
              <a:rPr lang="en-US" dirty="0" err="1">
                <a:latin typeface="Montserrat" panose="00000500000000000000" pitchFamily="2" charset="0"/>
              </a:rPr>
              <a:t>mais</a:t>
            </a:r>
            <a:r>
              <a:rPr lang="en-US" dirty="0">
                <a:latin typeface="Montserrat" panose="00000500000000000000" pitchFamily="2" charset="0"/>
              </a:rPr>
              <a:t> de 4.000 </a:t>
            </a:r>
            <a:r>
              <a:rPr lang="en-US" dirty="0" err="1">
                <a:latin typeface="Montserrat" panose="00000500000000000000" pitchFamily="2" charset="0"/>
              </a:rPr>
              <a:t>prédios</a:t>
            </a:r>
            <a:r>
              <a:rPr lang="en-US" dirty="0">
                <a:latin typeface="Montserrat" panose="00000500000000000000" pitchFamily="2" charset="0"/>
              </a:rPr>
              <a:t> </a:t>
            </a:r>
            <a:r>
              <a:rPr lang="en-US" dirty="0" err="1">
                <a:latin typeface="Montserrat" panose="00000500000000000000" pitchFamily="2" charset="0"/>
              </a:rPr>
              <a:t>próprios</a:t>
            </a:r>
            <a:r>
              <a:rPr lang="en-US" dirty="0">
                <a:latin typeface="Montserrat" panose="00000500000000000000" pitchFamily="2" charset="0"/>
              </a:rPr>
              <a:t>. </a:t>
            </a:r>
            <a:endParaRPr lang="pt-BR" dirty="0">
              <a:latin typeface="Montserrat" panose="00000500000000000000" pitchFamily="2" charset="0"/>
            </a:endParaRPr>
          </a:p>
        </p:txBody>
      </p:sp>
      <p:pic>
        <p:nvPicPr>
          <p:cNvPr id="9" name="Imagem 8">
            <a:extLst>
              <a:ext uri="{FF2B5EF4-FFF2-40B4-BE49-F238E27FC236}">
                <a16:creationId xmlns:a16="http://schemas.microsoft.com/office/drawing/2014/main" id="{01C983C2-4F00-F22F-2E0D-01D2EEE1494E}"/>
              </a:ext>
            </a:extLst>
          </p:cNvPr>
          <p:cNvPicPr>
            <a:picLocks noChangeAspect="1"/>
          </p:cNvPicPr>
          <p:nvPr/>
        </p:nvPicPr>
        <p:blipFill>
          <a:blip r:embed="rId4"/>
          <a:stretch>
            <a:fillRect/>
          </a:stretch>
        </p:blipFill>
        <p:spPr>
          <a:xfrm>
            <a:off x="570202" y="2360974"/>
            <a:ext cx="506730" cy="670626"/>
          </a:xfrm>
          <a:prstGeom prst="rect">
            <a:avLst/>
          </a:prstGeom>
        </p:spPr>
      </p:pic>
      <p:sp>
        <p:nvSpPr>
          <p:cNvPr id="10" name="CaixaDeTexto 9">
            <a:extLst>
              <a:ext uri="{FF2B5EF4-FFF2-40B4-BE49-F238E27FC236}">
                <a16:creationId xmlns:a16="http://schemas.microsoft.com/office/drawing/2014/main" id="{F966D3C0-4694-D063-76FC-4E29EEEAF552}"/>
              </a:ext>
            </a:extLst>
          </p:cNvPr>
          <p:cNvSpPr txBox="1"/>
          <p:nvPr/>
        </p:nvSpPr>
        <p:spPr>
          <a:xfrm>
            <a:off x="1348740" y="2383593"/>
            <a:ext cx="6644640" cy="702244"/>
          </a:xfrm>
          <a:prstGeom prst="rect">
            <a:avLst/>
          </a:prstGeom>
          <a:noFill/>
        </p:spPr>
        <p:txBody>
          <a:bodyPr wrap="square" rtlCol="0">
            <a:spAutoFit/>
          </a:bodyPr>
          <a:lstStyle/>
          <a:p>
            <a:pPr>
              <a:lnSpc>
                <a:spcPct val="150000"/>
              </a:lnSpc>
            </a:pPr>
            <a:r>
              <a:rPr lang="en-US" dirty="0" err="1">
                <a:latin typeface="Montserrat" panose="00000500000000000000" pitchFamily="2" charset="0"/>
              </a:rPr>
              <a:t>Localização</a:t>
            </a:r>
            <a:r>
              <a:rPr lang="en-US" dirty="0">
                <a:latin typeface="Montserrat" panose="00000500000000000000" pitchFamily="2" charset="0"/>
              </a:rPr>
              <a:t> </a:t>
            </a:r>
            <a:r>
              <a:rPr lang="en-US" dirty="0" err="1">
                <a:latin typeface="Montserrat" panose="00000500000000000000" pitchFamily="2" charset="0"/>
              </a:rPr>
              <a:t>diversificada</a:t>
            </a:r>
            <a:r>
              <a:rPr lang="en-US" dirty="0">
                <a:latin typeface="Montserrat" panose="00000500000000000000" pitchFamily="2" charset="0"/>
              </a:rPr>
              <a:t>. Estes </a:t>
            </a:r>
            <a:r>
              <a:rPr lang="en-US" dirty="0" err="1">
                <a:latin typeface="Montserrat" panose="00000500000000000000" pitchFamily="2" charset="0"/>
              </a:rPr>
              <a:t>espaços</a:t>
            </a:r>
            <a:r>
              <a:rPr lang="en-US" dirty="0">
                <a:latin typeface="Montserrat" panose="00000500000000000000" pitchFamily="2" charset="0"/>
              </a:rPr>
              <a:t> </a:t>
            </a:r>
            <a:r>
              <a:rPr lang="en-US" dirty="0" err="1">
                <a:latin typeface="Montserrat" panose="00000500000000000000" pitchFamily="2" charset="0"/>
              </a:rPr>
              <a:t>físicos</a:t>
            </a:r>
            <a:r>
              <a:rPr lang="en-US" dirty="0">
                <a:latin typeface="Montserrat" panose="00000500000000000000" pitchFamily="2" charset="0"/>
              </a:rPr>
              <a:t> </a:t>
            </a:r>
            <a:r>
              <a:rPr lang="en-US" dirty="0" err="1">
                <a:latin typeface="Montserrat" panose="00000500000000000000" pitchFamily="2" charset="0"/>
              </a:rPr>
              <a:t>estão</a:t>
            </a:r>
            <a:r>
              <a:rPr lang="en-US" dirty="0">
                <a:latin typeface="Montserrat" panose="00000500000000000000" pitchFamily="2" charset="0"/>
              </a:rPr>
              <a:t> </a:t>
            </a:r>
            <a:r>
              <a:rPr lang="en-US" dirty="0" err="1">
                <a:latin typeface="Montserrat" panose="00000500000000000000" pitchFamily="2" charset="0"/>
              </a:rPr>
              <a:t>espalhados</a:t>
            </a:r>
            <a:r>
              <a:rPr lang="en-US" dirty="0">
                <a:latin typeface="Montserrat" panose="00000500000000000000" pitchFamily="2" charset="0"/>
              </a:rPr>
              <a:t> </a:t>
            </a:r>
            <a:r>
              <a:rPr lang="en-US" dirty="0" err="1">
                <a:latin typeface="Montserrat" panose="00000500000000000000" pitchFamily="2" charset="0"/>
              </a:rPr>
              <a:t>por</a:t>
            </a:r>
            <a:r>
              <a:rPr lang="en-US" dirty="0">
                <a:latin typeface="Montserrat" panose="00000500000000000000" pitchFamily="2" charset="0"/>
              </a:rPr>
              <a:t> </a:t>
            </a:r>
            <a:r>
              <a:rPr lang="en-US" dirty="0" err="1">
                <a:latin typeface="Montserrat" panose="00000500000000000000" pitchFamily="2" charset="0"/>
              </a:rPr>
              <a:t>todos</a:t>
            </a:r>
            <a:r>
              <a:rPr lang="en-US" dirty="0">
                <a:latin typeface="Montserrat" panose="00000500000000000000" pitchFamily="2" charset="0"/>
              </a:rPr>
              <a:t> </a:t>
            </a:r>
            <a:r>
              <a:rPr lang="en-US" dirty="0" err="1">
                <a:latin typeface="Montserrat" panose="00000500000000000000" pitchFamily="2" charset="0"/>
              </a:rPr>
              <a:t>os</a:t>
            </a:r>
            <a:r>
              <a:rPr lang="en-US" dirty="0">
                <a:latin typeface="Montserrat" panose="00000500000000000000" pitchFamily="2" charset="0"/>
              </a:rPr>
              <a:t> </a:t>
            </a:r>
            <a:r>
              <a:rPr lang="en-US" dirty="0" err="1">
                <a:latin typeface="Montserrat" panose="00000500000000000000" pitchFamily="2" charset="0"/>
              </a:rPr>
              <a:t>estados</a:t>
            </a:r>
            <a:r>
              <a:rPr lang="en-US" dirty="0">
                <a:latin typeface="Montserrat" panose="00000500000000000000" pitchFamily="2" charset="0"/>
              </a:rPr>
              <a:t> </a:t>
            </a:r>
            <a:r>
              <a:rPr lang="en-US" dirty="0" err="1">
                <a:latin typeface="Montserrat" panose="00000500000000000000" pitchFamily="2" charset="0"/>
              </a:rPr>
              <a:t>brasileiros</a:t>
            </a:r>
            <a:r>
              <a:rPr lang="en-US" dirty="0">
                <a:latin typeface="Montserrat" panose="00000500000000000000" pitchFamily="2" charset="0"/>
              </a:rPr>
              <a:t>. </a:t>
            </a:r>
            <a:endParaRPr lang="pt-BR" dirty="0">
              <a:latin typeface="Montserrat" panose="00000500000000000000" pitchFamily="2" charset="0"/>
            </a:endParaRPr>
          </a:p>
        </p:txBody>
      </p:sp>
      <p:pic>
        <p:nvPicPr>
          <p:cNvPr id="1068" name="Picture 44" descr="Documento png | PNGWing">
            <a:extLst>
              <a:ext uri="{FF2B5EF4-FFF2-40B4-BE49-F238E27FC236}">
                <a16:creationId xmlns:a16="http://schemas.microsoft.com/office/drawing/2014/main" id="{B4C0923A-ABFB-6120-7689-45948FA706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0" y="3541962"/>
            <a:ext cx="694635" cy="694635"/>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6B85CAFC-633A-AE95-068D-7D4879F361CC}"/>
              </a:ext>
            </a:extLst>
          </p:cNvPr>
          <p:cNvSpPr txBox="1"/>
          <p:nvPr/>
        </p:nvSpPr>
        <p:spPr>
          <a:xfrm>
            <a:off x="1348740" y="3572442"/>
            <a:ext cx="6644640" cy="702244"/>
          </a:xfrm>
          <a:prstGeom prst="rect">
            <a:avLst/>
          </a:prstGeom>
          <a:noFill/>
        </p:spPr>
        <p:txBody>
          <a:bodyPr wrap="square" rtlCol="0">
            <a:spAutoFit/>
          </a:bodyPr>
          <a:lstStyle/>
          <a:p>
            <a:pPr>
              <a:lnSpc>
                <a:spcPct val="150000"/>
              </a:lnSpc>
            </a:pPr>
            <a:r>
              <a:rPr lang="en-US" dirty="0">
                <a:latin typeface="Montserrat" panose="00000500000000000000" pitchFamily="2" charset="0"/>
              </a:rPr>
              <a:t>Grande </a:t>
            </a:r>
            <a:r>
              <a:rPr lang="en-US" dirty="0" err="1">
                <a:latin typeface="Montserrat" panose="00000500000000000000" pitchFamily="2" charset="0"/>
              </a:rPr>
              <a:t>volumetria</a:t>
            </a:r>
            <a:r>
              <a:rPr lang="en-US" dirty="0">
                <a:latin typeface="Montserrat" panose="00000500000000000000" pitchFamily="2" charset="0"/>
              </a:rPr>
              <a:t> de </a:t>
            </a:r>
            <a:r>
              <a:rPr lang="en-US" dirty="0" err="1">
                <a:latin typeface="Montserrat" panose="00000500000000000000" pitchFamily="2" charset="0"/>
              </a:rPr>
              <a:t>documentos</a:t>
            </a:r>
            <a:r>
              <a:rPr lang="en-US" dirty="0">
                <a:latin typeface="Montserrat" panose="00000500000000000000" pitchFamily="2" charset="0"/>
              </a:rPr>
              <a:t> </a:t>
            </a:r>
            <a:r>
              <a:rPr lang="en-US" dirty="0" err="1">
                <a:latin typeface="Montserrat" panose="00000500000000000000" pitchFamily="2" charset="0"/>
              </a:rPr>
              <a:t>diversificados</a:t>
            </a:r>
            <a:r>
              <a:rPr lang="en-US" dirty="0">
                <a:latin typeface="Montserrat" panose="00000500000000000000" pitchFamily="2" charset="0"/>
              </a:rPr>
              <a:t>, inclusive </a:t>
            </a:r>
            <a:r>
              <a:rPr lang="en-US" dirty="0" err="1">
                <a:latin typeface="Montserrat" panose="00000500000000000000" pitchFamily="2" charset="0"/>
              </a:rPr>
              <a:t>faturas</a:t>
            </a:r>
            <a:r>
              <a:rPr lang="en-US" dirty="0">
                <a:latin typeface="Montserrat" panose="00000500000000000000" pitchFamily="2" charset="0"/>
              </a:rPr>
              <a:t> de </a:t>
            </a:r>
            <a:r>
              <a:rPr lang="en-US" dirty="0" err="1">
                <a:latin typeface="Montserrat" panose="00000500000000000000" pitchFamily="2" charset="0"/>
              </a:rPr>
              <a:t>energia</a:t>
            </a:r>
            <a:r>
              <a:rPr lang="en-US" dirty="0">
                <a:latin typeface="Montserrat" panose="00000500000000000000" pitchFamily="2" charset="0"/>
              </a:rPr>
              <a:t>, </a:t>
            </a:r>
            <a:r>
              <a:rPr lang="en-US" dirty="0" err="1">
                <a:latin typeface="Montserrat" panose="00000500000000000000" pitchFamily="2" charset="0"/>
              </a:rPr>
              <a:t>telefonia</a:t>
            </a:r>
            <a:r>
              <a:rPr lang="en-US" dirty="0">
                <a:latin typeface="Montserrat" panose="00000500000000000000" pitchFamily="2" charset="0"/>
              </a:rPr>
              <a:t>, </a:t>
            </a:r>
            <a:r>
              <a:rPr lang="en-US" dirty="0" err="1">
                <a:latin typeface="Montserrat" panose="00000500000000000000" pitchFamily="2" charset="0"/>
              </a:rPr>
              <a:t>água</a:t>
            </a:r>
            <a:r>
              <a:rPr lang="en-US" dirty="0">
                <a:latin typeface="Montserrat" panose="00000500000000000000" pitchFamily="2" charset="0"/>
              </a:rPr>
              <a:t>, etc. </a:t>
            </a:r>
            <a:endParaRPr lang="pt-BR" dirty="0">
              <a:latin typeface="Montserrat" panose="00000500000000000000" pitchFamily="2" charset="0"/>
            </a:endParaRPr>
          </a:p>
        </p:txBody>
      </p:sp>
      <p:sp>
        <p:nvSpPr>
          <p:cNvPr id="2" name="CaixaDeTexto 1">
            <a:extLst>
              <a:ext uri="{FF2B5EF4-FFF2-40B4-BE49-F238E27FC236}">
                <a16:creationId xmlns:a16="http://schemas.microsoft.com/office/drawing/2014/main" id="{D9039CA4-A6DC-6DF8-DB5D-66676976EDF2}"/>
              </a:ext>
            </a:extLst>
          </p:cNvPr>
          <p:cNvSpPr txBox="1"/>
          <p:nvPr/>
        </p:nvSpPr>
        <p:spPr>
          <a:xfrm>
            <a:off x="358853" y="267330"/>
            <a:ext cx="5074207" cy="461665"/>
          </a:xfrm>
          <a:prstGeom prst="rect">
            <a:avLst/>
          </a:prstGeom>
          <a:noFill/>
        </p:spPr>
        <p:txBody>
          <a:bodyPr wrap="square" rtlCol="0">
            <a:spAutoFit/>
          </a:bodyPr>
          <a:lstStyle/>
          <a:p>
            <a:r>
              <a:rPr lang="en-US" sz="2400" spc="225" dirty="0" err="1">
                <a:solidFill>
                  <a:schemeClr val="bg1">
                    <a:lumMod val="50000"/>
                  </a:schemeClr>
                </a:solidFill>
                <a:latin typeface="Montserrat" pitchFamily="2" charset="77"/>
                <a:cs typeface="Rubik Light" pitchFamily="2" charset="-79"/>
              </a:rPr>
              <a:t>Características</a:t>
            </a:r>
            <a:r>
              <a:rPr lang="en-US" sz="2400" spc="225" dirty="0">
                <a:solidFill>
                  <a:schemeClr val="bg1">
                    <a:lumMod val="50000"/>
                  </a:schemeClr>
                </a:solidFill>
                <a:latin typeface="Montserrat" pitchFamily="2" charset="77"/>
                <a:cs typeface="Rubik Light" pitchFamily="2" charset="-79"/>
              </a:rPr>
              <a:t> do </a:t>
            </a:r>
            <a:r>
              <a:rPr lang="en-US" sz="2400" spc="225" dirty="0" err="1">
                <a:solidFill>
                  <a:schemeClr val="bg1">
                    <a:lumMod val="50000"/>
                  </a:schemeClr>
                </a:solidFill>
                <a:latin typeface="Montserrat" pitchFamily="2" charset="77"/>
                <a:cs typeface="Rubik Light" pitchFamily="2" charset="-79"/>
              </a:rPr>
              <a:t>Cliente</a:t>
            </a:r>
            <a:endParaRPr lang="pt-BR" sz="2400" spc="225" dirty="0">
              <a:solidFill>
                <a:schemeClr val="bg1">
                  <a:lumMod val="50000"/>
                </a:schemeClr>
              </a:solidFill>
              <a:latin typeface="Rubik Light" pitchFamily="2" charset="-79"/>
              <a:cs typeface="Rubik Light" pitchFamily="2" charset="-79"/>
            </a:endParaRPr>
          </a:p>
        </p:txBody>
      </p:sp>
    </p:spTree>
    <p:extLst>
      <p:ext uri="{BB962C8B-B14F-4D97-AF65-F5344CB8AC3E}">
        <p14:creationId xmlns:p14="http://schemas.microsoft.com/office/powerpoint/2010/main" val="2574091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0"/>
                                        </p:tgtEl>
                                        <p:attrNameLst>
                                          <p:attrName>style.visibility</p:attrName>
                                        </p:attrNameLst>
                                      </p:cBhvr>
                                      <p:to>
                                        <p:strVal val="visible"/>
                                      </p:to>
                                    </p:set>
                                    <p:animEffect transition="in" filter="fade">
                                      <p:cBhvr>
                                        <p:cTn id="7" dur="500"/>
                                        <p:tgtEl>
                                          <p:spTgt spid="10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68"/>
                                        </p:tgtEl>
                                        <p:attrNameLst>
                                          <p:attrName>style.visibility</p:attrName>
                                        </p:attrNameLst>
                                      </p:cBhvr>
                                      <p:to>
                                        <p:strVal val="visible"/>
                                      </p:to>
                                    </p:set>
                                    <p:animEffect transition="in" filter="fade">
                                      <p:cBhvr>
                                        <p:cTn id="23" dur="500"/>
                                        <p:tgtEl>
                                          <p:spTgt spid="106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CF251FB0-919E-6FBF-F2F7-C9E172208733}"/>
              </a:ext>
            </a:extLst>
          </p:cNvPr>
          <p:cNvSpPr txBox="1"/>
          <p:nvPr/>
        </p:nvSpPr>
        <p:spPr>
          <a:xfrm>
            <a:off x="358853" y="267330"/>
            <a:ext cx="5074207" cy="461665"/>
          </a:xfrm>
          <a:prstGeom prst="rect">
            <a:avLst/>
          </a:prstGeom>
          <a:noFill/>
        </p:spPr>
        <p:txBody>
          <a:bodyPr wrap="square" rtlCol="0">
            <a:spAutoFit/>
          </a:bodyPr>
          <a:lstStyle/>
          <a:p>
            <a:r>
              <a:rPr lang="en-US" sz="2400" spc="225" dirty="0" err="1">
                <a:solidFill>
                  <a:schemeClr val="bg1">
                    <a:lumMod val="50000"/>
                  </a:schemeClr>
                </a:solidFill>
                <a:latin typeface="Montserrat" pitchFamily="2" charset="77"/>
                <a:cs typeface="Rubik Light" pitchFamily="2" charset="-79"/>
              </a:rPr>
              <a:t>Entendimento</a:t>
            </a:r>
            <a:r>
              <a:rPr lang="en-US" sz="2400" spc="225" dirty="0">
                <a:solidFill>
                  <a:schemeClr val="bg1">
                    <a:lumMod val="50000"/>
                  </a:schemeClr>
                </a:solidFill>
                <a:latin typeface="Montserrat" pitchFamily="2" charset="77"/>
                <a:cs typeface="Rubik Light" pitchFamily="2" charset="-79"/>
              </a:rPr>
              <a:t> do </a:t>
            </a:r>
            <a:r>
              <a:rPr lang="en-US" sz="2400" spc="225" dirty="0" err="1">
                <a:solidFill>
                  <a:schemeClr val="bg1">
                    <a:lumMod val="50000"/>
                  </a:schemeClr>
                </a:solidFill>
                <a:latin typeface="Montserrat" pitchFamily="2" charset="77"/>
                <a:cs typeface="Rubik Light" pitchFamily="2" charset="-79"/>
              </a:rPr>
              <a:t>Negócio</a:t>
            </a:r>
            <a:endParaRPr lang="pt-BR" sz="2400" spc="225" dirty="0">
              <a:solidFill>
                <a:schemeClr val="bg1">
                  <a:lumMod val="50000"/>
                </a:schemeClr>
              </a:solidFill>
              <a:latin typeface="Rubik Light" pitchFamily="2" charset="-79"/>
              <a:cs typeface="Rubik Light" pitchFamily="2" charset="-79"/>
            </a:endParaRPr>
          </a:p>
        </p:txBody>
      </p:sp>
      <p:pic>
        <p:nvPicPr>
          <p:cNvPr id="12" name="Imagem 11" descr="Fundo preto com estrelas&#10;&#10;Descrição gerada automaticamente com confiança média">
            <a:extLst>
              <a:ext uri="{FF2B5EF4-FFF2-40B4-BE49-F238E27FC236}">
                <a16:creationId xmlns:a16="http://schemas.microsoft.com/office/drawing/2014/main" id="{4E3AD02A-8344-B3C0-44B0-CEC4B495A25E}"/>
              </a:ext>
            </a:extLst>
          </p:cNvPr>
          <p:cNvPicPr>
            <a:picLocks noChangeAspect="1"/>
          </p:cNvPicPr>
          <p:nvPr/>
        </p:nvPicPr>
        <p:blipFill>
          <a:blip r:embed="rId2">
            <a:alphaModFix amt="54000"/>
          </a:blip>
          <a:stretch>
            <a:fillRect/>
          </a:stretch>
        </p:blipFill>
        <p:spPr>
          <a:xfrm>
            <a:off x="3351571" y="-1332969"/>
            <a:ext cx="14040005" cy="2577449"/>
          </a:xfrm>
          <a:prstGeom prst="rect">
            <a:avLst/>
          </a:prstGeom>
        </p:spPr>
      </p:pic>
      <p:sp>
        <p:nvSpPr>
          <p:cNvPr id="7" name="CaixaDeTexto 6">
            <a:extLst>
              <a:ext uri="{FF2B5EF4-FFF2-40B4-BE49-F238E27FC236}">
                <a16:creationId xmlns:a16="http://schemas.microsoft.com/office/drawing/2014/main" id="{45FBC8CA-A50B-7F01-6057-CF8C954B8780}"/>
              </a:ext>
            </a:extLst>
          </p:cNvPr>
          <p:cNvSpPr txBox="1"/>
          <p:nvPr/>
        </p:nvSpPr>
        <p:spPr>
          <a:xfrm>
            <a:off x="1150620" y="1076812"/>
            <a:ext cx="6987540" cy="658706"/>
          </a:xfrm>
          <a:prstGeom prst="rect">
            <a:avLst/>
          </a:prstGeom>
          <a:noFill/>
        </p:spPr>
        <p:txBody>
          <a:bodyPr wrap="square" rtlCol="0">
            <a:spAutoFit/>
          </a:bodyPr>
          <a:lstStyle/>
          <a:p>
            <a:pPr>
              <a:lnSpc>
                <a:spcPct val="150000"/>
              </a:lnSpc>
            </a:pPr>
            <a:r>
              <a:rPr lang="en-US" sz="1300" dirty="0">
                <a:latin typeface="Montserrat" panose="00000500000000000000" pitchFamily="2" charset="0"/>
              </a:rPr>
              <a:t>O </a:t>
            </a:r>
            <a:r>
              <a:rPr lang="en-US" sz="1300" dirty="0" err="1">
                <a:latin typeface="Montserrat" panose="00000500000000000000" pitchFamily="2" charset="0"/>
              </a:rPr>
              <a:t>gerencimento</a:t>
            </a:r>
            <a:r>
              <a:rPr lang="en-US" sz="1300" dirty="0">
                <a:latin typeface="Montserrat" panose="00000500000000000000" pitchFamily="2" charset="0"/>
              </a:rPr>
              <a:t> do </a:t>
            </a:r>
            <a:r>
              <a:rPr lang="en-US" sz="1300" dirty="0" err="1">
                <a:latin typeface="Montserrat" panose="00000500000000000000" pitchFamily="2" charset="0"/>
              </a:rPr>
              <a:t>pagamento</a:t>
            </a:r>
            <a:r>
              <a:rPr lang="en-US" sz="1300" dirty="0">
                <a:latin typeface="Montserrat" panose="00000500000000000000" pitchFamily="2" charset="0"/>
              </a:rPr>
              <a:t> das </a:t>
            </a:r>
            <a:r>
              <a:rPr lang="en-US" sz="1300" dirty="0" err="1">
                <a:latin typeface="Montserrat" panose="00000500000000000000" pitchFamily="2" charset="0"/>
              </a:rPr>
              <a:t>faturas</a:t>
            </a:r>
            <a:r>
              <a:rPr lang="en-US" sz="1300" dirty="0">
                <a:latin typeface="Montserrat" panose="00000500000000000000" pitchFamily="2" charset="0"/>
              </a:rPr>
              <a:t> de </a:t>
            </a:r>
            <a:r>
              <a:rPr lang="en-US" sz="1300" dirty="0" err="1">
                <a:latin typeface="Montserrat" panose="00000500000000000000" pitchFamily="2" charset="0"/>
              </a:rPr>
              <a:t>energia</a:t>
            </a:r>
            <a:r>
              <a:rPr lang="en-US" sz="1300" dirty="0">
                <a:latin typeface="Montserrat" panose="00000500000000000000" pitchFamily="2" charset="0"/>
              </a:rPr>
              <a:t> </a:t>
            </a:r>
            <a:r>
              <a:rPr lang="en-US" sz="1300" dirty="0" err="1">
                <a:latin typeface="Montserrat" panose="00000500000000000000" pitchFamily="2" charset="0"/>
              </a:rPr>
              <a:t>estavam</a:t>
            </a:r>
            <a:r>
              <a:rPr lang="en-US" sz="1300" dirty="0">
                <a:latin typeface="Montserrat" panose="00000500000000000000" pitchFamily="2" charset="0"/>
              </a:rPr>
              <a:t> </a:t>
            </a:r>
            <a:r>
              <a:rPr lang="en-US" sz="1300" dirty="0" err="1">
                <a:latin typeface="Montserrat" panose="00000500000000000000" pitchFamily="2" charset="0"/>
              </a:rPr>
              <a:t>distribuídas</a:t>
            </a:r>
            <a:r>
              <a:rPr lang="en-US" sz="1300" dirty="0">
                <a:latin typeface="Montserrat" panose="00000500000000000000" pitchFamily="2" charset="0"/>
              </a:rPr>
              <a:t>. </a:t>
            </a:r>
            <a:r>
              <a:rPr lang="en-US" sz="1300" dirty="0" err="1">
                <a:latin typeface="Montserrat" panose="00000500000000000000" pitchFamily="2" charset="0"/>
              </a:rPr>
              <a:t>Cada</a:t>
            </a:r>
            <a:r>
              <a:rPr lang="en-US" sz="1300" dirty="0">
                <a:latin typeface="Montserrat" panose="00000500000000000000" pitchFamily="2" charset="0"/>
              </a:rPr>
              <a:t> </a:t>
            </a:r>
            <a:r>
              <a:rPr lang="en-US" sz="1300" dirty="0" err="1">
                <a:latin typeface="Montserrat" panose="00000500000000000000" pitchFamily="2" charset="0"/>
              </a:rPr>
              <a:t>localidade</a:t>
            </a:r>
            <a:r>
              <a:rPr lang="en-US" sz="1300" dirty="0">
                <a:latin typeface="Montserrat" panose="00000500000000000000" pitchFamily="2" charset="0"/>
              </a:rPr>
              <a:t> se </a:t>
            </a:r>
            <a:r>
              <a:rPr lang="en-US" sz="1300" dirty="0" err="1">
                <a:latin typeface="Montserrat" panose="00000500000000000000" pitchFamily="2" charset="0"/>
              </a:rPr>
              <a:t>responsabilizava</a:t>
            </a:r>
            <a:r>
              <a:rPr lang="en-US" sz="1300" dirty="0">
                <a:latin typeface="Montserrat" panose="00000500000000000000" pitchFamily="2" charset="0"/>
              </a:rPr>
              <a:t> </a:t>
            </a:r>
            <a:r>
              <a:rPr lang="en-US" sz="1300" dirty="0" err="1">
                <a:latin typeface="Montserrat" panose="00000500000000000000" pitchFamily="2" charset="0"/>
              </a:rPr>
              <a:t>pelos</a:t>
            </a:r>
            <a:r>
              <a:rPr lang="en-US" sz="1300" dirty="0">
                <a:latin typeface="Montserrat" panose="00000500000000000000" pitchFamily="2" charset="0"/>
              </a:rPr>
              <a:t> </a:t>
            </a:r>
            <a:r>
              <a:rPr lang="en-US" sz="1300" dirty="0" err="1">
                <a:latin typeface="Montserrat" panose="00000500000000000000" pitchFamily="2" charset="0"/>
              </a:rPr>
              <a:t>seus</a:t>
            </a:r>
            <a:r>
              <a:rPr lang="en-US" sz="1300" dirty="0">
                <a:latin typeface="Montserrat" panose="00000500000000000000" pitchFamily="2" charset="0"/>
              </a:rPr>
              <a:t> </a:t>
            </a:r>
            <a:r>
              <a:rPr lang="en-US" sz="1300" dirty="0" err="1">
                <a:latin typeface="Montserrat" panose="00000500000000000000" pitchFamily="2" charset="0"/>
              </a:rPr>
              <a:t>pagamentos</a:t>
            </a:r>
            <a:r>
              <a:rPr lang="en-US" sz="1300" dirty="0">
                <a:latin typeface="Montserrat" panose="00000500000000000000" pitchFamily="2" charset="0"/>
              </a:rPr>
              <a:t>. </a:t>
            </a:r>
            <a:endParaRPr lang="pt-BR" sz="1300" dirty="0">
              <a:latin typeface="Montserrat" panose="00000500000000000000" pitchFamily="2" charset="0"/>
            </a:endParaRPr>
          </a:p>
        </p:txBody>
      </p:sp>
      <p:sp>
        <p:nvSpPr>
          <p:cNvPr id="10" name="CaixaDeTexto 9">
            <a:extLst>
              <a:ext uri="{FF2B5EF4-FFF2-40B4-BE49-F238E27FC236}">
                <a16:creationId xmlns:a16="http://schemas.microsoft.com/office/drawing/2014/main" id="{F966D3C0-4694-D063-76FC-4E29EEEAF552}"/>
              </a:ext>
            </a:extLst>
          </p:cNvPr>
          <p:cNvSpPr txBox="1"/>
          <p:nvPr/>
        </p:nvSpPr>
        <p:spPr>
          <a:xfrm>
            <a:off x="1150620" y="1951793"/>
            <a:ext cx="6987540" cy="658706"/>
          </a:xfrm>
          <a:prstGeom prst="rect">
            <a:avLst/>
          </a:prstGeom>
          <a:noFill/>
        </p:spPr>
        <p:txBody>
          <a:bodyPr wrap="square" rtlCol="0">
            <a:spAutoFit/>
          </a:bodyPr>
          <a:lstStyle/>
          <a:p>
            <a:pPr>
              <a:lnSpc>
                <a:spcPct val="150000"/>
              </a:lnSpc>
            </a:pPr>
            <a:r>
              <a:rPr lang="en-US" sz="1300" dirty="0">
                <a:latin typeface="Montserrat" panose="00000500000000000000" pitchFamily="2" charset="0"/>
              </a:rPr>
              <a:t>A </a:t>
            </a:r>
            <a:r>
              <a:rPr lang="en-US" sz="1300" dirty="0" err="1">
                <a:latin typeface="Montserrat" panose="00000500000000000000" pitchFamily="2" charset="0"/>
              </a:rPr>
              <a:t>diversidade</a:t>
            </a:r>
            <a:r>
              <a:rPr lang="en-US" sz="1300" dirty="0">
                <a:latin typeface="Montserrat" panose="00000500000000000000" pitchFamily="2" charset="0"/>
              </a:rPr>
              <a:t> de </a:t>
            </a:r>
            <a:r>
              <a:rPr lang="en-US" sz="1300" dirty="0" err="1">
                <a:latin typeface="Montserrat" panose="00000500000000000000" pitchFamily="2" charset="0"/>
              </a:rPr>
              <a:t>localidade</a:t>
            </a:r>
            <a:r>
              <a:rPr lang="en-US" sz="1300" dirty="0">
                <a:latin typeface="Montserrat" panose="00000500000000000000" pitchFamily="2" charset="0"/>
              </a:rPr>
              <a:t> </a:t>
            </a:r>
            <a:r>
              <a:rPr lang="en-US" sz="1300" dirty="0" err="1">
                <a:latin typeface="Montserrat" panose="00000500000000000000" pitchFamily="2" charset="0"/>
              </a:rPr>
              <a:t>também</a:t>
            </a:r>
            <a:r>
              <a:rPr lang="en-US" sz="1300" dirty="0">
                <a:latin typeface="Montserrat" panose="00000500000000000000" pitchFamily="2" charset="0"/>
              </a:rPr>
              <a:t> </a:t>
            </a:r>
            <a:r>
              <a:rPr lang="en-US" sz="1300" dirty="0" err="1">
                <a:latin typeface="Montserrat" panose="00000500000000000000" pitchFamily="2" charset="0"/>
              </a:rPr>
              <a:t>trazia</a:t>
            </a:r>
            <a:r>
              <a:rPr lang="en-US" sz="1300" dirty="0">
                <a:latin typeface="Montserrat" panose="00000500000000000000" pitchFamily="2" charset="0"/>
              </a:rPr>
              <a:t> um </a:t>
            </a:r>
            <a:r>
              <a:rPr lang="en-US" sz="1300" dirty="0" err="1">
                <a:latin typeface="Montserrat" panose="00000500000000000000" pitchFamily="2" charset="0"/>
              </a:rPr>
              <a:t>desafio</a:t>
            </a:r>
            <a:r>
              <a:rPr lang="en-US" sz="1300" dirty="0">
                <a:latin typeface="Montserrat" panose="00000500000000000000" pitchFamily="2" charset="0"/>
              </a:rPr>
              <a:t>, </a:t>
            </a:r>
            <a:r>
              <a:rPr lang="en-US" sz="1300" dirty="0" err="1">
                <a:latin typeface="Montserrat" panose="00000500000000000000" pitchFamily="2" charset="0"/>
              </a:rPr>
              <a:t>foram</a:t>
            </a:r>
            <a:r>
              <a:rPr lang="en-US" sz="1300" dirty="0">
                <a:latin typeface="Montserrat" panose="00000500000000000000" pitchFamily="2" charset="0"/>
              </a:rPr>
              <a:t> </a:t>
            </a:r>
            <a:r>
              <a:rPr lang="en-US" sz="1300" dirty="0" err="1">
                <a:latin typeface="Montserrat" panose="00000500000000000000" pitchFamily="2" charset="0"/>
              </a:rPr>
              <a:t>mapeados</a:t>
            </a:r>
            <a:r>
              <a:rPr lang="en-US" sz="1300" dirty="0">
                <a:latin typeface="Montserrat" panose="00000500000000000000" pitchFamily="2" charset="0"/>
              </a:rPr>
              <a:t> </a:t>
            </a:r>
            <a:r>
              <a:rPr lang="en-US" sz="1300" dirty="0" err="1">
                <a:latin typeface="Montserrat" panose="00000500000000000000" pitchFamily="2" charset="0"/>
              </a:rPr>
              <a:t>inicialmente</a:t>
            </a:r>
            <a:r>
              <a:rPr lang="en-US" sz="1300" dirty="0">
                <a:latin typeface="Montserrat" panose="00000500000000000000" pitchFamily="2" charset="0"/>
              </a:rPr>
              <a:t> </a:t>
            </a:r>
            <a:r>
              <a:rPr lang="en-US" sz="1300" dirty="0" err="1">
                <a:latin typeface="Montserrat" panose="00000500000000000000" pitchFamily="2" charset="0"/>
              </a:rPr>
              <a:t>mais</a:t>
            </a:r>
            <a:r>
              <a:rPr lang="en-US" sz="1300" dirty="0">
                <a:latin typeface="Montserrat" panose="00000500000000000000" pitchFamily="2" charset="0"/>
              </a:rPr>
              <a:t> de 115 </a:t>
            </a:r>
            <a:r>
              <a:rPr lang="en-US" sz="1300" dirty="0" err="1">
                <a:latin typeface="Montserrat" panose="00000500000000000000" pitchFamily="2" charset="0"/>
              </a:rPr>
              <a:t>Concessionárias</a:t>
            </a:r>
            <a:r>
              <a:rPr lang="en-US" sz="1300" dirty="0">
                <a:latin typeface="Montserrat" panose="00000500000000000000" pitchFamily="2" charset="0"/>
              </a:rPr>
              <a:t> </a:t>
            </a:r>
            <a:r>
              <a:rPr lang="en-US" sz="1300" dirty="0" err="1">
                <a:latin typeface="Montserrat" panose="00000500000000000000" pitchFamily="2" charset="0"/>
              </a:rPr>
              <a:t>diferentes</a:t>
            </a:r>
            <a:r>
              <a:rPr lang="en-US" sz="1300" dirty="0">
                <a:latin typeface="Montserrat" panose="00000500000000000000" pitchFamily="2" charset="0"/>
              </a:rPr>
              <a:t>.</a:t>
            </a:r>
            <a:endParaRPr lang="pt-BR" sz="1300" dirty="0">
              <a:latin typeface="Montserrat" panose="00000500000000000000" pitchFamily="2" charset="0"/>
            </a:endParaRPr>
          </a:p>
        </p:txBody>
      </p:sp>
      <p:sp>
        <p:nvSpPr>
          <p:cNvPr id="11" name="CaixaDeTexto 10">
            <a:extLst>
              <a:ext uri="{FF2B5EF4-FFF2-40B4-BE49-F238E27FC236}">
                <a16:creationId xmlns:a16="http://schemas.microsoft.com/office/drawing/2014/main" id="{6B85CAFC-633A-AE95-068D-7D4879F361CC}"/>
              </a:ext>
            </a:extLst>
          </p:cNvPr>
          <p:cNvSpPr txBox="1"/>
          <p:nvPr/>
        </p:nvSpPr>
        <p:spPr>
          <a:xfrm>
            <a:off x="1150620" y="2954315"/>
            <a:ext cx="7068820" cy="658706"/>
          </a:xfrm>
          <a:prstGeom prst="rect">
            <a:avLst/>
          </a:prstGeom>
          <a:noFill/>
        </p:spPr>
        <p:txBody>
          <a:bodyPr wrap="square" rtlCol="0">
            <a:spAutoFit/>
          </a:bodyPr>
          <a:lstStyle/>
          <a:p>
            <a:pPr>
              <a:lnSpc>
                <a:spcPct val="150000"/>
              </a:lnSpc>
            </a:pPr>
            <a:r>
              <a:rPr lang="en-US" sz="1300" dirty="0" err="1">
                <a:latin typeface="Montserrat" panose="00000500000000000000" pitchFamily="2" charset="0"/>
              </a:rPr>
              <a:t>Não</a:t>
            </a:r>
            <a:r>
              <a:rPr lang="en-US" sz="1300" dirty="0">
                <a:latin typeface="Montserrat" panose="00000500000000000000" pitchFamily="2" charset="0"/>
              </a:rPr>
              <a:t> </a:t>
            </a:r>
            <a:r>
              <a:rPr lang="en-US" sz="1300" dirty="0" err="1">
                <a:latin typeface="Montserrat" panose="00000500000000000000" pitchFamily="2" charset="0"/>
              </a:rPr>
              <a:t>existia</a:t>
            </a:r>
            <a:r>
              <a:rPr lang="en-US" sz="1300" dirty="0">
                <a:latin typeface="Montserrat" panose="00000500000000000000" pitchFamily="2" charset="0"/>
              </a:rPr>
              <a:t> </a:t>
            </a:r>
            <a:r>
              <a:rPr lang="en-US" sz="1300" dirty="0" err="1">
                <a:latin typeface="Montserrat" panose="00000500000000000000" pitchFamily="2" charset="0"/>
              </a:rPr>
              <a:t>uma</a:t>
            </a:r>
            <a:r>
              <a:rPr lang="en-US" sz="1300" dirty="0">
                <a:latin typeface="Montserrat" panose="00000500000000000000" pitchFamily="2" charset="0"/>
              </a:rPr>
              <a:t> </a:t>
            </a:r>
            <a:r>
              <a:rPr lang="en-US" sz="1300" dirty="0" err="1">
                <a:latin typeface="Montserrat" panose="00000500000000000000" pitchFamily="2" charset="0"/>
              </a:rPr>
              <a:t>centralização</a:t>
            </a:r>
            <a:r>
              <a:rPr lang="en-US" sz="1300" dirty="0">
                <a:latin typeface="Montserrat" panose="00000500000000000000" pitchFamily="2" charset="0"/>
              </a:rPr>
              <a:t> de </a:t>
            </a:r>
            <a:r>
              <a:rPr lang="en-US" sz="1300" dirty="0" err="1">
                <a:latin typeface="Montserrat" panose="00000500000000000000" pitchFamily="2" charset="0"/>
              </a:rPr>
              <a:t>gerenciamento</a:t>
            </a:r>
            <a:r>
              <a:rPr lang="en-US" sz="1300" dirty="0">
                <a:latin typeface="Montserrat" panose="00000500000000000000" pitchFamily="2" charset="0"/>
              </a:rPr>
              <a:t> </a:t>
            </a:r>
            <a:r>
              <a:rPr lang="en-US" sz="1300" dirty="0" err="1">
                <a:latin typeface="Montserrat" panose="00000500000000000000" pitchFamily="2" charset="0"/>
              </a:rPr>
              <a:t>destes</a:t>
            </a:r>
            <a:r>
              <a:rPr lang="en-US" sz="1300" dirty="0">
                <a:latin typeface="Montserrat" panose="00000500000000000000" pitchFamily="2" charset="0"/>
              </a:rPr>
              <a:t> </a:t>
            </a:r>
            <a:r>
              <a:rPr lang="en-US" sz="1300" dirty="0" err="1">
                <a:latin typeface="Montserrat" panose="00000500000000000000" pitchFamily="2" charset="0"/>
              </a:rPr>
              <a:t>cadastros</a:t>
            </a:r>
            <a:r>
              <a:rPr lang="en-US" sz="1300" dirty="0">
                <a:latin typeface="Montserrat" panose="00000500000000000000" pitchFamily="2" charset="0"/>
              </a:rPr>
              <a:t>, </a:t>
            </a:r>
            <a:r>
              <a:rPr lang="en-US" sz="1300" dirty="0" err="1">
                <a:latin typeface="Montserrat" panose="00000500000000000000" pitchFamily="2" charset="0"/>
              </a:rPr>
              <a:t>muito</a:t>
            </a:r>
            <a:r>
              <a:rPr lang="en-US" sz="1300" dirty="0">
                <a:latin typeface="Montserrat" panose="00000500000000000000" pitchFamily="2" charset="0"/>
              </a:rPr>
              <a:t> </a:t>
            </a:r>
            <a:r>
              <a:rPr lang="en-US" sz="1300" dirty="0" err="1">
                <a:latin typeface="Montserrat" panose="00000500000000000000" pitchFamily="2" charset="0"/>
              </a:rPr>
              <a:t>menos</a:t>
            </a:r>
            <a:r>
              <a:rPr lang="en-US" sz="1300" dirty="0">
                <a:latin typeface="Montserrat" panose="00000500000000000000" pitchFamily="2" charset="0"/>
              </a:rPr>
              <a:t> a </a:t>
            </a:r>
            <a:r>
              <a:rPr lang="en-US" sz="1300" dirty="0" err="1">
                <a:latin typeface="Montserrat" panose="00000500000000000000" pitchFamily="2" charset="0"/>
              </a:rPr>
              <a:t>possibilidade</a:t>
            </a:r>
            <a:r>
              <a:rPr lang="en-US" sz="1300" dirty="0">
                <a:latin typeface="Montserrat" panose="00000500000000000000" pitchFamily="2" charset="0"/>
              </a:rPr>
              <a:t> de </a:t>
            </a:r>
            <a:r>
              <a:rPr lang="en-US" sz="1300" dirty="0" err="1">
                <a:latin typeface="Montserrat" panose="00000500000000000000" pitchFamily="2" charset="0"/>
              </a:rPr>
              <a:t>acompanhar</a:t>
            </a:r>
            <a:r>
              <a:rPr lang="en-US" sz="1300" dirty="0">
                <a:latin typeface="Montserrat" panose="00000500000000000000" pitchFamily="2" charset="0"/>
              </a:rPr>
              <a:t> o </a:t>
            </a:r>
            <a:r>
              <a:rPr lang="en-US" sz="1300" dirty="0" err="1">
                <a:latin typeface="Montserrat" panose="00000500000000000000" pitchFamily="2" charset="0"/>
              </a:rPr>
              <a:t>fluxo</a:t>
            </a:r>
            <a:r>
              <a:rPr lang="en-US" sz="1300" dirty="0">
                <a:latin typeface="Montserrat" panose="00000500000000000000" pitchFamily="2" charset="0"/>
              </a:rPr>
              <a:t> de </a:t>
            </a:r>
            <a:r>
              <a:rPr lang="en-US" sz="1300" dirty="0" err="1">
                <a:latin typeface="Montserrat" panose="00000500000000000000" pitchFamily="2" charset="0"/>
              </a:rPr>
              <a:t>pagamento</a:t>
            </a:r>
            <a:r>
              <a:rPr lang="en-US" sz="1300" dirty="0">
                <a:latin typeface="Montserrat" panose="00000500000000000000" pitchFamily="2" charset="0"/>
              </a:rPr>
              <a:t> de </a:t>
            </a:r>
            <a:r>
              <a:rPr lang="en-US" sz="1300" dirty="0" err="1">
                <a:latin typeface="Montserrat" panose="00000500000000000000" pitchFamily="2" charset="0"/>
              </a:rPr>
              <a:t>cada</a:t>
            </a:r>
            <a:r>
              <a:rPr lang="en-US" sz="1300" dirty="0">
                <a:latin typeface="Montserrat" panose="00000500000000000000" pitchFamily="2" charset="0"/>
              </a:rPr>
              <a:t> </a:t>
            </a:r>
            <a:r>
              <a:rPr lang="en-US" sz="1300" dirty="0" err="1">
                <a:latin typeface="Montserrat" panose="00000500000000000000" pitchFamily="2" charset="0"/>
              </a:rPr>
              <a:t>unidade</a:t>
            </a:r>
            <a:r>
              <a:rPr lang="en-US" sz="1300" dirty="0">
                <a:latin typeface="Montserrat" panose="00000500000000000000" pitchFamily="2" charset="0"/>
              </a:rPr>
              <a:t>. </a:t>
            </a:r>
            <a:endParaRPr lang="pt-BR" sz="1300" dirty="0">
              <a:latin typeface="Montserrat" panose="00000500000000000000" pitchFamily="2" charset="0"/>
            </a:endParaRPr>
          </a:p>
        </p:txBody>
      </p:sp>
      <p:sp>
        <p:nvSpPr>
          <p:cNvPr id="2" name="CaixaDeTexto 1">
            <a:extLst>
              <a:ext uri="{FF2B5EF4-FFF2-40B4-BE49-F238E27FC236}">
                <a16:creationId xmlns:a16="http://schemas.microsoft.com/office/drawing/2014/main" id="{0B25CE8C-CF4C-17A6-53B1-CBBAB4853A89}"/>
              </a:ext>
            </a:extLst>
          </p:cNvPr>
          <p:cNvSpPr txBox="1"/>
          <p:nvPr/>
        </p:nvSpPr>
        <p:spPr>
          <a:xfrm>
            <a:off x="1150620" y="3972093"/>
            <a:ext cx="7160260" cy="658706"/>
          </a:xfrm>
          <a:prstGeom prst="rect">
            <a:avLst/>
          </a:prstGeom>
          <a:noFill/>
        </p:spPr>
        <p:txBody>
          <a:bodyPr wrap="square" rtlCol="0">
            <a:spAutoFit/>
          </a:bodyPr>
          <a:lstStyle/>
          <a:p>
            <a:pPr>
              <a:lnSpc>
                <a:spcPct val="150000"/>
              </a:lnSpc>
            </a:pPr>
            <a:r>
              <a:rPr lang="en-US" sz="1300" dirty="0" err="1">
                <a:latin typeface="Montserrat" panose="00000500000000000000" pitchFamily="2" charset="0"/>
              </a:rPr>
              <a:t>Parte</a:t>
            </a:r>
            <a:r>
              <a:rPr lang="en-US" sz="1300" dirty="0">
                <a:latin typeface="Montserrat" panose="00000500000000000000" pitchFamily="2" charset="0"/>
              </a:rPr>
              <a:t> </a:t>
            </a:r>
            <a:r>
              <a:rPr lang="en-US" sz="1300" dirty="0" err="1">
                <a:latin typeface="Montserrat" panose="00000500000000000000" pitchFamily="2" charset="0"/>
              </a:rPr>
              <a:t>destes</a:t>
            </a:r>
            <a:r>
              <a:rPr lang="en-US" sz="1300" dirty="0">
                <a:latin typeface="Montserrat" panose="00000500000000000000" pitchFamily="2" charset="0"/>
              </a:rPr>
              <a:t> </a:t>
            </a:r>
            <a:r>
              <a:rPr lang="en-US" sz="1300" dirty="0" err="1">
                <a:latin typeface="Montserrat" panose="00000500000000000000" pitchFamily="2" charset="0"/>
              </a:rPr>
              <a:t>espaços</a:t>
            </a:r>
            <a:r>
              <a:rPr lang="en-US" sz="1300" dirty="0">
                <a:latin typeface="Montserrat" panose="00000500000000000000" pitchFamily="2" charset="0"/>
              </a:rPr>
              <a:t> </a:t>
            </a:r>
            <a:r>
              <a:rPr lang="en-US" sz="1300" dirty="0" err="1">
                <a:latin typeface="Montserrat" panose="00000500000000000000" pitchFamily="2" charset="0"/>
              </a:rPr>
              <a:t>físicos</a:t>
            </a:r>
            <a:r>
              <a:rPr lang="en-US" sz="1300" dirty="0">
                <a:latin typeface="Montserrat" panose="00000500000000000000" pitchFamily="2" charset="0"/>
              </a:rPr>
              <a:t> </a:t>
            </a:r>
            <a:r>
              <a:rPr lang="en-US" sz="1300" dirty="0" err="1">
                <a:latin typeface="Montserrat" panose="00000500000000000000" pitchFamily="2" charset="0"/>
              </a:rPr>
              <a:t>são</a:t>
            </a:r>
            <a:r>
              <a:rPr lang="en-US" sz="1300" dirty="0">
                <a:latin typeface="Montserrat" panose="00000500000000000000" pitchFamily="2" charset="0"/>
              </a:rPr>
              <a:t> </a:t>
            </a:r>
            <a:r>
              <a:rPr lang="en-US" sz="1300" dirty="0" err="1">
                <a:latin typeface="Montserrat" panose="00000500000000000000" pitchFamily="2" charset="0"/>
              </a:rPr>
              <a:t>compartilhados</a:t>
            </a:r>
            <a:r>
              <a:rPr lang="en-US" sz="1300" dirty="0">
                <a:latin typeface="Montserrat" panose="00000500000000000000" pitchFamily="2" charset="0"/>
              </a:rPr>
              <a:t> com </a:t>
            </a:r>
            <a:r>
              <a:rPr lang="en-US" sz="1300" dirty="0" err="1">
                <a:latin typeface="Montserrat" panose="00000500000000000000" pitchFamily="2" charset="0"/>
              </a:rPr>
              <a:t>outras</a:t>
            </a:r>
            <a:r>
              <a:rPr lang="en-US" sz="1300" dirty="0">
                <a:latin typeface="Montserrat" panose="00000500000000000000" pitchFamily="2" charset="0"/>
              </a:rPr>
              <a:t> </a:t>
            </a:r>
            <a:r>
              <a:rPr lang="en-US" sz="1300" dirty="0" err="1">
                <a:latin typeface="Montserrat" panose="00000500000000000000" pitchFamily="2" charset="0"/>
              </a:rPr>
              <a:t>empresas</a:t>
            </a:r>
            <a:r>
              <a:rPr lang="en-US" sz="1300" dirty="0">
                <a:latin typeface="Montserrat" panose="00000500000000000000" pitchFamily="2" charset="0"/>
              </a:rPr>
              <a:t>, </a:t>
            </a:r>
            <a:r>
              <a:rPr lang="en-US" sz="1300" dirty="0" err="1">
                <a:latin typeface="Montserrat" panose="00000500000000000000" pitchFamily="2" charset="0"/>
              </a:rPr>
              <a:t>dificultando</a:t>
            </a:r>
            <a:r>
              <a:rPr lang="en-US" sz="1300" dirty="0">
                <a:latin typeface="Montserrat" panose="00000500000000000000" pitchFamily="2" charset="0"/>
              </a:rPr>
              <a:t> a </a:t>
            </a:r>
            <a:r>
              <a:rPr lang="en-US" sz="1300" dirty="0" err="1">
                <a:latin typeface="Montserrat" panose="00000500000000000000" pitchFamily="2" charset="0"/>
              </a:rPr>
              <a:t>gestão</a:t>
            </a:r>
            <a:r>
              <a:rPr lang="en-US" sz="1300" dirty="0">
                <a:latin typeface="Montserrat" panose="00000500000000000000" pitchFamily="2" charset="0"/>
              </a:rPr>
              <a:t> de </a:t>
            </a:r>
            <a:r>
              <a:rPr lang="en-US" sz="1300" dirty="0" err="1">
                <a:latin typeface="Montserrat" panose="00000500000000000000" pitchFamily="2" charset="0"/>
              </a:rPr>
              <a:t>consumo</a:t>
            </a:r>
            <a:r>
              <a:rPr lang="en-US" sz="1300" dirty="0">
                <a:latin typeface="Montserrat" panose="00000500000000000000" pitchFamily="2" charset="0"/>
              </a:rPr>
              <a:t>, </a:t>
            </a:r>
            <a:r>
              <a:rPr lang="en-US" sz="1300" dirty="0" err="1">
                <a:latin typeface="Montserrat" panose="00000500000000000000" pitchFamily="2" charset="0"/>
              </a:rPr>
              <a:t>pagamentos</a:t>
            </a:r>
            <a:r>
              <a:rPr lang="en-US" sz="1300" dirty="0">
                <a:latin typeface="Montserrat" panose="00000500000000000000" pitchFamily="2" charset="0"/>
              </a:rPr>
              <a:t>, </a:t>
            </a:r>
            <a:r>
              <a:rPr lang="en-US" sz="1300" dirty="0" err="1">
                <a:latin typeface="Montserrat" panose="00000500000000000000" pitchFamily="2" charset="0"/>
              </a:rPr>
              <a:t>multas</a:t>
            </a:r>
            <a:r>
              <a:rPr lang="en-US" sz="1300" dirty="0">
                <a:latin typeface="Montserrat" panose="00000500000000000000" pitchFamily="2" charset="0"/>
              </a:rPr>
              <a:t>, cortes, etc. </a:t>
            </a:r>
            <a:endParaRPr lang="pt-BR" sz="1300" dirty="0">
              <a:latin typeface="Montserrat" panose="00000500000000000000" pitchFamily="2" charset="0"/>
            </a:endParaRPr>
          </a:p>
        </p:txBody>
      </p:sp>
      <p:grpSp>
        <p:nvGrpSpPr>
          <p:cNvPr id="22" name="Agrupar 21">
            <a:extLst>
              <a:ext uri="{FF2B5EF4-FFF2-40B4-BE49-F238E27FC236}">
                <a16:creationId xmlns:a16="http://schemas.microsoft.com/office/drawing/2014/main" id="{C4D18676-0F2E-9639-F744-E52E455D8FB5}"/>
              </a:ext>
            </a:extLst>
          </p:cNvPr>
          <p:cNvGrpSpPr/>
          <p:nvPr/>
        </p:nvGrpSpPr>
        <p:grpSpPr>
          <a:xfrm>
            <a:off x="476378" y="1145274"/>
            <a:ext cx="523220" cy="523220"/>
            <a:chOff x="476378" y="1033769"/>
            <a:chExt cx="523220" cy="523220"/>
          </a:xfrm>
        </p:grpSpPr>
        <p:sp>
          <p:nvSpPr>
            <p:cNvPr id="6" name="Elipse 5">
              <a:extLst>
                <a:ext uri="{FF2B5EF4-FFF2-40B4-BE49-F238E27FC236}">
                  <a16:creationId xmlns:a16="http://schemas.microsoft.com/office/drawing/2014/main" id="{FDBC190D-C70B-3C8D-7AC6-32D333DA0024}"/>
                </a:ext>
              </a:extLst>
            </p:cNvPr>
            <p:cNvSpPr/>
            <p:nvPr/>
          </p:nvSpPr>
          <p:spPr>
            <a:xfrm>
              <a:off x="476378" y="1033769"/>
              <a:ext cx="523220" cy="523220"/>
            </a:xfrm>
            <a:prstGeom prst="ellipse">
              <a:avLst/>
            </a:prstGeom>
            <a:solidFill>
              <a:srgbClr val="D8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4" name="Gráfico 3" descr="Área de Transferência estrutura de tópicos">
              <a:extLst>
                <a:ext uri="{FF2B5EF4-FFF2-40B4-BE49-F238E27FC236}">
                  <a16:creationId xmlns:a16="http://schemas.microsoft.com/office/drawing/2014/main" id="{E8FED1AD-94AA-8C7D-4C92-7AC598B7AB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5598" y="1082585"/>
              <a:ext cx="387378" cy="387378"/>
            </a:xfrm>
            <a:prstGeom prst="rect">
              <a:avLst/>
            </a:prstGeom>
          </p:spPr>
        </p:pic>
      </p:grpSp>
      <p:grpSp>
        <p:nvGrpSpPr>
          <p:cNvPr id="21" name="Agrupar 20">
            <a:extLst>
              <a:ext uri="{FF2B5EF4-FFF2-40B4-BE49-F238E27FC236}">
                <a16:creationId xmlns:a16="http://schemas.microsoft.com/office/drawing/2014/main" id="{B4EA904F-B52E-99D6-78D6-FA7AADC7BB3B}"/>
              </a:ext>
            </a:extLst>
          </p:cNvPr>
          <p:cNvGrpSpPr/>
          <p:nvPr/>
        </p:nvGrpSpPr>
        <p:grpSpPr>
          <a:xfrm>
            <a:off x="476378" y="2019676"/>
            <a:ext cx="523220" cy="523220"/>
            <a:chOff x="476378" y="1765676"/>
            <a:chExt cx="523220" cy="523220"/>
          </a:xfrm>
        </p:grpSpPr>
        <p:sp>
          <p:nvSpPr>
            <p:cNvPr id="8" name="Elipse 7">
              <a:extLst>
                <a:ext uri="{FF2B5EF4-FFF2-40B4-BE49-F238E27FC236}">
                  <a16:creationId xmlns:a16="http://schemas.microsoft.com/office/drawing/2014/main" id="{01ECB38D-4179-DFD0-501B-9B6132A64007}"/>
                </a:ext>
              </a:extLst>
            </p:cNvPr>
            <p:cNvSpPr/>
            <p:nvPr/>
          </p:nvSpPr>
          <p:spPr>
            <a:xfrm>
              <a:off x="476378" y="1765676"/>
              <a:ext cx="523220" cy="523220"/>
            </a:xfrm>
            <a:prstGeom prst="ellipse">
              <a:avLst/>
            </a:prstGeom>
            <a:solidFill>
              <a:srgbClr val="D8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p>
          </p:txBody>
        </p:sp>
        <p:pic>
          <p:nvPicPr>
            <p:cNvPr id="16" name="Gráfico 15" descr="Marcador estrutura de tópicos">
              <a:extLst>
                <a:ext uri="{FF2B5EF4-FFF2-40B4-BE49-F238E27FC236}">
                  <a16:creationId xmlns:a16="http://schemas.microsoft.com/office/drawing/2014/main" id="{EBCA8F75-6879-E6BF-1B11-748BCACDE2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2349" y="1792120"/>
              <a:ext cx="471278" cy="471278"/>
            </a:xfrm>
            <a:prstGeom prst="rect">
              <a:avLst/>
            </a:prstGeom>
          </p:spPr>
        </p:pic>
      </p:grpSp>
      <p:grpSp>
        <p:nvGrpSpPr>
          <p:cNvPr id="23" name="Agrupar 22">
            <a:extLst>
              <a:ext uri="{FF2B5EF4-FFF2-40B4-BE49-F238E27FC236}">
                <a16:creationId xmlns:a16="http://schemas.microsoft.com/office/drawing/2014/main" id="{2437BD22-3AA4-E0DF-321E-FE868816DF46}"/>
              </a:ext>
            </a:extLst>
          </p:cNvPr>
          <p:cNvGrpSpPr/>
          <p:nvPr/>
        </p:nvGrpSpPr>
        <p:grpSpPr>
          <a:xfrm>
            <a:off x="436374" y="3019121"/>
            <a:ext cx="523220" cy="523220"/>
            <a:chOff x="436374" y="2643201"/>
            <a:chExt cx="523220" cy="523220"/>
          </a:xfrm>
        </p:grpSpPr>
        <p:sp>
          <p:nvSpPr>
            <p:cNvPr id="13" name="Elipse 12">
              <a:extLst>
                <a:ext uri="{FF2B5EF4-FFF2-40B4-BE49-F238E27FC236}">
                  <a16:creationId xmlns:a16="http://schemas.microsoft.com/office/drawing/2014/main" id="{E165B1CA-37EA-2C55-2531-34F51FFF3817}"/>
                </a:ext>
              </a:extLst>
            </p:cNvPr>
            <p:cNvSpPr/>
            <p:nvPr/>
          </p:nvSpPr>
          <p:spPr>
            <a:xfrm>
              <a:off x="436374" y="2643201"/>
              <a:ext cx="523220" cy="523220"/>
            </a:xfrm>
            <a:prstGeom prst="ellipse">
              <a:avLst/>
            </a:prstGeom>
            <a:solidFill>
              <a:srgbClr val="D8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p>
          </p:txBody>
        </p:sp>
        <p:pic>
          <p:nvPicPr>
            <p:cNvPr id="18" name="Gráfico 17" descr="Servidor estrutura de tópicos">
              <a:extLst>
                <a:ext uri="{FF2B5EF4-FFF2-40B4-BE49-F238E27FC236}">
                  <a16:creationId xmlns:a16="http://schemas.microsoft.com/office/drawing/2014/main" id="{12A0FEB1-7816-383C-8C01-428EDB093F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3016" y="2729843"/>
              <a:ext cx="349935" cy="349935"/>
            </a:xfrm>
            <a:prstGeom prst="rect">
              <a:avLst/>
            </a:prstGeom>
          </p:spPr>
        </p:pic>
      </p:grpSp>
      <p:grpSp>
        <p:nvGrpSpPr>
          <p:cNvPr id="24" name="Agrupar 23">
            <a:extLst>
              <a:ext uri="{FF2B5EF4-FFF2-40B4-BE49-F238E27FC236}">
                <a16:creationId xmlns:a16="http://schemas.microsoft.com/office/drawing/2014/main" id="{417DC25C-5310-9F5F-FC05-6A3BF34FD418}"/>
              </a:ext>
            </a:extLst>
          </p:cNvPr>
          <p:cNvGrpSpPr/>
          <p:nvPr/>
        </p:nvGrpSpPr>
        <p:grpSpPr>
          <a:xfrm>
            <a:off x="419756" y="3994953"/>
            <a:ext cx="523220" cy="523220"/>
            <a:chOff x="419756" y="3568233"/>
            <a:chExt cx="523220" cy="523220"/>
          </a:xfrm>
        </p:grpSpPr>
        <p:sp>
          <p:nvSpPr>
            <p:cNvPr id="14" name="Elipse 13">
              <a:extLst>
                <a:ext uri="{FF2B5EF4-FFF2-40B4-BE49-F238E27FC236}">
                  <a16:creationId xmlns:a16="http://schemas.microsoft.com/office/drawing/2014/main" id="{ACC17C00-572B-B3E6-23A2-E821374CCA69}"/>
                </a:ext>
              </a:extLst>
            </p:cNvPr>
            <p:cNvSpPr/>
            <p:nvPr/>
          </p:nvSpPr>
          <p:spPr>
            <a:xfrm>
              <a:off x="419756" y="3568233"/>
              <a:ext cx="523220" cy="523220"/>
            </a:xfrm>
            <a:prstGeom prst="ellipse">
              <a:avLst/>
            </a:prstGeom>
            <a:solidFill>
              <a:srgbClr val="D8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a:p>
          </p:txBody>
        </p:sp>
        <p:pic>
          <p:nvPicPr>
            <p:cNvPr id="20" name="Gráfico 19" descr="Cidade estrutura de tópicos">
              <a:extLst>
                <a:ext uri="{FF2B5EF4-FFF2-40B4-BE49-F238E27FC236}">
                  <a16:creationId xmlns:a16="http://schemas.microsoft.com/office/drawing/2014/main" id="{8C5FC0BD-A9CD-A70F-6FEA-BD844D2B41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4804" y="3622209"/>
              <a:ext cx="401152" cy="401152"/>
            </a:xfrm>
            <a:prstGeom prst="rect">
              <a:avLst/>
            </a:prstGeom>
          </p:spPr>
        </p:pic>
      </p:grpSp>
    </p:spTree>
    <p:extLst>
      <p:ext uri="{BB962C8B-B14F-4D97-AF65-F5344CB8AC3E}">
        <p14:creationId xmlns:p14="http://schemas.microsoft.com/office/powerpoint/2010/main" val="706604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descr="Fundo preto com estrelas&#10;&#10;Descrição gerada automaticamente com confiança média">
            <a:extLst>
              <a:ext uri="{FF2B5EF4-FFF2-40B4-BE49-F238E27FC236}">
                <a16:creationId xmlns:a16="http://schemas.microsoft.com/office/drawing/2014/main" id="{4E3AD02A-8344-B3C0-44B0-CEC4B495A25E}"/>
              </a:ext>
            </a:extLst>
          </p:cNvPr>
          <p:cNvPicPr>
            <a:picLocks noChangeAspect="1"/>
          </p:cNvPicPr>
          <p:nvPr/>
        </p:nvPicPr>
        <p:blipFill>
          <a:blip r:embed="rId2">
            <a:alphaModFix amt="54000"/>
          </a:blip>
          <a:stretch>
            <a:fillRect/>
          </a:stretch>
        </p:blipFill>
        <p:spPr>
          <a:xfrm>
            <a:off x="3351571" y="-1332969"/>
            <a:ext cx="14040005" cy="2577449"/>
          </a:xfrm>
          <a:prstGeom prst="rect">
            <a:avLst/>
          </a:prstGeom>
        </p:spPr>
      </p:pic>
      <p:sp>
        <p:nvSpPr>
          <p:cNvPr id="3" name="Title 1">
            <a:extLst>
              <a:ext uri="{FF2B5EF4-FFF2-40B4-BE49-F238E27FC236}">
                <a16:creationId xmlns:a16="http://schemas.microsoft.com/office/drawing/2014/main" id="{8B18A0E9-A996-EE13-AC81-93114FA7B80A}"/>
              </a:ext>
            </a:extLst>
          </p:cNvPr>
          <p:cNvSpPr txBox="1">
            <a:spLocks/>
          </p:cNvSpPr>
          <p:nvPr/>
        </p:nvSpPr>
        <p:spPr>
          <a:xfrm>
            <a:off x="33680" y="55919"/>
            <a:ext cx="3675011" cy="572568"/>
          </a:xfrm>
          <a:prstGeom prst="rect">
            <a:avLst/>
          </a:prstGeom>
          <a:noFill/>
          <a:ln>
            <a:noFill/>
          </a:ln>
        </p:spPr>
        <p:txBody>
          <a:bodyPr spcFirstLastPara="1" wrap="square" lIns="0"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Saira SemiBold"/>
              <a:buNone/>
              <a:defRPr sz="4500" b="0" i="0" u="none" strike="noStrike" cap="none">
                <a:solidFill>
                  <a:schemeClr val="dk1"/>
                </a:solidFill>
                <a:latin typeface="Saira SemiBold"/>
                <a:ea typeface="Saira SemiBold"/>
                <a:cs typeface="Saira SemiBold"/>
                <a:sym typeface="Saira SemiBold"/>
              </a:defRPr>
            </a:lvl1pPr>
            <a:lvl2pPr marR="0" lvl="1" algn="l" rtl="0">
              <a:lnSpc>
                <a:spcPct val="100000"/>
              </a:lnSpc>
              <a:spcBef>
                <a:spcPts val="0"/>
              </a:spcBef>
              <a:spcAft>
                <a:spcPts val="0"/>
              </a:spcAft>
              <a:buClr>
                <a:schemeClr val="dk1"/>
              </a:buClr>
              <a:buSzPts val="3000"/>
              <a:buFont typeface="Saira"/>
              <a:buNone/>
              <a:defRPr sz="3000" b="0" i="0" u="none" strike="noStrike" cap="none">
                <a:solidFill>
                  <a:schemeClr val="dk1"/>
                </a:solidFill>
                <a:latin typeface="Saira"/>
                <a:ea typeface="Saira"/>
                <a:cs typeface="Saira"/>
                <a:sym typeface="Saira"/>
              </a:defRPr>
            </a:lvl2pPr>
            <a:lvl3pPr marR="0" lvl="2" algn="l" rtl="0">
              <a:lnSpc>
                <a:spcPct val="100000"/>
              </a:lnSpc>
              <a:spcBef>
                <a:spcPts val="0"/>
              </a:spcBef>
              <a:spcAft>
                <a:spcPts val="0"/>
              </a:spcAft>
              <a:buClr>
                <a:schemeClr val="dk1"/>
              </a:buClr>
              <a:buSzPts val="3000"/>
              <a:buFont typeface="Saira"/>
              <a:buNone/>
              <a:defRPr sz="3000" b="0" i="0" u="none" strike="noStrike" cap="none">
                <a:solidFill>
                  <a:schemeClr val="dk1"/>
                </a:solidFill>
                <a:latin typeface="Saira"/>
                <a:ea typeface="Saira"/>
                <a:cs typeface="Saira"/>
                <a:sym typeface="Saira"/>
              </a:defRPr>
            </a:lvl3pPr>
            <a:lvl4pPr marR="0" lvl="3" algn="l" rtl="0">
              <a:lnSpc>
                <a:spcPct val="100000"/>
              </a:lnSpc>
              <a:spcBef>
                <a:spcPts val="0"/>
              </a:spcBef>
              <a:spcAft>
                <a:spcPts val="0"/>
              </a:spcAft>
              <a:buClr>
                <a:schemeClr val="dk1"/>
              </a:buClr>
              <a:buSzPts val="3000"/>
              <a:buFont typeface="Saira"/>
              <a:buNone/>
              <a:defRPr sz="3000" b="0" i="0" u="none" strike="noStrike" cap="none">
                <a:solidFill>
                  <a:schemeClr val="dk1"/>
                </a:solidFill>
                <a:latin typeface="Saira"/>
                <a:ea typeface="Saira"/>
                <a:cs typeface="Saira"/>
                <a:sym typeface="Saira"/>
              </a:defRPr>
            </a:lvl4pPr>
            <a:lvl5pPr marR="0" lvl="4" algn="l" rtl="0">
              <a:lnSpc>
                <a:spcPct val="100000"/>
              </a:lnSpc>
              <a:spcBef>
                <a:spcPts val="0"/>
              </a:spcBef>
              <a:spcAft>
                <a:spcPts val="0"/>
              </a:spcAft>
              <a:buClr>
                <a:schemeClr val="dk1"/>
              </a:buClr>
              <a:buSzPts val="3000"/>
              <a:buFont typeface="Saira"/>
              <a:buNone/>
              <a:defRPr sz="3000" b="0" i="0" u="none" strike="noStrike" cap="none">
                <a:solidFill>
                  <a:schemeClr val="dk1"/>
                </a:solidFill>
                <a:latin typeface="Saira"/>
                <a:ea typeface="Saira"/>
                <a:cs typeface="Saira"/>
                <a:sym typeface="Saira"/>
              </a:defRPr>
            </a:lvl5pPr>
            <a:lvl6pPr marR="0" lvl="5" algn="l" rtl="0">
              <a:lnSpc>
                <a:spcPct val="100000"/>
              </a:lnSpc>
              <a:spcBef>
                <a:spcPts val="0"/>
              </a:spcBef>
              <a:spcAft>
                <a:spcPts val="0"/>
              </a:spcAft>
              <a:buClr>
                <a:schemeClr val="dk1"/>
              </a:buClr>
              <a:buSzPts val="3000"/>
              <a:buFont typeface="Saira"/>
              <a:buNone/>
              <a:defRPr sz="3000" b="0" i="0" u="none" strike="noStrike" cap="none">
                <a:solidFill>
                  <a:schemeClr val="dk1"/>
                </a:solidFill>
                <a:latin typeface="Saira"/>
                <a:ea typeface="Saira"/>
                <a:cs typeface="Saira"/>
                <a:sym typeface="Saira"/>
              </a:defRPr>
            </a:lvl6pPr>
            <a:lvl7pPr marR="0" lvl="6" algn="l" rtl="0">
              <a:lnSpc>
                <a:spcPct val="100000"/>
              </a:lnSpc>
              <a:spcBef>
                <a:spcPts val="0"/>
              </a:spcBef>
              <a:spcAft>
                <a:spcPts val="0"/>
              </a:spcAft>
              <a:buClr>
                <a:schemeClr val="dk1"/>
              </a:buClr>
              <a:buSzPts val="3000"/>
              <a:buFont typeface="Saira"/>
              <a:buNone/>
              <a:defRPr sz="3000" b="0" i="0" u="none" strike="noStrike" cap="none">
                <a:solidFill>
                  <a:schemeClr val="dk1"/>
                </a:solidFill>
                <a:latin typeface="Saira"/>
                <a:ea typeface="Saira"/>
                <a:cs typeface="Saira"/>
                <a:sym typeface="Saira"/>
              </a:defRPr>
            </a:lvl7pPr>
            <a:lvl8pPr marR="0" lvl="7" algn="l" rtl="0">
              <a:lnSpc>
                <a:spcPct val="100000"/>
              </a:lnSpc>
              <a:spcBef>
                <a:spcPts val="0"/>
              </a:spcBef>
              <a:spcAft>
                <a:spcPts val="0"/>
              </a:spcAft>
              <a:buClr>
                <a:schemeClr val="dk1"/>
              </a:buClr>
              <a:buSzPts val="3000"/>
              <a:buFont typeface="Saira"/>
              <a:buNone/>
              <a:defRPr sz="3000" b="0" i="0" u="none" strike="noStrike" cap="none">
                <a:solidFill>
                  <a:schemeClr val="dk1"/>
                </a:solidFill>
                <a:latin typeface="Saira"/>
                <a:ea typeface="Saira"/>
                <a:cs typeface="Saira"/>
                <a:sym typeface="Saira"/>
              </a:defRPr>
            </a:lvl8pPr>
            <a:lvl9pPr marR="0" lvl="8" algn="l" rtl="0">
              <a:lnSpc>
                <a:spcPct val="100000"/>
              </a:lnSpc>
              <a:spcBef>
                <a:spcPts val="0"/>
              </a:spcBef>
              <a:spcAft>
                <a:spcPts val="0"/>
              </a:spcAft>
              <a:buClr>
                <a:schemeClr val="dk1"/>
              </a:buClr>
              <a:buSzPts val="3000"/>
              <a:buFont typeface="Saira"/>
              <a:buNone/>
              <a:defRPr sz="3000" b="0" i="0" u="none" strike="noStrike" cap="none">
                <a:solidFill>
                  <a:schemeClr val="dk1"/>
                </a:solidFill>
                <a:latin typeface="Saira"/>
                <a:ea typeface="Saira"/>
                <a:cs typeface="Saira"/>
                <a:sym typeface="Saira"/>
              </a:defRPr>
            </a:lvl9pPr>
          </a:lstStyle>
          <a:p>
            <a:r>
              <a:rPr lang="en-US" sz="2400" spc="225" dirty="0">
                <a:solidFill>
                  <a:schemeClr val="bg1">
                    <a:lumMod val="50000"/>
                  </a:schemeClr>
                </a:solidFill>
                <a:latin typeface="Montserrat" pitchFamily="2" charset="77"/>
                <a:cs typeface="Rubik Light" pitchFamily="2" charset="-79"/>
                <a:sym typeface="Arial"/>
              </a:rPr>
              <a:t>Process Discovery</a:t>
            </a:r>
          </a:p>
        </p:txBody>
      </p:sp>
      <p:sp>
        <p:nvSpPr>
          <p:cNvPr id="9" name="Text Placeholder 8">
            <a:extLst>
              <a:ext uri="{FF2B5EF4-FFF2-40B4-BE49-F238E27FC236}">
                <a16:creationId xmlns:a16="http://schemas.microsoft.com/office/drawing/2014/main" id="{F52E9B56-5CE0-399F-464C-648C7E4FD3F8}"/>
              </a:ext>
            </a:extLst>
          </p:cNvPr>
          <p:cNvSpPr txBox="1">
            <a:spLocks/>
          </p:cNvSpPr>
          <p:nvPr/>
        </p:nvSpPr>
        <p:spPr>
          <a:xfrm>
            <a:off x="213662" y="624480"/>
            <a:ext cx="3644329" cy="2473027"/>
          </a:xfrm>
          <a:prstGeom prst="rect">
            <a:avLst/>
          </a:prstGeom>
        </p:spPr>
        <p:txBody>
          <a:bodyPr lIns="0" tIns="0" rIns="0" bIns="0"/>
          <a:lst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bg1"/>
              </a:buClr>
              <a:buSzPct val="100000"/>
              <a:buFont typeface=".AppleSystemUIFont"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bg1"/>
              </a:buClr>
              <a:buSzPct val="100000"/>
              <a:buFont typeface=".AppleSystemUIFont" charset="-120"/>
              <a:buChar char="–"/>
              <a:tabLst/>
              <a:defRPr sz="1400"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bg1"/>
              </a:buClr>
              <a:buFont typeface=".AppleSystemUIFont"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914411">
              <a:spcBef>
                <a:spcPts val="0"/>
              </a:spcBef>
              <a:spcAft>
                <a:spcPts val="500"/>
              </a:spcAft>
              <a:buClr>
                <a:srgbClr val="FFFFFF"/>
              </a:buClr>
              <a:buSzPct val="100000"/>
            </a:pPr>
            <a:r>
              <a:rPr lang="en-US" sz="1500" b="1" dirty="0">
                <a:solidFill>
                  <a:srgbClr val="0F62FE"/>
                </a:solidFill>
                <a:latin typeface="IBM Plex Sans Light"/>
                <a:cs typeface="Arial" panose="020B0604020202020204" pitchFamily="34" charset="0"/>
              </a:rPr>
              <a:t>Visualize o </a:t>
            </a:r>
            <a:r>
              <a:rPr lang="en-US" sz="1500" b="1" dirty="0" err="1">
                <a:solidFill>
                  <a:srgbClr val="0F62FE"/>
                </a:solidFill>
                <a:latin typeface="IBM Plex Sans Light"/>
                <a:cs typeface="Arial" panose="020B0604020202020204" pitchFamily="34" charset="0"/>
              </a:rPr>
              <a:t>comportamento</a:t>
            </a:r>
            <a:r>
              <a:rPr lang="en-US" sz="1500" b="1" dirty="0">
                <a:solidFill>
                  <a:srgbClr val="0F62FE"/>
                </a:solidFill>
                <a:latin typeface="IBM Plex Sans Light"/>
                <a:cs typeface="Arial" panose="020B0604020202020204" pitchFamily="34" charset="0"/>
              </a:rPr>
              <a:t> real do </a:t>
            </a:r>
            <a:r>
              <a:rPr lang="en-US" sz="1500" b="1" dirty="0" err="1">
                <a:solidFill>
                  <a:srgbClr val="0F62FE"/>
                </a:solidFill>
                <a:latin typeface="IBM Plex Sans Light"/>
                <a:cs typeface="Arial" panose="020B0604020202020204" pitchFamily="34" charset="0"/>
              </a:rPr>
              <a:t>processo</a:t>
            </a:r>
            <a:r>
              <a:rPr lang="en-US" sz="1500" b="1" dirty="0">
                <a:solidFill>
                  <a:srgbClr val="0F62FE"/>
                </a:solidFill>
                <a:latin typeface="IBM Plex Sans Light"/>
                <a:cs typeface="Arial" panose="020B0604020202020204" pitchFamily="34" charset="0"/>
              </a:rPr>
              <a:t> com base </a:t>
            </a:r>
            <a:r>
              <a:rPr lang="en-US" sz="1500" b="1" dirty="0" err="1">
                <a:solidFill>
                  <a:srgbClr val="0F62FE"/>
                </a:solidFill>
                <a:latin typeface="IBM Plex Sans Light"/>
                <a:cs typeface="Arial" panose="020B0604020202020204" pitchFamily="34" charset="0"/>
              </a:rPr>
              <a:t>em</a:t>
            </a:r>
            <a:r>
              <a:rPr lang="en-US" sz="1500" b="1" dirty="0">
                <a:solidFill>
                  <a:srgbClr val="0F62FE"/>
                </a:solidFill>
                <a:latin typeface="IBM Plex Sans Light"/>
                <a:cs typeface="Arial" panose="020B0604020202020204" pitchFamily="34" charset="0"/>
              </a:rPr>
              <a:t> dados</a:t>
            </a:r>
            <a:endParaRPr lang="en-US" sz="1500" dirty="0">
              <a:solidFill>
                <a:srgbClr val="0F62FE"/>
              </a:solidFill>
              <a:latin typeface="IBM Plex Sans Light"/>
              <a:cs typeface="Arial" panose="020B0604020202020204" pitchFamily="34" charset="0"/>
            </a:endParaRPr>
          </a:p>
          <a:p>
            <a:pPr marL="171452" indent="-171452" defTabSz="914411">
              <a:spcBef>
                <a:spcPts val="0"/>
              </a:spcBef>
              <a:spcAft>
                <a:spcPts val="300"/>
              </a:spcAft>
              <a:buClr>
                <a:srgbClr val="0E61FF"/>
              </a:buClr>
              <a:buSzPct val="100000"/>
              <a:buFont typeface="Arial" panose="020B0604020202020204" pitchFamily="34" charset="0"/>
              <a:buChar char="•"/>
            </a:pPr>
            <a:r>
              <a:rPr lang="pt-BR" sz="1200" dirty="0">
                <a:solidFill>
                  <a:srgbClr val="000000"/>
                </a:solidFill>
                <a:latin typeface="IBM Plex Sans Light"/>
                <a:cs typeface="Arial" panose="020B0604020202020204" pitchFamily="34" charset="0"/>
              </a:rPr>
              <a:t>Atividades e transições mais frequentes</a:t>
            </a:r>
          </a:p>
          <a:p>
            <a:pPr marL="171452" indent="-171452" defTabSz="914411">
              <a:spcBef>
                <a:spcPts val="0"/>
              </a:spcBef>
              <a:spcAft>
                <a:spcPts val="300"/>
              </a:spcAft>
              <a:buClr>
                <a:srgbClr val="0E61FF"/>
              </a:buClr>
              <a:buSzPct val="100000"/>
              <a:buFont typeface="Arial" panose="020B0604020202020204" pitchFamily="34" charset="0"/>
              <a:buChar char="•"/>
            </a:pPr>
            <a:r>
              <a:rPr lang="pt-BR" sz="1200" dirty="0">
                <a:solidFill>
                  <a:srgbClr val="000000"/>
                </a:solidFill>
                <a:latin typeface="IBM Plex Sans Light"/>
                <a:cs typeface="Arial" panose="020B0604020202020204" pitchFamily="34" charset="0"/>
              </a:rPr>
              <a:t>Duração de cada etapa do processo para identificar gargalos</a:t>
            </a:r>
          </a:p>
          <a:p>
            <a:pPr marL="171452" indent="-171452" defTabSz="914411">
              <a:spcBef>
                <a:spcPts val="0"/>
              </a:spcBef>
              <a:spcAft>
                <a:spcPts val="300"/>
              </a:spcAft>
              <a:buClr>
                <a:srgbClr val="0E61FF"/>
              </a:buClr>
              <a:buSzPct val="100000"/>
              <a:buFont typeface="Arial" panose="020B0604020202020204" pitchFamily="34" charset="0"/>
              <a:buChar char="•"/>
            </a:pPr>
            <a:r>
              <a:rPr lang="pt-BR" sz="1200" dirty="0">
                <a:solidFill>
                  <a:srgbClr val="000000"/>
                </a:solidFill>
                <a:latin typeface="IBM Plex Sans Light"/>
                <a:cs typeface="Arial" panose="020B0604020202020204" pitchFamily="34" charset="0"/>
              </a:rPr>
              <a:t>Retrabalhos</a:t>
            </a:r>
          </a:p>
          <a:p>
            <a:pPr marL="171452" indent="-171452" defTabSz="914411">
              <a:spcBef>
                <a:spcPts val="0"/>
              </a:spcBef>
              <a:spcAft>
                <a:spcPts val="300"/>
              </a:spcAft>
              <a:buClr>
                <a:srgbClr val="0E61FF"/>
              </a:buClr>
              <a:buSzPct val="100000"/>
              <a:buFont typeface="Arial" panose="020B0604020202020204" pitchFamily="34" charset="0"/>
              <a:buChar char="•"/>
            </a:pPr>
            <a:r>
              <a:rPr lang="pt-BR" sz="1200" dirty="0">
                <a:solidFill>
                  <a:srgbClr val="000000"/>
                </a:solidFill>
                <a:latin typeface="IBM Plex Sans Light"/>
                <a:cs typeface="Arial" panose="020B0604020202020204" pitchFamily="34" charset="0"/>
              </a:rPr>
              <a:t>Automação Existente</a:t>
            </a:r>
          </a:p>
          <a:p>
            <a:pPr marL="171452" indent="-171452" defTabSz="914411">
              <a:spcBef>
                <a:spcPts val="0"/>
              </a:spcBef>
              <a:spcAft>
                <a:spcPts val="300"/>
              </a:spcAft>
              <a:buClr>
                <a:srgbClr val="0E61FF"/>
              </a:buClr>
              <a:buSzPct val="100000"/>
              <a:buFont typeface="Arial" panose="020B0604020202020204" pitchFamily="34" charset="0"/>
              <a:buChar char="•"/>
            </a:pPr>
            <a:r>
              <a:rPr lang="pt-BR" sz="1200" dirty="0">
                <a:solidFill>
                  <a:srgbClr val="000000"/>
                </a:solidFill>
                <a:latin typeface="IBM Plex Sans Light"/>
                <a:cs typeface="Arial" panose="020B0604020202020204" pitchFamily="34" charset="0"/>
              </a:rPr>
              <a:t>Custo de cada etapa do processo</a:t>
            </a:r>
            <a:br>
              <a:rPr lang="en-US" sz="1100" dirty="0">
                <a:solidFill>
                  <a:srgbClr val="000000"/>
                </a:solidFill>
                <a:latin typeface="IBM Plex Sans Light"/>
                <a:cs typeface="Arial" panose="020B0604020202020204" pitchFamily="34" charset="0"/>
              </a:rPr>
            </a:br>
            <a:endParaRPr lang="en-US" sz="1100" dirty="0">
              <a:solidFill>
                <a:srgbClr val="000000"/>
              </a:solidFill>
              <a:latin typeface="IBM Plex Sans Light"/>
              <a:cs typeface="Arial" panose="020B0604020202020204" pitchFamily="34" charset="0"/>
            </a:endParaRPr>
          </a:p>
        </p:txBody>
      </p:sp>
      <p:pic>
        <p:nvPicPr>
          <p:cNvPr id="15" name="Picture 3">
            <a:extLst>
              <a:ext uri="{FF2B5EF4-FFF2-40B4-BE49-F238E27FC236}">
                <a16:creationId xmlns:a16="http://schemas.microsoft.com/office/drawing/2014/main" id="{EA68CA6C-CCFF-A0A3-D161-9DCD30D95306}"/>
              </a:ext>
            </a:extLst>
          </p:cNvPr>
          <p:cNvPicPr>
            <a:picLocks noChangeAspect="1"/>
          </p:cNvPicPr>
          <p:nvPr/>
        </p:nvPicPr>
        <p:blipFill>
          <a:blip r:embed="rId3"/>
          <a:stretch>
            <a:fillRect/>
          </a:stretch>
        </p:blipFill>
        <p:spPr>
          <a:xfrm>
            <a:off x="6515381" y="2666137"/>
            <a:ext cx="2282130" cy="2125641"/>
          </a:xfrm>
          <a:prstGeom prst="rect">
            <a:avLst/>
          </a:prstGeom>
          <a:ln>
            <a:solidFill>
              <a:schemeClr val="tx1"/>
            </a:solidFill>
          </a:ln>
        </p:spPr>
      </p:pic>
      <p:pic>
        <p:nvPicPr>
          <p:cNvPr id="17" name="Picture 4">
            <a:extLst>
              <a:ext uri="{FF2B5EF4-FFF2-40B4-BE49-F238E27FC236}">
                <a16:creationId xmlns:a16="http://schemas.microsoft.com/office/drawing/2014/main" id="{A6DB2614-1400-4ED1-A545-8B2E72898C7F}"/>
              </a:ext>
            </a:extLst>
          </p:cNvPr>
          <p:cNvPicPr>
            <a:picLocks noChangeAspect="1"/>
          </p:cNvPicPr>
          <p:nvPr/>
        </p:nvPicPr>
        <p:blipFill>
          <a:blip r:embed="rId4"/>
          <a:stretch>
            <a:fillRect/>
          </a:stretch>
        </p:blipFill>
        <p:spPr>
          <a:xfrm>
            <a:off x="4045620" y="2675657"/>
            <a:ext cx="2282131" cy="2125641"/>
          </a:xfrm>
          <a:prstGeom prst="rect">
            <a:avLst/>
          </a:prstGeom>
          <a:ln>
            <a:solidFill>
              <a:schemeClr val="tx1"/>
            </a:solidFill>
          </a:ln>
        </p:spPr>
      </p:pic>
      <p:pic>
        <p:nvPicPr>
          <p:cNvPr id="19" name="Picture 5">
            <a:extLst>
              <a:ext uri="{FF2B5EF4-FFF2-40B4-BE49-F238E27FC236}">
                <a16:creationId xmlns:a16="http://schemas.microsoft.com/office/drawing/2014/main" id="{1FB82B9E-1D44-A133-5671-075A870A2D48}"/>
              </a:ext>
            </a:extLst>
          </p:cNvPr>
          <p:cNvPicPr>
            <a:picLocks noChangeAspect="1"/>
          </p:cNvPicPr>
          <p:nvPr/>
        </p:nvPicPr>
        <p:blipFill>
          <a:blip r:embed="rId5"/>
          <a:stretch>
            <a:fillRect/>
          </a:stretch>
        </p:blipFill>
        <p:spPr>
          <a:xfrm>
            <a:off x="6507732" y="329650"/>
            <a:ext cx="2297425" cy="2139887"/>
          </a:xfrm>
          <a:prstGeom prst="rect">
            <a:avLst/>
          </a:prstGeom>
          <a:ln>
            <a:solidFill>
              <a:schemeClr val="tx1"/>
            </a:solidFill>
          </a:ln>
        </p:spPr>
      </p:pic>
      <p:pic>
        <p:nvPicPr>
          <p:cNvPr id="25" name="Picture 6">
            <a:extLst>
              <a:ext uri="{FF2B5EF4-FFF2-40B4-BE49-F238E27FC236}">
                <a16:creationId xmlns:a16="http://schemas.microsoft.com/office/drawing/2014/main" id="{89F38C5F-3FA1-2BF6-8056-48A0B92DBE61}"/>
              </a:ext>
            </a:extLst>
          </p:cNvPr>
          <p:cNvPicPr>
            <a:picLocks noChangeAspect="1"/>
          </p:cNvPicPr>
          <p:nvPr/>
        </p:nvPicPr>
        <p:blipFill>
          <a:blip r:embed="rId6"/>
          <a:stretch>
            <a:fillRect/>
          </a:stretch>
        </p:blipFill>
        <p:spPr>
          <a:xfrm>
            <a:off x="4045620" y="342203"/>
            <a:ext cx="2282130" cy="2125641"/>
          </a:xfrm>
          <a:prstGeom prst="rect">
            <a:avLst/>
          </a:prstGeom>
          <a:ln>
            <a:solidFill>
              <a:schemeClr val="tx1"/>
            </a:solidFill>
          </a:ln>
        </p:spPr>
      </p:pic>
    </p:spTree>
    <p:extLst>
      <p:ext uri="{BB962C8B-B14F-4D97-AF65-F5344CB8AC3E}">
        <p14:creationId xmlns:p14="http://schemas.microsoft.com/office/powerpoint/2010/main" val="3002672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descr="Fundo preto com estrelas&#10;&#10;Descrição gerada automaticamente com confiança média">
            <a:extLst>
              <a:ext uri="{FF2B5EF4-FFF2-40B4-BE49-F238E27FC236}">
                <a16:creationId xmlns:a16="http://schemas.microsoft.com/office/drawing/2014/main" id="{4E3AD02A-8344-B3C0-44B0-CEC4B495A25E}"/>
              </a:ext>
            </a:extLst>
          </p:cNvPr>
          <p:cNvPicPr>
            <a:picLocks noChangeAspect="1"/>
          </p:cNvPicPr>
          <p:nvPr/>
        </p:nvPicPr>
        <p:blipFill>
          <a:blip r:embed="rId2">
            <a:alphaModFix amt="54000"/>
          </a:blip>
          <a:stretch>
            <a:fillRect/>
          </a:stretch>
        </p:blipFill>
        <p:spPr>
          <a:xfrm>
            <a:off x="3351571" y="-1332969"/>
            <a:ext cx="14040005" cy="2577449"/>
          </a:xfrm>
          <a:prstGeom prst="rect">
            <a:avLst/>
          </a:prstGeom>
        </p:spPr>
      </p:pic>
      <p:sp>
        <p:nvSpPr>
          <p:cNvPr id="3" name="Title 1">
            <a:extLst>
              <a:ext uri="{FF2B5EF4-FFF2-40B4-BE49-F238E27FC236}">
                <a16:creationId xmlns:a16="http://schemas.microsoft.com/office/drawing/2014/main" id="{8B18A0E9-A996-EE13-AC81-93114FA7B80A}"/>
              </a:ext>
            </a:extLst>
          </p:cNvPr>
          <p:cNvSpPr txBox="1">
            <a:spLocks/>
          </p:cNvSpPr>
          <p:nvPr/>
        </p:nvSpPr>
        <p:spPr>
          <a:xfrm>
            <a:off x="33680" y="55919"/>
            <a:ext cx="3675011" cy="572568"/>
          </a:xfrm>
          <a:prstGeom prst="rect">
            <a:avLst/>
          </a:prstGeom>
          <a:noFill/>
          <a:ln>
            <a:noFill/>
          </a:ln>
        </p:spPr>
        <p:txBody>
          <a:bodyPr spcFirstLastPara="1" wrap="square" lIns="0"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Saira SemiBold"/>
              <a:buNone/>
              <a:defRPr sz="4500" b="0" i="0" u="none" strike="noStrike" cap="none">
                <a:solidFill>
                  <a:schemeClr val="dk1"/>
                </a:solidFill>
                <a:latin typeface="Saira SemiBold"/>
                <a:ea typeface="Saira SemiBold"/>
                <a:cs typeface="Saira SemiBold"/>
                <a:sym typeface="Saira SemiBold"/>
              </a:defRPr>
            </a:lvl1pPr>
            <a:lvl2pPr marR="0" lvl="1" algn="l" rtl="0">
              <a:lnSpc>
                <a:spcPct val="100000"/>
              </a:lnSpc>
              <a:spcBef>
                <a:spcPts val="0"/>
              </a:spcBef>
              <a:spcAft>
                <a:spcPts val="0"/>
              </a:spcAft>
              <a:buClr>
                <a:schemeClr val="dk1"/>
              </a:buClr>
              <a:buSzPts val="3000"/>
              <a:buFont typeface="Saira"/>
              <a:buNone/>
              <a:defRPr sz="3000" b="0" i="0" u="none" strike="noStrike" cap="none">
                <a:solidFill>
                  <a:schemeClr val="dk1"/>
                </a:solidFill>
                <a:latin typeface="Saira"/>
                <a:ea typeface="Saira"/>
                <a:cs typeface="Saira"/>
                <a:sym typeface="Saira"/>
              </a:defRPr>
            </a:lvl2pPr>
            <a:lvl3pPr marR="0" lvl="2" algn="l" rtl="0">
              <a:lnSpc>
                <a:spcPct val="100000"/>
              </a:lnSpc>
              <a:spcBef>
                <a:spcPts val="0"/>
              </a:spcBef>
              <a:spcAft>
                <a:spcPts val="0"/>
              </a:spcAft>
              <a:buClr>
                <a:schemeClr val="dk1"/>
              </a:buClr>
              <a:buSzPts val="3000"/>
              <a:buFont typeface="Saira"/>
              <a:buNone/>
              <a:defRPr sz="3000" b="0" i="0" u="none" strike="noStrike" cap="none">
                <a:solidFill>
                  <a:schemeClr val="dk1"/>
                </a:solidFill>
                <a:latin typeface="Saira"/>
                <a:ea typeface="Saira"/>
                <a:cs typeface="Saira"/>
                <a:sym typeface="Saira"/>
              </a:defRPr>
            </a:lvl3pPr>
            <a:lvl4pPr marR="0" lvl="3" algn="l" rtl="0">
              <a:lnSpc>
                <a:spcPct val="100000"/>
              </a:lnSpc>
              <a:spcBef>
                <a:spcPts val="0"/>
              </a:spcBef>
              <a:spcAft>
                <a:spcPts val="0"/>
              </a:spcAft>
              <a:buClr>
                <a:schemeClr val="dk1"/>
              </a:buClr>
              <a:buSzPts val="3000"/>
              <a:buFont typeface="Saira"/>
              <a:buNone/>
              <a:defRPr sz="3000" b="0" i="0" u="none" strike="noStrike" cap="none">
                <a:solidFill>
                  <a:schemeClr val="dk1"/>
                </a:solidFill>
                <a:latin typeface="Saira"/>
                <a:ea typeface="Saira"/>
                <a:cs typeface="Saira"/>
                <a:sym typeface="Saira"/>
              </a:defRPr>
            </a:lvl4pPr>
            <a:lvl5pPr marR="0" lvl="4" algn="l" rtl="0">
              <a:lnSpc>
                <a:spcPct val="100000"/>
              </a:lnSpc>
              <a:spcBef>
                <a:spcPts val="0"/>
              </a:spcBef>
              <a:spcAft>
                <a:spcPts val="0"/>
              </a:spcAft>
              <a:buClr>
                <a:schemeClr val="dk1"/>
              </a:buClr>
              <a:buSzPts val="3000"/>
              <a:buFont typeface="Saira"/>
              <a:buNone/>
              <a:defRPr sz="3000" b="0" i="0" u="none" strike="noStrike" cap="none">
                <a:solidFill>
                  <a:schemeClr val="dk1"/>
                </a:solidFill>
                <a:latin typeface="Saira"/>
                <a:ea typeface="Saira"/>
                <a:cs typeface="Saira"/>
                <a:sym typeface="Saira"/>
              </a:defRPr>
            </a:lvl5pPr>
            <a:lvl6pPr marR="0" lvl="5" algn="l" rtl="0">
              <a:lnSpc>
                <a:spcPct val="100000"/>
              </a:lnSpc>
              <a:spcBef>
                <a:spcPts val="0"/>
              </a:spcBef>
              <a:spcAft>
                <a:spcPts val="0"/>
              </a:spcAft>
              <a:buClr>
                <a:schemeClr val="dk1"/>
              </a:buClr>
              <a:buSzPts val="3000"/>
              <a:buFont typeface="Saira"/>
              <a:buNone/>
              <a:defRPr sz="3000" b="0" i="0" u="none" strike="noStrike" cap="none">
                <a:solidFill>
                  <a:schemeClr val="dk1"/>
                </a:solidFill>
                <a:latin typeface="Saira"/>
                <a:ea typeface="Saira"/>
                <a:cs typeface="Saira"/>
                <a:sym typeface="Saira"/>
              </a:defRPr>
            </a:lvl6pPr>
            <a:lvl7pPr marR="0" lvl="6" algn="l" rtl="0">
              <a:lnSpc>
                <a:spcPct val="100000"/>
              </a:lnSpc>
              <a:spcBef>
                <a:spcPts val="0"/>
              </a:spcBef>
              <a:spcAft>
                <a:spcPts val="0"/>
              </a:spcAft>
              <a:buClr>
                <a:schemeClr val="dk1"/>
              </a:buClr>
              <a:buSzPts val="3000"/>
              <a:buFont typeface="Saira"/>
              <a:buNone/>
              <a:defRPr sz="3000" b="0" i="0" u="none" strike="noStrike" cap="none">
                <a:solidFill>
                  <a:schemeClr val="dk1"/>
                </a:solidFill>
                <a:latin typeface="Saira"/>
                <a:ea typeface="Saira"/>
                <a:cs typeface="Saira"/>
                <a:sym typeface="Saira"/>
              </a:defRPr>
            </a:lvl7pPr>
            <a:lvl8pPr marR="0" lvl="7" algn="l" rtl="0">
              <a:lnSpc>
                <a:spcPct val="100000"/>
              </a:lnSpc>
              <a:spcBef>
                <a:spcPts val="0"/>
              </a:spcBef>
              <a:spcAft>
                <a:spcPts val="0"/>
              </a:spcAft>
              <a:buClr>
                <a:schemeClr val="dk1"/>
              </a:buClr>
              <a:buSzPts val="3000"/>
              <a:buFont typeface="Saira"/>
              <a:buNone/>
              <a:defRPr sz="3000" b="0" i="0" u="none" strike="noStrike" cap="none">
                <a:solidFill>
                  <a:schemeClr val="dk1"/>
                </a:solidFill>
                <a:latin typeface="Saira"/>
                <a:ea typeface="Saira"/>
                <a:cs typeface="Saira"/>
                <a:sym typeface="Saira"/>
              </a:defRPr>
            </a:lvl8pPr>
            <a:lvl9pPr marR="0" lvl="8" algn="l" rtl="0">
              <a:lnSpc>
                <a:spcPct val="100000"/>
              </a:lnSpc>
              <a:spcBef>
                <a:spcPts val="0"/>
              </a:spcBef>
              <a:spcAft>
                <a:spcPts val="0"/>
              </a:spcAft>
              <a:buClr>
                <a:schemeClr val="dk1"/>
              </a:buClr>
              <a:buSzPts val="3000"/>
              <a:buFont typeface="Saira"/>
              <a:buNone/>
              <a:defRPr sz="3000" b="0" i="0" u="none" strike="noStrike" cap="none">
                <a:solidFill>
                  <a:schemeClr val="dk1"/>
                </a:solidFill>
                <a:latin typeface="Saira"/>
                <a:ea typeface="Saira"/>
                <a:cs typeface="Saira"/>
                <a:sym typeface="Saira"/>
              </a:defRPr>
            </a:lvl9pPr>
          </a:lstStyle>
          <a:p>
            <a:r>
              <a:rPr lang="en-US" sz="2400" spc="225" dirty="0">
                <a:solidFill>
                  <a:schemeClr val="bg1">
                    <a:lumMod val="50000"/>
                  </a:schemeClr>
                </a:solidFill>
                <a:latin typeface="Montserrat" pitchFamily="2" charset="77"/>
                <a:cs typeface="Rubik Light" pitchFamily="2" charset="-79"/>
                <a:sym typeface="Arial"/>
              </a:rPr>
              <a:t>Process Discovery</a:t>
            </a:r>
          </a:p>
        </p:txBody>
      </p:sp>
      <p:sp>
        <p:nvSpPr>
          <p:cNvPr id="2" name="Text Placeholder 8">
            <a:extLst>
              <a:ext uri="{FF2B5EF4-FFF2-40B4-BE49-F238E27FC236}">
                <a16:creationId xmlns:a16="http://schemas.microsoft.com/office/drawing/2014/main" id="{E4F1A8C3-42FD-5680-4561-2A5BC565CEB6}"/>
              </a:ext>
            </a:extLst>
          </p:cNvPr>
          <p:cNvSpPr txBox="1">
            <a:spLocks/>
          </p:cNvSpPr>
          <p:nvPr/>
        </p:nvSpPr>
        <p:spPr>
          <a:xfrm>
            <a:off x="213662" y="624480"/>
            <a:ext cx="3358413" cy="2731034"/>
          </a:xfrm>
          <a:prstGeom prst="rect">
            <a:avLst/>
          </a:prstGeom>
        </p:spPr>
        <p:txBody>
          <a:bodyPr lIns="0" tIns="0" rIns="0" bIns="0"/>
          <a:lst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bg1"/>
              </a:buClr>
              <a:buSzPct val="100000"/>
              <a:buFont typeface=".AppleSystemUIFont"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bg1"/>
              </a:buClr>
              <a:buSzPct val="100000"/>
              <a:buFont typeface=".AppleSystemUIFont" charset="-120"/>
              <a:buChar char="–"/>
              <a:tabLst/>
              <a:defRPr sz="1400"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bg1"/>
              </a:buClr>
              <a:buFont typeface=".AppleSystemUIFont"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914411">
              <a:spcBef>
                <a:spcPts val="0"/>
              </a:spcBef>
              <a:spcAft>
                <a:spcPts val="500"/>
              </a:spcAft>
              <a:buClr>
                <a:srgbClr val="FFFFFF"/>
              </a:buClr>
              <a:buSzPct val="100000"/>
            </a:pPr>
            <a:r>
              <a:rPr lang="en-US" sz="1500" b="1" dirty="0">
                <a:solidFill>
                  <a:srgbClr val="0F62FE"/>
                </a:solidFill>
                <a:latin typeface="IBM Plex Sans Light"/>
                <a:cs typeface="Arial" panose="020B0604020202020204" pitchFamily="34" charset="0"/>
              </a:rPr>
              <a:t>Visualize o </a:t>
            </a:r>
            <a:r>
              <a:rPr lang="en-US" sz="1500" b="1" dirty="0" err="1">
                <a:solidFill>
                  <a:srgbClr val="0F62FE"/>
                </a:solidFill>
                <a:latin typeface="IBM Plex Sans Light"/>
                <a:cs typeface="Arial" panose="020B0604020202020204" pitchFamily="34" charset="0"/>
              </a:rPr>
              <a:t>comportamento</a:t>
            </a:r>
            <a:r>
              <a:rPr lang="en-US" sz="1500" b="1" dirty="0">
                <a:solidFill>
                  <a:srgbClr val="0F62FE"/>
                </a:solidFill>
                <a:latin typeface="IBM Plex Sans Light"/>
                <a:cs typeface="Arial" panose="020B0604020202020204" pitchFamily="34" charset="0"/>
              </a:rPr>
              <a:t> real do </a:t>
            </a:r>
            <a:r>
              <a:rPr lang="en-US" sz="1500" b="1" dirty="0" err="1">
                <a:solidFill>
                  <a:srgbClr val="0F62FE"/>
                </a:solidFill>
                <a:latin typeface="IBM Plex Sans Light"/>
                <a:cs typeface="Arial" panose="020B0604020202020204" pitchFamily="34" charset="0"/>
              </a:rPr>
              <a:t>processo</a:t>
            </a:r>
            <a:r>
              <a:rPr lang="en-US" sz="1500" b="1" dirty="0">
                <a:solidFill>
                  <a:srgbClr val="0F62FE"/>
                </a:solidFill>
                <a:latin typeface="IBM Plex Sans Light"/>
                <a:cs typeface="Arial" panose="020B0604020202020204" pitchFamily="34" charset="0"/>
              </a:rPr>
              <a:t> com base </a:t>
            </a:r>
            <a:r>
              <a:rPr lang="en-US" sz="1500" b="1" dirty="0" err="1">
                <a:solidFill>
                  <a:srgbClr val="0F62FE"/>
                </a:solidFill>
                <a:latin typeface="IBM Plex Sans Light"/>
                <a:cs typeface="Arial" panose="020B0604020202020204" pitchFamily="34" charset="0"/>
              </a:rPr>
              <a:t>em</a:t>
            </a:r>
            <a:r>
              <a:rPr lang="en-US" sz="1500" b="1" dirty="0">
                <a:solidFill>
                  <a:srgbClr val="0F62FE"/>
                </a:solidFill>
                <a:latin typeface="IBM Plex Sans Light"/>
                <a:cs typeface="Arial" panose="020B0604020202020204" pitchFamily="34" charset="0"/>
              </a:rPr>
              <a:t> dados</a:t>
            </a:r>
            <a:endParaRPr lang="en-US" sz="1500" dirty="0">
              <a:solidFill>
                <a:srgbClr val="0F62FE"/>
              </a:solidFill>
              <a:latin typeface="IBM Plex Sans Light"/>
              <a:cs typeface="Arial" panose="020B0604020202020204" pitchFamily="34" charset="0"/>
            </a:endParaRPr>
          </a:p>
          <a:p>
            <a:pPr marL="171452" indent="-171452" defTabSz="914411">
              <a:spcBef>
                <a:spcPts val="0"/>
              </a:spcBef>
              <a:spcAft>
                <a:spcPts val="300"/>
              </a:spcAft>
              <a:buClr>
                <a:srgbClr val="0E61FF"/>
              </a:buClr>
              <a:buSzPct val="100000"/>
              <a:buFont typeface="Arial" panose="020B0604020202020204" pitchFamily="34" charset="0"/>
              <a:buChar char="•"/>
            </a:pPr>
            <a:r>
              <a:rPr lang="pt-BR" sz="1200" dirty="0">
                <a:solidFill>
                  <a:srgbClr val="000000"/>
                </a:solidFill>
                <a:latin typeface="IBM Plex Sans Light"/>
                <a:cs typeface="Arial" panose="020B0604020202020204" pitchFamily="34" charset="0"/>
              </a:rPr>
              <a:t>Atividades e transições mais frequentes</a:t>
            </a:r>
          </a:p>
          <a:p>
            <a:pPr marL="171452" indent="-171452" defTabSz="914411">
              <a:spcBef>
                <a:spcPts val="0"/>
              </a:spcBef>
              <a:spcAft>
                <a:spcPts val="300"/>
              </a:spcAft>
              <a:buClr>
                <a:srgbClr val="0E61FF"/>
              </a:buClr>
              <a:buSzPct val="100000"/>
              <a:buFont typeface="Arial" panose="020B0604020202020204" pitchFamily="34" charset="0"/>
              <a:buChar char="•"/>
            </a:pPr>
            <a:r>
              <a:rPr lang="pt-BR" sz="1200" dirty="0">
                <a:solidFill>
                  <a:srgbClr val="000000"/>
                </a:solidFill>
                <a:latin typeface="IBM Plex Sans Light"/>
                <a:cs typeface="Arial" panose="020B0604020202020204" pitchFamily="34" charset="0"/>
              </a:rPr>
              <a:t>Duração de cada etapa do processo para identificar gargalos</a:t>
            </a:r>
          </a:p>
          <a:p>
            <a:pPr marL="171452" indent="-171452" defTabSz="914411">
              <a:spcBef>
                <a:spcPts val="0"/>
              </a:spcBef>
              <a:spcAft>
                <a:spcPts val="300"/>
              </a:spcAft>
              <a:buClr>
                <a:srgbClr val="0E61FF"/>
              </a:buClr>
              <a:buSzPct val="100000"/>
              <a:buFont typeface="Arial" panose="020B0604020202020204" pitchFamily="34" charset="0"/>
              <a:buChar char="•"/>
            </a:pPr>
            <a:r>
              <a:rPr lang="pt-BR" sz="1200" dirty="0">
                <a:solidFill>
                  <a:srgbClr val="000000"/>
                </a:solidFill>
                <a:latin typeface="IBM Plex Sans Light"/>
                <a:cs typeface="Arial" panose="020B0604020202020204" pitchFamily="34" charset="0"/>
              </a:rPr>
              <a:t>Retrabalhos</a:t>
            </a:r>
          </a:p>
          <a:p>
            <a:pPr marL="171452" indent="-171452" defTabSz="914411">
              <a:spcBef>
                <a:spcPts val="0"/>
              </a:spcBef>
              <a:spcAft>
                <a:spcPts val="300"/>
              </a:spcAft>
              <a:buClr>
                <a:srgbClr val="0E61FF"/>
              </a:buClr>
              <a:buSzPct val="100000"/>
              <a:buFont typeface="Arial" panose="020B0604020202020204" pitchFamily="34" charset="0"/>
              <a:buChar char="•"/>
            </a:pPr>
            <a:r>
              <a:rPr lang="pt-BR" sz="1200" dirty="0">
                <a:solidFill>
                  <a:srgbClr val="000000"/>
                </a:solidFill>
                <a:latin typeface="IBM Plex Sans Light"/>
                <a:cs typeface="Arial" panose="020B0604020202020204" pitchFamily="34" charset="0"/>
              </a:rPr>
              <a:t>Automação Existente</a:t>
            </a:r>
          </a:p>
          <a:p>
            <a:pPr marL="171452" indent="-171452" defTabSz="914411">
              <a:spcBef>
                <a:spcPts val="0"/>
              </a:spcBef>
              <a:spcAft>
                <a:spcPts val="300"/>
              </a:spcAft>
              <a:buClr>
                <a:srgbClr val="0E61FF"/>
              </a:buClr>
              <a:buSzPct val="100000"/>
              <a:buFont typeface="Arial" panose="020B0604020202020204" pitchFamily="34" charset="0"/>
              <a:buChar char="•"/>
            </a:pPr>
            <a:r>
              <a:rPr lang="pt-BR" sz="1200" dirty="0">
                <a:solidFill>
                  <a:srgbClr val="000000"/>
                </a:solidFill>
                <a:latin typeface="IBM Plex Sans Light"/>
                <a:cs typeface="Arial" panose="020B0604020202020204" pitchFamily="34" charset="0"/>
              </a:rPr>
              <a:t>Custo de cada etapa do processo</a:t>
            </a:r>
          </a:p>
          <a:p>
            <a:pPr defTabSz="914411">
              <a:spcBef>
                <a:spcPts val="0"/>
              </a:spcBef>
              <a:spcAft>
                <a:spcPts val="300"/>
              </a:spcAft>
              <a:buClr>
                <a:srgbClr val="0E61FF"/>
              </a:buClr>
              <a:buSzPct val="100000"/>
            </a:pPr>
            <a:r>
              <a:rPr lang="en-US" sz="1200" b="1" dirty="0" err="1">
                <a:solidFill>
                  <a:srgbClr val="000000"/>
                </a:solidFill>
                <a:latin typeface="IBM Plex Sans Light"/>
                <a:cs typeface="Arial" panose="020B0604020202020204" pitchFamily="34" charset="0"/>
              </a:rPr>
              <a:t>Análise</a:t>
            </a:r>
            <a:r>
              <a:rPr lang="en-US" sz="1200" b="1" dirty="0">
                <a:solidFill>
                  <a:srgbClr val="000000"/>
                </a:solidFill>
                <a:latin typeface="IBM Plex Sans Light"/>
                <a:cs typeface="Arial" panose="020B0604020202020204" pitchFamily="34" charset="0"/>
              </a:rPr>
              <a:t> de </a:t>
            </a:r>
            <a:r>
              <a:rPr lang="en-US" sz="1200" b="1" dirty="0" err="1">
                <a:solidFill>
                  <a:srgbClr val="000000"/>
                </a:solidFill>
                <a:latin typeface="IBM Plex Sans Light"/>
                <a:cs typeface="Arial" panose="020B0604020202020204" pitchFamily="34" charset="0"/>
              </a:rPr>
              <a:t>variantes</a:t>
            </a:r>
            <a:r>
              <a:rPr lang="en-US" sz="1200" b="1" dirty="0">
                <a:solidFill>
                  <a:srgbClr val="000000"/>
                </a:solidFill>
                <a:latin typeface="IBM Plex Sans Light"/>
                <a:cs typeface="Arial" panose="020B0604020202020204" pitchFamily="34" charset="0"/>
              </a:rPr>
              <a:t> </a:t>
            </a:r>
            <a:r>
              <a:rPr lang="en-US" sz="1200" dirty="0">
                <a:solidFill>
                  <a:srgbClr val="000000"/>
                </a:solidFill>
                <a:latin typeface="IBM Plex Sans Light"/>
                <a:cs typeface="Arial" panose="020B0604020202020204" pitchFamily="34" charset="0"/>
                <a:sym typeface="Wingdings" pitchFamily="2" charset="2"/>
              </a:rPr>
              <a:t> </a:t>
            </a:r>
            <a:r>
              <a:rPr lang="pt-BR" sz="1200" dirty="0">
                <a:solidFill>
                  <a:srgbClr val="000000"/>
                </a:solidFill>
                <a:latin typeface="IBM Plex Sans Light"/>
                <a:cs typeface="Arial" panose="020B0604020202020204" pitchFamily="34" charset="0"/>
                <a:sym typeface="Wingdings" pitchFamily="2" charset="2"/>
              </a:rPr>
              <a:t>todos os diferentes caminhos para completar o processo</a:t>
            </a:r>
            <a:endParaRPr lang="en-US" sz="1200" dirty="0">
              <a:solidFill>
                <a:srgbClr val="000000"/>
              </a:solidFill>
              <a:latin typeface="IBM Plex Sans Light"/>
              <a:cs typeface="Arial" panose="020B0604020202020204" pitchFamily="34" charset="0"/>
            </a:endParaRPr>
          </a:p>
          <a:p>
            <a:pPr marL="171452" indent="-171452" defTabSz="914411" fontAlgn="auto">
              <a:spcBef>
                <a:spcPts val="0"/>
              </a:spcBef>
              <a:spcAft>
                <a:spcPts val="300"/>
              </a:spcAft>
              <a:buClr>
                <a:srgbClr val="0E61FF"/>
              </a:buClr>
              <a:buSzPct val="100000"/>
              <a:buFont typeface="Arial" panose="020B0604020202020204" pitchFamily="34" charset="0"/>
              <a:buChar char="•"/>
              <a:defRPr/>
            </a:pPr>
            <a:r>
              <a:rPr lang="pt-BR" sz="1200" dirty="0">
                <a:solidFill>
                  <a:srgbClr val="000000"/>
                </a:solidFill>
                <a:latin typeface="IBM Plex Sans Light"/>
                <a:ea typeface="+mn-ea"/>
                <a:cs typeface="Arial" panose="020B0604020202020204" pitchFamily="34" charset="0"/>
              </a:rPr>
              <a:t>Identifique os caminhos mais frequentes e mais eficientes</a:t>
            </a:r>
          </a:p>
          <a:p>
            <a:pPr marL="171452" indent="-171452" defTabSz="914411" fontAlgn="auto">
              <a:spcBef>
                <a:spcPts val="0"/>
              </a:spcBef>
              <a:spcAft>
                <a:spcPts val="300"/>
              </a:spcAft>
              <a:buClr>
                <a:srgbClr val="0E61FF"/>
              </a:buClr>
              <a:buSzPct val="100000"/>
              <a:buFont typeface="Arial" panose="020B0604020202020204" pitchFamily="34" charset="0"/>
              <a:buChar char="•"/>
              <a:defRPr/>
            </a:pPr>
            <a:r>
              <a:rPr lang="pt-BR" sz="1200" dirty="0">
                <a:solidFill>
                  <a:srgbClr val="000000"/>
                </a:solidFill>
                <a:latin typeface="IBM Plex Sans Light"/>
                <a:ea typeface="+mn-ea"/>
                <a:cs typeface="Arial" panose="020B0604020202020204" pitchFamily="34" charset="0"/>
              </a:rPr>
              <a:t>Gerar processo BPMN</a:t>
            </a:r>
            <a:endParaRPr lang="en-US" sz="1200" dirty="0">
              <a:solidFill>
                <a:srgbClr val="000000"/>
              </a:solidFill>
              <a:latin typeface="IBM Plex Sans Light"/>
              <a:ea typeface="+mn-ea"/>
              <a:cs typeface="Arial" panose="020B0604020202020204" pitchFamily="34" charset="0"/>
            </a:endParaRPr>
          </a:p>
        </p:txBody>
      </p:sp>
      <p:pic>
        <p:nvPicPr>
          <p:cNvPr id="4" name="Picture 7">
            <a:extLst>
              <a:ext uri="{FF2B5EF4-FFF2-40B4-BE49-F238E27FC236}">
                <a16:creationId xmlns:a16="http://schemas.microsoft.com/office/drawing/2014/main" id="{00E97C78-C9F6-2329-7D71-57D51E500772}"/>
              </a:ext>
            </a:extLst>
          </p:cNvPr>
          <p:cNvPicPr>
            <a:picLocks noChangeAspect="1"/>
          </p:cNvPicPr>
          <p:nvPr/>
        </p:nvPicPr>
        <p:blipFill>
          <a:blip r:embed="rId3"/>
          <a:stretch>
            <a:fillRect/>
          </a:stretch>
        </p:blipFill>
        <p:spPr>
          <a:xfrm>
            <a:off x="3952285" y="614889"/>
            <a:ext cx="5091019" cy="2543016"/>
          </a:xfrm>
          <a:prstGeom prst="rect">
            <a:avLst/>
          </a:prstGeom>
          <a:ln>
            <a:solidFill>
              <a:schemeClr val="tx1"/>
            </a:solidFill>
          </a:ln>
        </p:spPr>
      </p:pic>
      <p:pic>
        <p:nvPicPr>
          <p:cNvPr id="5" name="Picture 8">
            <a:extLst>
              <a:ext uri="{FF2B5EF4-FFF2-40B4-BE49-F238E27FC236}">
                <a16:creationId xmlns:a16="http://schemas.microsoft.com/office/drawing/2014/main" id="{5DE7291E-E4AD-AEA4-5B47-FFBC8E6B486A}"/>
              </a:ext>
            </a:extLst>
          </p:cNvPr>
          <p:cNvPicPr>
            <a:picLocks noChangeAspect="1"/>
          </p:cNvPicPr>
          <p:nvPr/>
        </p:nvPicPr>
        <p:blipFill>
          <a:blip r:embed="rId4"/>
          <a:stretch>
            <a:fillRect/>
          </a:stretch>
        </p:blipFill>
        <p:spPr>
          <a:xfrm>
            <a:off x="3927204" y="3427688"/>
            <a:ext cx="5121718" cy="1067178"/>
          </a:xfrm>
          <a:prstGeom prst="rect">
            <a:avLst/>
          </a:prstGeom>
        </p:spPr>
      </p:pic>
    </p:spTree>
    <p:extLst>
      <p:ext uri="{BB962C8B-B14F-4D97-AF65-F5344CB8AC3E}">
        <p14:creationId xmlns:p14="http://schemas.microsoft.com/office/powerpoint/2010/main" val="1960930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CF251FB0-919E-6FBF-F2F7-C9E172208733}"/>
              </a:ext>
            </a:extLst>
          </p:cNvPr>
          <p:cNvSpPr txBox="1"/>
          <p:nvPr/>
        </p:nvSpPr>
        <p:spPr>
          <a:xfrm>
            <a:off x="358853" y="104770"/>
            <a:ext cx="5074207" cy="461665"/>
          </a:xfrm>
          <a:prstGeom prst="rect">
            <a:avLst/>
          </a:prstGeom>
          <a:noFill/>
        </p:spPr>
        <p:txBody>
          <a:bodyPr wrap="square" rtlCol="0">
            <a:spAutoFit/>
          </a:bodyPr>
          <a:lstStyle/>
          <a:p>
            <a:r>
              <a:rPr lang="en-US" sz="2400" spc="225" dirty="0" err="1">
                <a:solidFill>
                  <a:schemeClr val="bg1">
                    <a:lumMod val="50000"/>
                  </a:schemeClr>
                </a:solidFill>
                <a:latin typeface="Montserrat" pitchFamily="2" charset="77"/>
                <a:cs typeface="Rubik Light" pitchFamily="2" charset="-79"/>
              </a:rPr>
              <a:t>Desenho</a:t>
            </a:r>
            <a:r>
              <a:rPr lang="en-US" sz="2400" spc="225" dirty="0">
                <a:solidFill>
                  <a:schemeClr val="bg1">
                    <a:lumMod val="50000"/>
                  </a:schemeClr>
                </a:solidFill>
                <a:latin typeface="Montserrat" pitchFamily="2" charset="77"/>
                <a:cs typeface="Rubik Light" pitchFamily="2" charset="-79"/>
              </a:rPr>
              <a:t> da </a:t>
            </a:r>
            <a:r>
              <a:rPr lang="en-US" sz="2400" spc="225" dirty="0" err="1">
                <a:solidFill>
                  <a:schemeClr val="bg1">
                    <a:lumMod val="50000"/>
                  </a:schemeClr>
                </a:solidFill>
                <a:latin typeface="Montserrat" pitchFamily="2" charset="77"/>
                <a:cs typeface="Rubik Light" pitchFamily="2" charset="-79"/>
              </a:rPr>
              <a:t>Solução</a:t>
            </a:r>
            <a:endParaRPr lang="pt-BR" sz="2400" spc="225" dirty="0">
              <a:solidFill>
                <a:schemeClr val="bg1">
                  <a:lumMod val="50000"/>
                </a:schemeClr>
              </a:solidFill>
              <a:latin typeface="Rubik Light" pitchFamily="2" charset="-79"/>
              <a:cs typeface="Rubik Light" pitchFamily="2" charset="-79"/>
            </a:endParaRPr>
          </a:p>
        </p:txBody>
      </p:sp>
      <p:pic>
        <p:nvPicPr>
          <p:cNvPr id="12" name="Imagem 11" descr="Fundo preto com estrelas&#10;&#10;Descrição gerada automaticamente com confiança média">
            <a:extLst>
              <a:ext uri="{FF2B5EF4-FFF2-40B4-BE49-F238E27FC236}">
                <a16:creationId xmlns:a16="http://schemas.microsoft.com/office/drawing/2014/main" id="{4E3AD02A-8344-B3C0-44B0-CEC4B495A25E}"/>
              </a:ext>
            </a:extLst>
          </p:cNvPr>
          <p:cNvPicPr>
            <a:picLocks noChangeAspect="1"/>
          </p:cNvPicPr>
          <p:nvPr/>
        </p:nvPicPr>
        <p:blipFill>
          <a:blip r:embed="rId2">
            <a:alphaModFix amt="54000"/>
          </a:blip>
          <a:stretch>
            <a:fillRect/>
          </a:stretch>
        </p:blipFill>
        <p:spPr>
          <a:xfrm>
            <a:off x="3351571" y="-1332969"/>
            <a:ext cx="14040005" cy="2577449"/>
          </a:xfrm>
          <a:prstGeom prst="rect">
            <a:avLst/>
          </a:prstGeom>
        </p:spPr>
      </p:pic>
      <p:pic>
        <p:nvPicPr>
          <p:cNvPr id="3" name="Picture 44" descr="Documento png | PNGWing">
            <a:extLst>
              <a:ext uri="{FF2B5EF4-FFF2-40B4-BE49-F238E27FC236}">
                <a16:creationId xmlns:a16="http://schemas.microsoft.com/office/drawing/2014/main" id="{1E364DB0-35E2-4AA9-422B-B2400DB40F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1" y="714943"/>
            <a:ext cx="240030" cy="24003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4A3575C2-110A-8324-F190-14CD4FEF82DC}"/>
              </a:ext>
            </a:extLst>
          </p:cNvPr>
          <p:cNvSpPr txBox="1"/>
          <p:nvPr/>
        </p:nvSpPr>
        <p:spPr>
          <a:xfrm>
            <a:off x="910590" y="739529"/>
            <a:ext cx="586740" cy="215444"/>
          </a:xfrm>
          <a:prstGeom prst="rect">
            <a:avLst/>
          </a:prstGeom>
          <a:noFill/>
        </p:spPr>
        <p:txBody>
          <a:bodyPr wrap="square" rtlCol="0">
            <a:spAutoFit/>
          </a:bodyPr>
          <a:lstStyle/>
          <a:p>
            <a:r>
              <a:rPr lang="en-US" sz="800" dirty="0"/>
              <a:t>Enel. </a:t>
            </a:r>
            <a:endParaRPr lang="pt-BR" sz="800" dirty="0"/>
          </a:p>
        </p:txBody>
      </p:sp>
      <p:pic>
        <p:nvPicPr>
          <p:cNvPr id="6" name="Picture 44" descr="Documento png | PNGWing">
            <a:extLst>
              <a:ext uri="{FF2B5EF4-FFF2-40B4-BE49-F238E27FC236}">
                <a16:creationId xmlns:a16="http://schemas.microsoft.com/office/drawing/2014/main" id="{11AFF565-66CA-262D-6E3B-297ACC1B3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2" y="1057956"/>
            <a:ext cx="240030" cy="240030"/>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BF80106B-AC89-9F94-AF13-384FABF9251C}"/>
              </a:ext>
            </a:extLst>
          </p:cNvPr>
          <p:cNvSpPr txBox="1"/>
          <p:nvPr/>
        </p:nvSpPr>
        <p:spPr>
          <a:xfrm>
            <a:off x="628651" y="1082542"/>
            <a:ext cx="586740" cy="215444"/>
          </a:xfrm>
          <a:prstGeom prst="rect">
            <a:avLst/>
          </a:prstGeom>
          <a:noFill/>
        </p:spPr>
        <p:txBody>
          <a:bodyPr wrap="square" rtlCol="0">
            <a:spAutoFit/>
          </a:bodyPr>
          <a:lstStyle/>
          <a:p>
            <a:r>
              <a:rPr lang="en-US" sz="800" dirty="0"/>
              <a:t>Copel. </a:t>
            </a:r>
            <a:endParaRPr lang="pt-BR" sz="800" dirty="0"/>
          </a:p>
        </p:txBody>
      </p:sp>
      <p:pic>
        <p:nvPicPr>
          <p:cNvPr id="13" name="Picture 44" descr="Documento png | PNGWing">
            <a:extLst>
              <a:ext uri="{FF2B5EF4-FFF2-40B4-BE49-F238E27FC236}">
                <a16:creationId xmlns:a16="http://schemas.microsoft.com/office/drawing/2014/main" id="{8ADBFDEC-EA1E-1738-EFB0-98521294E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91" y="1474471"/>
            <a:ext cx="240030" cy="240030"/>
          </a:xfrm>
          <a:prstGeom prst="rect">
            <a:avLst/>
          </a:prstGeom>
          <a:noFill/>
          <a:extLst>
            <a:ext uri="{909E8E84-426E-40DD-AFC4-6F175D3DCCD1}">
              <a14:hiddenFill xmlns:a14="http://schemas.microsoft.com/office/drawing/2010/main">
                <a:solidFill>
                  <a:srgbClr val="FFFFFF"/>
                </a:solidFill>
              </a14:hiddenFill>
            </a:ext>
          </a:extLst>
        </p:spPr>
      </p:pic>
      <p:sp>
        <p:nvSpPr>
          <p:cNvPr id="14" name="CaixaDeTexto 13">
            <a:extLst>
              <a:ext uri="{FF2B5EF4-FFF2-40B4-BE49-F238E27FC236}">
                <a16:creationId xmlns:a16="http://schemas.microsoft.com/office/drawing/2014/main" id="{89271B7E-7EE8-BBAB-DC0F-6FDFE35FF089}"/>
              </a:ext>
            </a:extLst>
          </p:cNvPr>
          <p:cNvSpPr txBox="1"/>
          <p:nvPr/>
        </p:nvSpPr>
        <p:spPr>
          <a:xfrm>
            <a:off x="491490" y="1499057"/>
            <a:ext cx="586740" cy="215444"/>
          </a:xfrm>
          <a:prstGeom prst="rect">
            <a:avLst/>
          </a:prstGeom>
          <a:noFill/>
        </p:spPr>
        <p:txBody>
          <a:bodyPr wrap="square" rtlCol="0">
            <a:spAutoFit/>
          </a:bodyPr>
          <a:lstStyle/>
          <a:p>
            <a:r>
              <a:rPr lang="en-US" sz="800" dirty="0" err="1"/>
              <a:t>Cemig</a:t>
            </a:r>
            <a:r>
              <a:rPr lang="en-US" sz="800" dirty="0"/>
              <a:t>. </a:t>
            </a:r>
            <a:endParaRPr lang="pt-BR" sz="800" dirty="0"/>
          </a:p>
        </p:txBody>
      </p:sp>
      <p:pic>
        <p:nvPicPr>
          <p:cNvPr id="15" name="Picture 44" descr="Documento png | PNGWing">
            <a:extLst>
              <a:ext uri="{FF2B5EF4-FFF2-40B4-BE49-F238E27FC236}">
                <a16:creationId xmlns:a16="http://schemas.microsoft.com/office/drawing/2014/main" id="{628D5684-4469-472C-DE98-E60E0DFE8E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91" y="1901855"/>
            <a:ext cx="240030" cy="240030"/>
          </a:xfrm>
          <a:prstGeom prst="rect">
            <a:avLst/>
          </a:prstGeom>
          <a:noFill/>
          <a:extLst>
            <a:ext uri="{909E8E84-426E-40DD-AFC4-6F175D3DCCD1}">
              <a14:hiddenFill xmlns:a14="http://schemas.microsoft.com/office/drawing/2010/main">
                <a:solidFill>
                  <a:srgbClr val="FFFFFF"/>
                </a:solidFill>
              </a14:hiddenFill>
            </a:ext>
          </a:extLst>
        </p:spPr>
      </p:pic>
      <p:sp>
        <p:nvSpPr>
          <p:cNvPr id="16" name="CaixaDeTexto 15">
            <a:extLst>
              <a:ext uri="{FF2B5EF4-FFF2-40B4-BE49-F238E27FC236}">
                <a16:creationId xmlns:a16="http://schemas.microsoft.com/office/drawing/2014/main" id="{0D76CE57-FC65-D011-3C52-A5D329FD715B}"/>
              </a:ext>
            </a:extLst>
          </p:cNvPr>
          <p:cNvSpPr txBox="1"/>
          <p:nvPr/>
        </p:nvSpPr>
        <p:spPr>
          <a:xfrm>
            <a:off x="491490" y="1926441"/>
            <a:ext cx="586740" cy="215444"/>
          </a:xfrm>
          <a:prstGeom prst="rect">
            <a:avLst/>
          </a:prstGeom>
          <a:noFill/>
        </p:spPr>
        <p:txBody>
          <a:bodyPr wrap="square" rtlCol="0">
            <a:spAutoFit/>
          </a:bodyPr>
          <a:lstStyle/>
          <a:p>
            <a:r>
              <a:rPr lang="en-US" sz="800" dirty="0"/>
              <a:t>CPFL. </a:t>
            </a:r>
            <a:endParaRPr lang="pt-BR" sz="800" dirty="0"/>
          </a:p>
        </p:txBody>
      </p:sp>
      <p:pic>
        <p:nvPicPr>
          <p:cNvPr id="17" name="Picture 44" descr="Documento png | PNGWing">
            <a:extLst>
              <a:ext uri="{FF2B5EF4-FFF2-40B4-BE49-F238E27FC236}">
                <a16:creationId xmlns:a16="http://schemas.microsoft.com/office/drawing/2014/main" id="{553EC3F7-BB52-54C2-10E5-D8F961CBFF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1" y="2353826"/>
            <a:ext cx="240030" cy="240030"/>
          </a:xfrm>
          <a:prstGeom prst="rect">
            <a:avLst/>
          </a:prstGeom>
          <a:noFill/>
          <a:extLst>
            <a:ext uri="{909E8E84-426E-40DD-AFC4-6F175D3DCCD1}">
              <a14:hiddenFill xmlns:a14="http://schemas.microsoft.com/office/drawing/2010/main">
                <a:solidFill>
                  <a:srgbClr val="FFFFFF"/>
                </a:solidFill>
              </a14:hiddenFill>
            </a:ext>
          </a:extLst>
        </p:spPr>
      </p:pic>
      <p:sp>
        <p:nvSpPr>
          <p:cNvPr id="18" name="CaixaDeTexto 17">
            <a:extLst>
              <a:ext uri="{FF2B5EF4-FFF2-40B4-BE49-F238E27FC236}">
                <a16:creationId xmlns:a16="http://schemas.microsoft.com/office/drawing/2014/main" id="{45EA1AD3-FEDF-800F-1DD0-4D812FF49638}"/>
              </a:ext>
            </a:extLst>
          </p:cNvPr>
          <p:cNvSpPr txBox="1"/>
          <p:nvPr/>
        </p:nvSpPr>
        <p:spPr>
          <a:xfrm>
            <a:off x="617220" y="2378412"/>
            <a:ext cx="586740" cy="215444"/>
          </a:xfrm>
          <a:prstGeom prst="rect">
            <a:avLst/>
          </a:prstGeom>
          <a:noFill/>
        </p:spPr>
        <p:txBody>
          <a:bodyPr wrap="square" rtlCol="0">
            <a:spAutoFit/>
          </a:bodyPr>
          <a:lstStyle/>
          <a:p>
            <a:r>
              <a:rPr lang="en-US" sz="800" dirty="0"/>
              <a:t>Light. </a:t>
            </a:r>
            <a:endParaRPr lang="pt-BR" sz="800" dirty="0"/>
          </a:p>
        </p:txBody>
      </p:sp>
      <p:pic>
        <p:nvPicPr>
          <p:cNvPr id="19" name="Picture 44" descr="Documento png | PNGWing">
            <a:extLst>
              <a:ext uri="{FF2B5EF4-FFF2-40B4-BE49-F238E27FC236}">
                <a16:creationId xmlns:a16="http://schemas.microsoft.com/office/drawing/2014/main" id="{B3DED540-9C96-EF23-41F9-098DC168C2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1" y="2736726"/>
            <a:ext cx="240030" cy="240030"/>
          </a:xfrm>
          <a:prstGeom prst="rect">
            <a:avLst/>
          </a:prstGeom>
          <a:noFill/>
          <a:extLst>
            <a:ext uri="{909E8E84-426E-40DD-AFC4-6F175D3DCCD1}">
              <a14:hiddenFill xmlns:a14="http://schemas.microsoft.com/office/drawing/2010/main">
                <a:solidFill>
                  <a:srgbClr val="FFFFFF"/>
                </a:solidFill>
              </a14:hiddenFill>
            </a:ext>
          </a:extLst>
        </p:spPr>
      </p:pic>
      <p:sp>
        <p:nvSpPr>
          <p:cNvPr id="20" name="CaixaDeTexto 19">
            <a:extLst>
              <a:ext uri="{FF2B5EF4-FFF2-40B4-BE49-F238E27FC236}">
                <a16:creationId xmlns:a16="http://schemas.microsoft.com/office/drawing/2014/main" id="{7B2F5F76-78D0-BD36-BF58-AF939F62CB9C}"/>
              </a:ext>
            </a:extLst>
          </p:cNvPr>
          <p:cNvSpPr txBox="1"/>
          <p:nvPr/>
        </p:nvSpPr>
        <p:spPr>
          <a:xfrm>
            <a:off x="910590" y="2761312"/>
            <a:ext cx="586740" cy="215444"/>
          </a:xfrm>
          <a:prstGeom prst="rect">
            <a:avLst/>
          </a:prstGeom>
          <a:noFill/>
        </p:spPr>
        <p:txBody>
          <a:bodyPr wrap="square" rtlCol="0">
            <a:spAutoFit/>
          </a:bodyPr>
          <a:lstStyle/>
          <a:p>
            <a:r>
              <a:rPr lang="en-US" sz="800" dirty="0"/>
              <a:t>Etc.. </a:t>
            </a:r>
            <a:endParaRPr lang="pt-BR" sz="800" dirty="0"/>
          </a:p>
        </p:txBody>
      </p:sp>
      <p:cxnSp>
        <p:nvCxnSpPr>
          <p:cNvPr id="22" name="Conector reto 21">
            <a:extLst>
              <a:ext uri="{FF2B5EF4-FFF2-40B4-BE49-F238E27FC236}">
                <a16:creationId xmlns:a16="http://schemas.microsoft.com/office/drawing/2014/main" id="{1551C352-23BC-C8DF-DD90-D47B5BE10D70}"/>
              </a:ext>
            </a:extLst>
          </p:cNvPr>
          <p:cNvCxnSpPr>
            <a:cxnSpLocks/>
          </p:cNvCxnSpPr>
          <p:nvPr/>
        </p:nvCxnSpPr>
        <p:spPr>
          <a:xfrm>
            <a:off x="1325880" y="998860"/>
            <a:ext cx="472440" cy="4359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ector reto 23">
            <a:extLst>
              <a:ext uri="{FF2B5EF4-FFF2-40B4-BE49-F238E27FC236}">
                <a16:creationId xmlns:a16="http://schemas.microsoft.com/office/drawing/2014/main" id="{C5DF7D92-B899-2A57-5C25-66376DA5DCCC}"/>
              </a:ext>
            </a:extLst>
          </p:cNvPr>
          <p:cNvCxnSpPr>
            <a:cxnSpLocks/>
          </p:cNvCxnSpPr>
          <p:nvPr/>
        </p:nvCxnSpPr>
        <p:spPr>
          <a:xfrm>
            <a:off x="1078230" y="1248959"/>
            <a:ext cx="419100" cy="18585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ector reto 26">
            <a:extLst>
              <a:ext uri="{FF2B5EF4-FFF2-40B4-BE49-F238E27FC236}">
                <a16:creationId xmlns:a16="http://schemas.microsoft.com/office/drawing/2014/main" id="{72D4F76E-B620-D202-51D7-69F2DE157099}"/>
              </a:ext>
            </a:extLst>
          </p:cNvPr>
          <p:cNvCxnSpPr>
            <a:cxnSpLocks/>
          </p:cNvCxnSpPr>
          <p:nvPr/>
        </p:nvCxnSpPr>
        <p:spPr>
          <a:xfrm>
            <a:off x="941069" y="1614800"/>
            <a:ext cx="262891" cy="354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ector reto 28">
            <a:extLst>
              <a:ext uri="{FF2B5EF4-FFF2-40B4-BE49-F238E27FC236}">
                <a16:creationId xmlns:a16="http://schemas.microsoft.com/office/drawing/2014/main" id="{1A097EF7-AA3F-3023-23B4-3F2E7DFA9983}"/>
              </a:ext>
            </a:extLst>
          </p:cNvPr>
          <p:cNvCxnSpPr>
            <a:cxnSpLocks/>
          </p:cNvCxnSpPr>
          <p:nvPr/>
        </p:nvCxnSpPr>
        <p:spPr>
          <a:xfrm flipV="1">
            <a:off x="910590" y="1951027"/>
            <a:ext cx="293370" cy="7436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Conector reto 32">
            <a:extLst>
              <a:ext uri="{FF2B5EF4-FFF2-40B4-BE49-F238E27FC236}">
                <a16:creationId xmlns:a16="http://schemas.microsoft.com/office/drawing/2014/main" id="{F7364223-6F11-65E6-526B-74ABD1EC91A2}"/>
              </a:ext>
            </a:extLst>
          </p:cNvPr>
          <p:cNvCxnSpPr>
            <a:cxnSpLocks/>
          </p:cNvCxnSpPr>
          <p:nvPr/>
        </p:nvCxnSpPr>
        <p:spPr>
          <a:xfrm flipV="1">
            <a:off x="994410" y="2116336"/>
            <a:ext cx="438149" cy="337911"/>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ector reto 34">
            <a:extLst>
              <a:ext uri="{FF2B5EF4-FFF2-40B4-BE49-F238E27FC236}">
                <a16:creationId xmlns:a16="http://schemas.microsoft.com/office/drawing/2014/main" id="{BD719356-13F0-6AE3-9280-9223941D18D4}"/>
              </a:ext>
            </a:extLst>
          </p:cNvPr>
          <p:cNvCxnSpPr>
            <a:cxnSpLocks/>
          </p:cNvCxnSpPr>
          <p:nvPr/>
        </p:nvCxnSpPr>
        <p:spPr>
          <a:xfrm flipV="1">
            <a:off x="1213484" y="2116336"/>
            <a:ext cx="584836" cy="723008"/>
          </a:xfrm>
          <a:prstGeom prst="line">
            <a:avLst/>
          </a:prstGeom>
        </p:spPr>
        <p:style>
          <a:lnRef idx="1">
            <a:schemeClr val="accent1"/>
          </a:lnRef>
          <a:fillRef idx="0">
            <a:schemeClr val="accent1"/>
          </a:fillRef>
          <a:effectRef idx="0">
            <a:schemeClr val="accent1"/>
          </a:effectRef>
          <a:fontRef idx="minor">
            <a:schemeClr val="tx1"/>
          </a:fontRef>
        </p:style>
      </p:cxnSp>
      <p:sp>
        <p:nvSpPr>
          <p:cNvPr id="37" name="Retângulo: Cantos Arredondados 36">
            <a:extLst>
              <a:ext uri="{FF2B5EF4-FFF2-40B4-BE49-F238E27FC236}">
                <a16:creationId xmlns:a16="http://schemas.microsoft.com/office/drawing/2014/main" id="{A9462B4E-DBC3-1BF2-083C-05A2C97EBC47}"/>
              </a:ext>
            </a:extLst>
          </p:cNvPr>
          <p:cNvSpPr/>
          <p:nvPr/>
        </p:nvSpPr>
        <p:spPr>
          <a:xfrm>
            <a:off x="2964180" y="1447914"/>
            <a:ext cx="1348740" cy="6553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IBM DPE</a:t>
            </a:r>
            <a:endParaRPr lang="pt-BR" dirty="0"/>
          </a:p>
        </p:txBody>
      </p:sp>
      <p:sp>
        <p:nvSpPr>
          <p:cNvPr id="38" name="CaixaDeTexto 37">
            <a:extLst>
              <a:ext uri="{FF2B5EF4-FFF2-40B4-BE49-F238E27FC236}">
                <a16:creationId xmlns:a16="http://schemas.microsoft.com/office/drawing/2014/main" id="{64DC0D21-0E7D-3067-2D84-4D4557B32D48}"/>
              </a:ext>
            </a:extLst>
          </p:cNvPr>
          <p:cNvSpPr txBox="1"/>
          <p:nvPr/>
        </p:nvSpPr>
        <p:spPr>
          <a:xfrm>
            <a:off x="2964180" y="2120250"/>
            <a:ext cx="1348739" cy="338554"/>
          </a:xfrm>
          <a:prstGeom prst="rect">
            <a:avLst/>
          </a:prstGeom>
          <a:noFill/>
        </p:spPr>
        <p:txBody>
          <a:bodyPr wrap="square" rtlCol="0">
            <a:spAutoFit/>
          </a:bodyPr>
          <a:lstStyle/>
          <a:p>
            <a:pPr algn="ctr"/>
            <a:r>
              <a:rPr lang="en-US" sz="800" dirty="0" err="1"/>
              <a:t>Extração</a:t>
            </a:r>
            <a:r>
              <a:rPr lang="en-US" sz="800" dirty="0"/>
              <a:t> de dados com IA. </a:t>
            </a:r>
            <a:endParaRPr lang="pt-BR" sz="800" dirty="0"/>
          </a:p>
        </p:txBody>
      </p:sp>
      <p:sp>
        <p:nvSpPr>
          <p:cNvPr id="40" name="Fluxograma: Cartão 39">
            <a:extLst>
              <a:ext uri="{FF2B5EF4-FFF2-40B4-BE49-F238E27FC236}">
                <a16:creationId xmlns:a16="http://schemas.microsoft.com/office/drawing/2014/main" id="{E61BE807-DE5E-B889-0AC7-4AC889529A50}"/>
              </a:ext>
            </a:extLst>
          </p:cNvPr>
          <p:cNvSpPr/>
          <p:nvPr/>
        </p:nvSpPr>
        <p:spPr>
          <a:xfrm>
            <a:off x="4892040" y="1451611"/>
            <a:ext cx="1021080" cy="628763"/>
          </a:xfrm>
          <a:prstGeom prst="flowChartPunchedCar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err="1"/>
              <a:t>Normalização</a:t>
            </a:r>
            <a:r>
              <a:rPr lang="en-US" sz="1000" dirty="0"/>
              <a:t> dos dados</a:t>
            </a:r>
            <a:endParaRPr lang="pt-BR" sz="1000" dirty="0"/>
          </a:p>
        </p:txBody>
      </p:sp>
      <p:sp>
        <p:nvSpPr>
          <p:cNvPr id="43" name="Retângulo: Cantos Arredondados 42">
            <a:extLst>
              <a:ext uri="{FF2B5EF4-FFF2-40B4-BE49-F238E27FC236}">
                <a16:creationId xmlns:a16="http://schemas.microsoft.com/office/drawing/2014/main" id="{A1964716-05BE-4DA1-3A07-3974B4775CD8}"/>
              </a:ext>
            </a:extLst>
          </p:cNvPr>
          <p:cNvSpPr/>
          <p:nvPr/>
        </p:nvSpPr>
        <p:spPr>
          <a:xfrm>
            <a:off x="6339841" y="826391"/>
            <a:ext cx="2689859" cy="1910336"/>
          </a:xfrm>
          <a:prstGeom prst="round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CaixaDeTexto 43">
            <a:extLst>
              <a:ext uri="{FF2B5EF4-FFF2-40B4-BE49-F238E27FC236}">
                <a16:creationId xmlns:a16="http://schemas.microsoft.com/office/drawing/2014/main" id="{C00C7AE9-3A17-E1F8-A8EF-495C8DF77831}"/>
              </a:ext>
            </a:extLst>
          </p:cNvPr>
          <p:cNvSpPr txBox="1"/>
          <p:nvPr/>
        </p:nvSpPr>
        <p:spPr>
          <a:xfrm>
            <a:off x="7010400" y="992254"/>
            <a:ext cx="1348739" cy="353943"/>
          </a:xfrm>
          <a:prstGeom prst="rect">
            <a:avLst/>
          </a:prstGeom>
          <a:noFill/>
        </p:spPr>
        <p:txBody>
          <a:bodyPr wrap="square" rtlCol="0">
            <a:spAutoFit/>
          </a:bodyPr>
          <a:lstStyle/>
          <a:p>
            <a:pPr algn="ctr"/>
            <a:r>
              <a:rPr lang="en-US" sz="1700" b="1" dirty="0">
                <a:latin typeface="Saira SemiBold" panose="020B0604020202020204" charset="0"/>
              </a:rPr>
              <a:t>IBM Cloud </a:t>
            </a:r>
            <a:endParaRPr lang="pt-BR" sz="1700" b="1" dirty="0">
              <a:latin typeface="Saira SemiBold" panose="020B0604020202020204" charset="0"/>
            </a:endParaRPr>
          </a:p>
        </p:txBody>
      </p:sp>
      <p:pic>
        <p:nvPicPr>
          <p:cNvPr id="46" name="Imagem 45">
            <a:extLst>
              <a:ext uri="{FF2B5EF4-FFF2-40B4-BE49-F238E27FC236}">
                <a16:creationId xmlns:a16="http://schemas.microsoft.com/office/drawing/2014/main" id="{47B23594-6D37-74D0-643D-C54389105899}"/>
              </a:ext>
            </a:extLst>
          </p:cNvPr>
          <p:cNvPicPr>
            <a:picLocks noChangeAspect="1"/>
          </p:cNvPicPr>
          <p:nvPr/>
        </p:nvPicPr>
        <p:blipFill>
          <a:blip r:embed="rId4">
            <a:duotone>
              <a:prstClr val="black"/>
              <a:schemeClr val="accent3">
                <a:tint val="45000"/>
                <a:satMod val="400000"/>
              </a:schemeClr>
            </a:duotone>
          </a:blip>
          <a:stretch>
            <a:fillRect/>
          </a:stretch>
        </p:blipFill>
        <p:spPr>
          <a:xfrm>
            <a:off x="163829" y="3119626"/>
            <a:ext cx="2213611" cy="1910988"/>
          </a:xfrm>
          <a:prstGeom prst="rect">
            <a:avLst/>
          </a:prstGeom>
          <a:effectLst>
            <a:outerShdw blurRad="50800" dist="50800" dir="5400000" algn="ctr" rotWithShape="0">
              <a:schemeClr val="accent4">
                <a:lumMod val="75000"/>
              </a:schemeClr>
            </a:outerShdw>
          </a:effectLst>
        </p:spPr>
      </p:pic>
      <p:pic>
        <p:nvPicPr>
          <p:cNvPr id="50" name="Imagem 49">
            <a:extLst>
              <a:ext uri="{FF2B5EF4-FFF2-40B4-BE49-F238E27FC236}">
                <a16:creationId xmlns:a16="http://schemas.microsoft.com/office/drawing/2014/main" id="{8A5D4D41-087E-5ADE-2F72-2C9CAAF7A182}"/>
              </a:ext>
            </a:extLst>
          </p:cNvPr>
          <p:cNvPicPr>
            <a:picLocks noChangeAspect="1"/>
          </p:cNvPicPr>
          <p:nvPr/>
        </p:nvPicPr>
        <p:blipFill>
          <a:blip r:embed="rId5">
            <a:duotone>
              <a:prstClr val="black"/>
              <a:schemeClr val="accent3">
                <a:tint val="45000"/>
                <a:satMod val="400000"/>
              </a:schemeClr>
            </a:duotone>
          </a:blip>
          <a:stretch>
            <a:fillRect/>
          </a:stretch>
        </p:blipFill>
        <p:spPr>
          <a:xfrm>
            <a:off x="2823019" y="3114722"/>
            <a:ext cx="3318701" cy="1918869"/>
          </a:xfrm>
          <a:prstGeom prst="rect">
            <a:avLst/>
          </a:prstGeom>
          <a:effectLst>
            <a:outerShdw blurRad="50800" dist="50800" dir="5400000" algn="ctr" rotWithShape="0">
              <a:schemeClr val="accent4">
                <a:lumMod val="75000"/>
              </a:schemeClr>
            </a:outerShdw>
          </a:effectLst>
        </p:spPr>
      </p:pic>
      <p:pic>
        <p:nvPicPr>
          <p:cNvPr id="52" name="Imagem 51">
            <a:extLst>
              <a:ext uri="{FF2B5EF4-FFF2-40B4-BE49-F238E27FC236}">
                <a16:creationId xmlns:a16="http://schemas.microsoft.com/office/drawing/2014/main" id="{B641D045-667F-324A-8B43-8A55ACDF7C7D}"/>
              </a:ext>
            </a:extLst>
          </p:cNvPr>
          <p:cNvPicPr>
            <a:picLocks noChangeAspect="1"/>
          </p:cNvPicPr>
          <p:nvPr/>
        </p:nvPicPr>
        <p:blipFill>
          <a:blip r:embed="rId6">
            <a:duotone>
              <a:prstClr val="black"/>
              <a:schemeClr val="accent3">
                <a:tint val="45000"/>
                <a:satMod val="400000"/>
              </a:schemeClr>
            </a:duotone>
          </a:blip>
          <a:stretch>
            <a:fillRect/>
          </a:stretch>
        </p:blipFill>
        <p:spPr>
          <a:xfrm>
            <a:off x="6564863" y="3114330"/>
            <a:ext cx="2213611" cy="1910337"/>
          </a:xfrm>
          <a:prstGeom prst="rect">
            <a:avLst/>
          </a:prstGeom>
          <a:effectLst>
            <a:outerShdw blurRad="50800" dist="50800" dir="5400000" algn="ctr" rotWithShape="0">
              <a:schemeClr val="accent4">
                <a:lumMod val="75000"/>
              </a:schemeClr>
            </a:outerShdw>
          </a:effectLst>
        </p:spPr>
      </p:pic>
      <p:pic>
        <p:nvPicPr>
          <p:cNvPr id="9" name="Imagem 8" descr="Uma imagem contendo Forma&#10;&#10;Descrição gerada automaticamente">
            <a:extLst>
              <a:ext uri="{FF2B5EF4-FFF2-40B4-BE49-F238E27FC236}">
                <a16:creationId xmlns:a16="http://schemas.microsoft.com/office/drawing/2014/main" id="{14C65B8B-031B-230F-6268-07F391D251AF}"/>
              </a:ext>
            </a:extLst>
          </p:cNvPr>
          <p:cNvPicPr>
            <a:picLocks noChangeAspect="1"/>
          </p:cNvPicPr>
          <p:nvPr/>
        </p:nvPicPr>
        <p:blipFill>
          <a:blip r:embed="rId7"/>
          <a:stretch>
            <a:fillRect/>
          </a:stretch>
        </p:blipFill>
        <p:spPr>
          <a:xfrm>
            <a:off x="1133478" y="1442406"/>
            <a:ext cx="1355292" cy="643319"/>
          </a:xfrm>
          <a:prstGeom prst="rect">
            <a:avLst/>
          </a:prstGeom>
        </p:spPr>
      </p:pic>
      <p:pic>
        <p:nvPicPr>
          <p:cNvPr id="11" name="Imagem 10" descr="Tabela&#10;&#10;Descrição gerada automaticamente">
            <a:extLst>
              <a:ext uri="{FF2B5EF4-FFF2-40B4-BE49-F238E27FC236}">
                <a16:creationId xmlns:a16="http://schemas.microsoft.com/office/drawing/2014/main" id="{B577A159-2F1A-8650-0FD6-DD7052F04E08}"/>
              </a:ext>
            </a:extLst>
          </p:cNvPr>
          <p:cNvPicPr>
            <a:picLocks noChangeAspect="1"/>
          </p:cNvPicPr>
          <p:nvPr/>
        </p:nvPicPr>
        <p:blipFill rotWithShape="1">
          <a:blip r:embed="rId8"/>
          <a:srcRect l="36291" r="33958"/>
          <a:stretch/>
        </p:blipFill>
        <p:spPr>
          <a:xfrm>
            <a:off x="6498416" y="1426646"/>
            <a:ext cx="726640" cy="697855"/>
          </a:xfrm>
          <a:prstGeom prst="rect">
            <a:avLst/>
          </a:prstGeom>
        </p:spPr>
      </p:pic>
      <p:pic>
        <p:nvPicPr>
          <p:cNvPr id="23" name="Imagem 22" descr="Uma imagem contendo Interface gráfica do usuário&#10;&#10;Descrição gerada automaticamente">
            <a:extLst>
              <a:ext uri="{FF2B5EF4-FFF2-40B4-BE49-F238E27FC236}">
                <a16:creationId xmlns:a16="http://schemas.microsoft.com/office/drawing/2014/main" id="{3FB5C278-161E-D6BD-4AB9-7A7444272430}"/>
              </a:ext>
            </a:extLst>
          </p:cNvPr>
          <p:cNvPicPr>
            <a:picLocks noChangeAspect="1"/>
          </p:cNvPicPr>
          <p:nvPr/>
        </p:nvPicPr>
        <p:blipFill rotWithShape="1">
          <a:blip r:embed="rId9"/>
          <a:srcRect l="9567" t="26875" r="5428" b="27103"/>
          <a:stretch/>
        </p:blipFill>
        <p:spPr>
          <a:xfrm>
            <a:off x="7729045" y="1420033"/>
            <a:ext cx="1312086" cy="710365"/>
          </a:xfrm>
          <a:prstGeom prst="rect">
            <a:avLst/>
          </a:prstGeom>
        </p:spPr>
      </p:pic>
      <p:sp>
        <p:nvSpPr>
          <p:cNvPr id="2" name="Seta: para a Direita 1">
            <a:extLst>
              <a:ext uri="{FF2B5EF4-FFF2-40B4-BE49-F238E27FC236}">
                <a16:creationId xmlns:a16="http://schemas.microsoft.com/office/drawing/2014/main" id="{A1935CE1-F344-C46C-FC94-C839BDBBC593}"/>
              </a:ext>
            </a:extLst>
          </p:cNvPr>
          <p:cNvSpPr/>
          <p:nvPr/>
        </p:nvSpPr>
        <p:spPr>
          <a:xfrm>
            <a:off x="2488770" y="1714501"/>
            <a:ext cx="321562" cy="761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para a Direita 6">
            <a:extLst>
              <a:ext uri="{FF2B5EF4-FFF2-40B4-BE49-F238E27FC236}">
                <a16:creationId xmlns:a16="http://schemas.microsoft.com/office/drawing/2014/main" id="{1F8C8266-36DE-E662-9EBA-CED6DCC4CE0C}"/>
              </a:ext>
            </a:extLst>
          </p:cNvPr>
          <p:cNvSpPr/>
          <p:nvPr/>
        </p:nvSpPr>
        <p:spPr>
          <a:xfrm>
            <a:off x="4438118" y="1686091"/>
            <a:ext cx="321562" cy="761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Seta: para a Direita 9">
            <a:extLst>
              <a:ext uri="{FF2B5EF4-FFF2-40B4-BE49-F238E27FC236}">
                <a16:creationId xmlns:a16="http://schemas.microsoft.com/office/drawing/2014/main" id="{29067D40-79A4-D351-2F43-B412A378E9B1}"/>
              </a:ext>
            </a:extLst>
          </p:cNvPr>
          <p:cNvSpPr/>
          <p:nvPr/>
        </p:nvSpPr>
        <p:spPr>
          <a:xfrm>
            <a:off x="5985283" y="1686091"/>
            <a:ext cx="321562" cy="761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Seta: para a Direita 20">
            <a:extLst>
              <a:ext uri="{FF2B5EF4-FFF2-40B4-BE49-F238E27FC236}">
                <a16:creationId xmlns:a16="http://schemas.microsoft.com/office/drawing/2014/main" id="{E39367EF-633B-E9A3-DE52-105B9824FD79}"/>
              </a:ext>
            </a:extLst>
          </p:cNvPr>
          <p:cNvSpPr/>
          <p:nvPr/>
        </p:nvSpPr>
        <p:spPr>
          <a:xfrm>
            <a:off x="7331281" y="1686091"/>
            <a:ext cx="321562" cy="761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91600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0" presetClass="entr" presetSubtype="0"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par>
                                <p:cTn id="55" presetID="10"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par>
                                <p:cTn id="58" presetID="10" presetClass="entr" presetSubtype="0" fill="hold"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500"/>
                                        <p:tgtEl>
                                          <p:spTgt spid="33"/>
                                        </p:tgtEl>
                                      </p:cBhvr>
                                    </p:animEffect>
                                  </p:childTnLst>
                                </p:cTn>
                              </p:par>
                              <p:par>
                                <p:cTn id="61" presetID="10" presetClass="entr" presetSubtype="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fade">
                                      <p:cBhvr>
                                        <p:cTn id="71" dur="500"/>
                                        <p:tgtEl>
                                          <p:spTgt spid="3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fade">
                                      <p:cBhvr>
                                        <p:cTn id="82" dur="500"/>
                                        <p:tgtEl>
                                          <p:spTgt spid="4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500"/>
                                        <p:tgtEl>
                                          <p:spTgt spid="10"/>
                                        </p:tgtEl>
                                      </p:cBhvr>
                                    </p:animEffect>
                                  </p:childTnLst>
                                </p:cTn>
                              </p:par>
                              <p:par>
                                <p:cTn id="88" presetID="10" presetClass="entr" presetSubtype="0" fill="hold" nodeType="with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fade">
                                      <p:cBhvr>
                                        <p:cTn id="90" dur="500"/>
                                        <p:tgtEl>
                                          <p:spTgt spid="1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fade">
                                      <p:cBhvr>
                                        <p:cTn id="95" dur="500"/>
                                        <p:tgtEl>
                                          <p:spTgt spid="21"/>
                                        </p:tgtEl>
                                      </p:cBhvr>
                                    </p:animEffect>
                                  </p:childTnLst>
                                </p:cTn>
                              </p:par>
                              <p:par>
                                <p:cTn id="96" presetID="10" presetClass="entr" presetSubtype="0" fill="hold" nodeType="with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fade">
                                      <p:cBhvr>
                                        <p:cTn id="98" dur="500"/>
                                        <p:tgtEl>
                                          <p:spTgt spid="23"/>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43"/>
                                        </p:tgtEl>
                                        <p:attrNameLst>
                                          <p:attrName>style.visibility</p:attrName>
                                        </p:attrNameLst>
                                      </p:cBhvr>
                                      <p:to>
                                        <p:strVal val="visible"/>
                                      </p:to>
                                    </p:set>
                                    <p:animEffect transition="in" filter="fade">
                                      <p:cBhvr>
                                        <p:cTn id="103" dur="500"/>
                                        <p:tgtEl>
                                          <p:spTgt spid="43"/>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4"/>
                                        </p:tgtEl>
                                        <p:attrNameLst>
                                          <p:attrName>style.visibility</p:attrName>
                                        </p:attrNameLst>
                                      </p:cBhvr>
                                      <p:to>
                                        <p:strVal val="visible"/>
                                      </p:to>
                                    </p:set>
                                    <p:animEffect transition="in" filter="fade">
                                      <p:cBhvr>
                                        <p:cTn id="106" dur="500"/>
                                        <p:tgtEl>
                                          <p:spTgt spid="44"/>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fade">
                                      <p:cBhvr>
                                        <p:cTn id="111" dur="500"/>
                                        <p:tgtEl>
                                          <p:spTgt spid="46"/>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50"/>
                                        </p:tgtEl>
                                        <p:attrNameLst>
                                          <p:attrName>style.visibility</p:attrName>
                                        </p:attrNameLst>
                                      </p:cBhvr>
                                      <p:to>
                                        <p:strVal val="visible"/>
                                      </p:to>
                                    </p:set>
                                    <p:animEffect transition="in" filter="fade">
                                      <p:cBhvr>
                                        <p:cTn id="116" dur="500"/>
                                        <p:tgtEl>
                                          <p:spTgt spid="50"/>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52"/>
                                        </p:tgtEl>
                                        <p:attrNameLst>
                                          <p:attrName>style.visibility</p:attrName>
                                        </p:attrNameLst>
                                      </p:cBhvr>
                                      <p:to>
                                        <p:strVal val="visible"/>
                                      </p:to>
                                    </p:set>
                                    <p:animEffect transition="in" filter="fade">
                                      <p:cBhvr>
                                        <p:cTn id="12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4" grpId="0"/>
      <p:bldP spid="16" grpId="0"/>
      <p:bldP spid="18" grpId="0"/>
      <p:bldP spid="20" grpId="0"/>
      <p:bldP spid="37" grpId="0" animBg="1"/>
      <p:bldP spid="38" grpId="0"/>
      <p:bldP spid="40" grpId="0" animBg="1"/>
      <p:bldP spid="43" grpId="0" animBg="1"/>
      <p:bldP spid="44" grpId="0"/>
      <p:bldP spid="2" grpId="0" animBg="1"/>
      <p:bldP spid="7" grpId="0" animBg="1"/>
      <p:bldP spid="10" grpId="0" animBg="1"/>
      <p:bldP spid="21" grpId="0" animBg="1"/>
    </p:bldLst>
  </p:timing>
</p:sld>
</file>

<file path=ppt/theme/theme1.xml><?xml version="1.0" encoding="utf-8"?>
<a:theme xmlns:a="http://schemas.openxmlformats.org/drawingml/2006/main" name="Tema CXP Brasil">
  <a:themeElements>
    <a:clrScheme name="Simple Light">
      <a:dk1>
        <a:srgbClr val="000000"/>
      </a:dk1>
      <a:lt1>
        <a:srgbClr val="FFFFFF"/>
      </a:lt1>
      <a:dk2>
        <a:srgbClr val="000000"/>
      </a:dk2>
      <a:lt2>
        <a:srgbClr val="EAEAEA"/>
      </a:lt2>
      <a:accent1>
        <a:srgbClr val="3C1380"/>
      </a:accent1>
      <a:accent2>
        <a:srgbClr val="FFFFFF"/>
      </a:accent2>
      <a:accent3>
        <a:srgbClr val="9E9E9E"/>
      </a:accent3>
      <a:accent4>
        <a:srgbClr val="CCCCCC"/>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BM presentation enablement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327600" marR="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kumimoji="0" sz="20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algn="l" defTabSz="2438400">
          <a:buSzPct val="100000"/>
          <a:defRPr sz="2400" dirty="0" smtClean="0">
            <a:cs typeface="Arial" panose="020B0604020202020204" pitchFamily="34" charset="0"/>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_presentation_template_v_1_4_Plex" id="{461DE280-6773-3240-A149-7E3C0A49F9FC}" vid="{119F70B9-3B70-5545-8722-9A4DAAA12CBF}"/>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4A0274E-CF99-2548-96C0-216117754FB4}">
  <we:reference id="wa104051163" version="1.2.0.3" store="pt-BR" storeType="OMEX"/>
  <we:alternateReferences>
    <we:reference id="WA104051163" version="1.2.0.3" store="WA1040511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77015BDE83AB624BBA9CBE8E58CC86B4" ma:contentTypeVersion="15" ma:contentTypeDescription="Crie um novo documento." ma:contentTypeScope="" ma:versionID="bac4ce8f194b97b3a9e90ba47929e6c7">
  <xsd:schema xmlns:xsd="http://www.w3.org/2001/XMLSchema" xmlns:xs="http://www.w3.org/2001/XMLSchema" xmlns:p="http://schemas.microsoft.com/office/2006/metadata/properties" xmlns:ns2="5fa0f350-2946-4370-9281-ffd802b0f57c" xmlns:ns3="0d16448a-6658-42ca-bb2e-67f14cf94a05" targetNamespace="http://schemas.microsoft.com/office/2006/metadata/properties" ma:root="true" ma:fieldsID="f996af0a5f61aa7bad93a7fc33e14300" ns2:_="" ns3:_="">
    <xsd:import namespace="5fa0f350-2946-4370-9281-ffd802b0f57c"/>
    <xsd:import namespace="0d16448a-6658-42ca-bb2e-67f14cf94a0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a0f350-2946-4370-9281-ffd802b0f5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Marcações de imagem" ma:readOnly="false" ma:fieldId="{5cf76f15-5ced-4ddc-b409-7134ff3c332f}" ma:taxonomyMulti="true" ma:sspId="da9286a7-dd66-45a3-a432-b63017caeb7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16448a-6658-42ca-bb2e-67f14cf94a05" elementFormDefault="qualified">
    <xsd:import namespace="http://schemas.microsoft.com/office/2006/documentManagement/types"/>
    <xsd:import namespace="http://schemas.microsoft.com/office/infopath/2007/PartnerControls"/>
    <xsd:element name="SharedWithUsers" ma:index="15"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hes de Compartilhado Com" ma:internalName="SharedWithDetails" ma:readOnly="true">
      <xsd:simpleType>
        <xsd:restriction base="dms:Note">
          <xsd:maxLength value="255"/>
        </xsd:restriction>
      </xsd:simpleType>
    </xsd:element>
    <xsd:element name="TaxCatchAll" ma:index="19" nillable="true" ma:displayName="Taxonomy Catch All Column" ma:hidden="true" ma:list="{80d90eb8-9160-4013-9f13-e17db3d3701c}" ma:internalName="TaxCatchAll" ma:showField="CatchAllData" ma:web="0d16448a-6658-42ca-bb2e-67f14cf94a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4BF5DC-6347-4EE6-8F3F-DDB9739CD0EB}">
  <ds:schemaRefs>
    <ds:schemaRef ds:uri="http://schemas.microsoft.com/sharepoint/v3/contenttype/forms"/>
  </ds:schemaRefs>
</ds:datastoreItem>
</file>

<file path=customXml/itemProps2.xml><?xml version="1.0" encoding="utf-8"?>
<ds:datastoreItem xmlns:ds="http://schemas.openxmlformats.org/officeDocument/2006/customXml" ds:itemID="{18784A62-1628-4610-96BC-0A423B5747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a0f350-2946-4370-9281-ffd802b0f57c"/>
    <ds:schemaRef ds:uri="0d16448a-6658-42ca-bb2e-67f14cf94a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170852</TotalTime>
  <Words>989</Words>
  <Application>Microsoft Office PowerPoint</Application>
  <PresentationFormat>Apresentação na tela (16:9)</PresentationFormat>
  <Paragraphs>79</Paragraphs>
  <Slides>15</Slides>
  <Notes>4</Notes>
  <HiddenSlides>0</HiddenSlides>
  <MMClips>0</MMClips>
  <ScaleCrop>false</ScaleCrop>
  <HeadingPairs>
    <vt:vector size="6" baseType="variant">
      <vt:variant>
        <vt:lpstr>Fontes usadas</vt:lpstr>
      </vt:variant>
      <vt:variant>
        <vt:i4>14</vt:i4>
      </vt:variant>
      <vt:variant>
        <vt:lpstr>Tema</vt:lpstr>
      </vt:variant>
      <vt:variant>
        <vt:i4>3</vt:i4>
      </vt:variant>
      <vt:variant>
        <vt:lpstr>Títulos de slides</vt:lpstr>
      </vt:variant>
      <vt:variant>
        <vt:i4>15</vt:i4>
      </vt:variant>
    </vt:vector>
  </HeadingPairs>
  <TitlesOfParts>
    <vt:vector size="32" baseType="lpstr">
      <vt:lpstr>Saira Light</vt:lpstr>
      <vt:lpstr>Calibri</vt:lpstr>
      <vt:lpstr>Lato</vt:lpstr>
      <vt:lpstr>IBM Plex Sans Light</vt:lpstr>
      <vt:lpstr>Calibri Light</vt:lpstr>
      <vt:lpstr>IBM Plex Sans</vt:lpstr>
      <vt:lpstr>Saira</vt:lpstr>
      <vt:lpstr>Open Sans</vt:lpstr>
      <vt:lpstr>Saira SemiBold</vt:lpstr>
      <vt:lpstr>Lato Light</vt:lpstr>
      <vt:lpstr>Rubik Light</vt:lpstr>
      <vt:lpstr>Arial</vt:lpstr>
      <vt:lpstr>Roboto Condensed Light</vt:lpstr>
      <vt:lpstr>Montserrat</vt:lpstr>
      <vt:lpstr>Tema CXP Brasil</vt:lpstr>
      <vt:lpstr>Tema do Office</vt:lpstr>
      <vt:lpstr>IBM presentation enablement template</vt:lpstr>
      <vt:lpstr>Apresentação do PowerPoint</vt:lpstr>
      <vt:lpstr>Apresentação MEET BP IBM  Empresa CXP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Potencial Empresa CXP</dc:title>
  <dc:creator>Viviana Marca</dc:creator>
  <cp:lastModifiedBy>Wellington Bessa</cp:lastModifiedBy>
  <cp:revision>61</cp:revision>
  <dcterms:modified xsi:type="dcterms:W3CDTF">2024-05-21T17:00:44Z</dcterms:modified>
</cp:coreProperties>
</file>