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4"/>
    <p:sldMasterId id="2147483673" r:id="rId5"/>
  </p:sldMasterIdLst>
  <p:notesMasterIdLst>
    <p:notesMasterId r:id="rId27"/>
  </p:notesMasterIdLst>
  <p:sldIdLst>
    <p:sldId id="2147470974" r:id="rId6"/>
    <p:sldId id="307" r:id="rId7"/>
    <p:sldId id="2147470973" r:id="rId8"/>
    <p:sldId id="2147470690" r:id="rId9"/>
    <p:sldId id="1845" r:id="rId10"/>
    <p:sldId id="1816" r:id="rId11"/>
    <p:sldId id="1881" r:id="rId12"/>
    <p:sldId id="1877" r:id="rId13"/>
    <p:sldId id="1828" r:id="rId14"/>
    <p:sldId id="1785" r:id="rId15"/>
    <p:sldId id="1786" r:id="rId16"/>
    <p:sldId id="1770" r:id="rId17"/>
    <p:sldId id="1783" r:id="rId18"/>
    <p:sldId id="1832" r:id="rId19"/>
    <p:sldId id="1834" r:id="rId20"/>
    <p:sldId id="1799" r:id="rId21"/>
    <p:sldId id="1810" r:id="rId22"/>
    <p:sldId id="1772" r:id="rId23"/>
    <p:sldId id="1800" r:id="rId24"/>
    <p:sldId id="1804" r:id="rId25"/>
    <p:sldId id="4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835D58-9B27-F998-E1D3-3405DE0BEDA4}" name="Gabriel Segura Ovalle" initials="GSO" userId="S::Gabriel.Segura@Ricoh-la.com::a5eff128-ceb2-4886-b00e-7a582b5c15b0" providerId="AD"/>
  <p188:author id="{78991069-BF61-2F9B-EF7D-2B8E06569E28}" name="Estefania Aurora Guillen Pascacio" initials="EAGP" userId="S::Estefania.Guillen@Ricoh-la.com::f00634fa-642a-4141-a19c-e2a5b63f1bb1" providerId="AD"/>
  <p188:author id="{C0D260E1-FF62-2F96-BB17-10129489429E}" name="Fabio Albino Rosa" initials="FA" userId="S::Fabio.Albino@ricoh-la.com::befaffc3-5887-49a3-a1e0-f50520e7ae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 Brodie" initials="SB" lastIdx="1" clrIdx="0"/>
  <p:cmAuthor id="7" name="gpalma" initials="g" lastIdx="3" clrIdx="6"/>
  <p:cmAuthor id="1" name="ADRIAN TROYA" initials="AT" lastIdx="2" clrIdx="0"/>
  <p:cmAuthor id="2" name="Traci Togias" initials="TT" lastIdx="20" clrIdx="2"/>
  <p:cmAuthor id="3" name="Jessi Putnam" initials="JP" lastIdx="4" clrIdx="3"/>
  <p:cmAuthor id="4" name="Wood, Chris" initials="WC" lastIdx="1" clrIdx="4"/>
  <p:cmAuthor id="5" name="Erin Dwyer" initials="ED" lastIdx="14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DA"/>
    <a:srgbClr val="0090F2"/>
    <a:srgbClr val="00EAE4"/>
    <a:srgbClr val="00D7D2"/>
    <a:srgbClr val="15FFFF"/>
    <a:srgbClr val="7DFFFF"/>
    <a:srgbClr val="B8FFFF"/>
    <a:srgbClr val="BAE4FF"/>
    <a:srgbClr val="3399FF"/>
    <a:srgbClr val="E8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FD0C81-22E9-4C4A-BA12-34B8A89CC4A6}" v="13" dt="2024-04-16T17:31:08.585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2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Carlos Cardoso" userId="32962895-2698-4d9d-ad4f-c8a7b259af11" providerId="ADAL" clId="{3CFD0C81-22E9-4C4A-BA12-34B8A89CC4A6}"/>
    <pc:docChg chg="custSel addSld delSld modSld">
      <pc:chgData name="Alexandre Carlos Cardoso" userId="32962895-2698-4d9d-ad4f-c8a7b259af11" providerId="ADAL" clId="{3CFD0C81-22E9-4C4A-BA12-34B8A89CC4A6}" dt="2024-04-16T18:18:38.661" v="957" actId="47"/>
      <pc:docMkLst>
        <pc:docMk/>
      </pc:docMkLst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2931443917" sldId="275"/>
        </pc:sldMkLst>
      </pc:sldChg>
      <pc:sldChg chg="delSp modSp mod">
        <pc:chgData name="Alexandre Carlos Cardoso" userId="32962895-2698-4d9d-ad4f-c8a7b259af11" providerId="ADAL" clId="{3CFD0C81-22E9-4C4A-BA12-34B8A89CC4A6}" dt="2024-04-16T18:01:33.996" v="954" actId="27636"/>
        <pc:sldMkLst>
          <pc:docMk/>
          <pc:sldMk cId="1649976130" sldId="307"/>
        </pc:sldMkLst>
        <pc:spChg chg="mod">
          <ac:chgData name="Alexandre Carlos Cardoso" userId="32962895-2698-4d9d-ad4f-c8a7b259af11" providerId="ADAL" clId="{3CFD0C81-22E9-4C4A-BA12-34B8A89CC4A6}" dt="2024-04-16T18:01:33.996" v="954" actId="27636"/>
          <ac:spMkLst>
            <pc:docMk/>
            <pc:sldMk cId="1649976130" sldId="307"/>
            <ac:spMk id="4" creationId="{F6D00AC2-4051-F2C7-950A-9BC432756EF7}"/>
          </ac:spMkLst>
        </pc:spChg>
        <pc:spChg chg="mod">
          <ac:chgData name="Alexandre Carlos Cardoso" userId="32962895-2698-4d9d-ad4f-c8a7b259af11" providerId="ADAL" clId="{3CFD0C81-22E9-4C4A-BA12-34B8A89CC4A6}" dt="2024-04-16T15:17:51.536" v="5" actId="20577"/>
          <ac:spMkLst>
            <pc:docMk/>
            <pc:sldMk cId="1649976130" sldId="307"/>
            <ac:spMk id="8" creationId="{443BE9D5-6E34-0286-F98D-36CAC4D894AA}"/>
          </ac:spMkLst>
        </pc:spChg>
        <pc:picChg chg="del">
          <ac:chgData name="Alexandre Carlos Cardoso" userId="32962895-2698-4d9d-ad4f-c8a7b259af11" providerId="ADAL" clId="{3CFD0C81-22E9-4C4A-BA12-34B8A89CC4A6}" dt="2024-04-16T15:17:36.094" v="0" actId="478"/>
          <ac:picMkLst>
            <pc:docMk/>
            <pc:sldMk cId="1649976130" sldId="307"/>
            <ac:picMk id="10" creationId="{A6B861C3-C71B-6518-2A15-CAD531AF6B96}"/>
          </ac:picMkLst>
        </pc:picChg>
      </pc:sldChg>
      <pc:sldChg chg="add del">
        <pc:chgData name="Alexandre Carlos Cardoso" userId="32962895-2698-4d9d-ad4f-c8a7b259af11" providerId="ADAL" clId="{3CFD0C81-22E9-4C4A-BA12-34B8A89CC4A6}" dt="2024-04-16T17:33:29.533" v="923" actId="47"/>
        <pc:sldMkLst>
          <pc:docMk/>
          <pc:sldMk cId="233698466" sldId="310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1069447525" sldId="1770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1042539276" sldId="1783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3060113430" sldId="1785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2748261252" sldId="1786"/>
        </pc:sldMkLst>
      </pc:sldChg>
      <pc:sldChg chg="add">
        <pc:chgData name="Alexandre Carlos Cardoso" userId="32962895-2698-4d9d-ad4f-c8a7b259af11" providerId="ADAL" clId="{3CFD0C81-22E9-4C4A-BA12-34B8A89CC4A6}" dt="2024-04-16T16:26:06.855" v="16"/>
        <pc:sldMkLst>
          <pc:docMk/>
          <pc:sldMk cId="2617954389" sldId="1816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116972962" sldId="1828"/>
        </pc:sldMkLst>
      </pc:sldChg>
      <pc:sldChg chg="add">
        <pc:chgData name="Alexandre Carlos Cardoso" userId="32962895-2698-4d9d-ad4f-c8a7b259af11" providerId="ADAL" clId="{3CFD0C81-22E9-4C4A-BA12-34B8A89CC4A6}" dt="2024-04-16T16:26:56.912" v="17"/>
        <pc:sldMkLst>
          <pc:docMk/>
          <pc:sldMk cId="4238577798" sldId="1832"/>
        </pc:sldMkLst>
      </pc:sldChg>
      <pc:sldChg chg="addSp delSp modSp add mod modAnim">
        <pc:chgData name="Alexandre Carlos Cardoso" userId="32962895-2698-4d9d-ad4f-c8a7b259af11" providerId="ADAL" clId="{3CFD0C81-22E9-4C4A-BA12-34B8A89CC4A6}" dt="2024-04-16T17:31:08.585" v="922"/>
        <pc:sldMkLst>
          <pc:docMk/>
          <pc:sldMk cId="4189979987" sldId="1877"/>
        </pc:sldMkLst>
        <pc:spChg chg="add mod">
          <ac:chgData name="Alexandre Carlos Cardoso" userId="32962895-2698-4d9d-ad4f-c8a7b259af11" providerId="ADAL" clId="{3CFD0C81-22E9-4C4A-BA12-34B8A89CC4A6}" dt="2024-04-16T17:14:11.965" v="320" actId="14100"/>
          <ac:spMkLst>
            <pc:docMk/>
            <pc:sldMk cId="4189979987" sldId="1877"/>
            <ac:spMk id="5" creationId="{08CCA8EE-D484-A58E-45BF-667EFE967C6C}"/>
          </ac:spMkLst>
        </pc:spChg>
        <pc:spChg chg="mod">
          <ac:chgData name="Alexandre Carlos Cardoso" userId="32962895-2698-4d9d-ad4f-c8a7b259af11" providerId="ADAL" clId="{3CFD0C81-22E9-4C4A-BA12-34B8A89CC4A6}" dt="2024-04-16T17:29:24.147" v="916" actId="1035"/>
          <ac:spMkLst>
            <pc:docMk/>
            <pc:sldMk cId="4189979987" sldId="1877"/>
            <ac:spMk id="6" creationId="{6D54173B-807C-5F86-02BA-F3A4F055D70F}"/>
          </ac:spMkLst>
        </pc:spChg>
        <pc:spChg chg="mod">
          <ac:chgData name="Alexandre Carlos Cardoso" userId="32962895-2698-4d9d-ad4f-c8a7b259af11" providerId="ADAL" clId="{3CFD0C81-22E9-4C4A-BA12-34B8A89CC4A6}" dt="2024-04-16T17:28:47.939" v="887" actId="20577"/>
          <ac:spMkLst>
            <pc:docMk/>
            <pc:sldMk cId="4189979987" sldId="1877"/>
            <ac:spMk id="20" creationId="{D5D4906A-7576-C388-08FB-8B7E504260F4}"/>
          </ac:spMkLst>
        </pc:spChg>
        <pc:grpChg chg="del mod">
          <ac:chgData name="Alexandre Carlos Cardoso" userId="32962895-2698-4d9d-ad4f-c8a7b259af11" providerId="ADAL" clId="{3CFD0C81-22E9-4C4A-BA12-34B8A89CC4A6}" dt="2024-04-16T17:15:34.808" v="382" actId="478"/>
          <ac:grpSpMkLst>
            <pc:docMk/>
            <pc:sldMk cId="4189979987" sldId="1877"/>
            <ac:grpSpMk id="11" creationId="{9DA138D2-2B2D-86AD-D053-51903D286742}"/>
          </ac:grpSpMkLst>
        </pc:grpChg>
        <pc:grpChg chg="del mod">
          <ac:chgData name="Alexandre Carlos Cardoso" userId="32962895-2698-4d9d-ad4f-c8a7b259af11" providerId="ADAL" clId="{3CFD0C81-22E9-4C4A-BA12-34B8A89CC4A6}" dt="2024-04-16T17:15:36.024" v="383" actId="478"/>
          <ac:grpSpMkLst>
            <pc:docMk/>
            <pc:sldMk cId="4189979987" sldId="1877"/>
            <ac:grpSpMk id="18" creationId="{64385BEE-76E8-0B25-1597-A50779F9AFA0}"/>
          </ac:grpSpMkLst>
        </pc:grpChg>
        <pc:grpChg chg="del">
          <ac:chgData name="Alexandre Carlos Cardoso" userId="32962895-2698-4d9d-ad4f-c8a7b259af11" providerId="ADAL" clId="{3CFD0C81-22E9-4C4A-BA12-34B8A89CC4A6}" dt="2024-04-16T17:15:37.864" v="384" actId="478"/>
          <ac:grpSpMkLst>
            <pc:docMk/>
            <pc:sldMk cId="4189979987" sldId="1877"/>
            <ac:grpSpMk id="19" creationId="{057A5777-C22D-95AA-4507-DE2FBC01761B}"/>
          </ac:grpSpMkLst>
        </pc:grpChg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3786538508" sldId="1881"/>
        </pc:sldMkLst>
      </pc:sldChg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2980822716" sldId="2147470742"/>
        </pc:sldMkLst>
      </pc:sldChg>
      <pc:sldChg chg="add del">
        <pc:chgData name="Alexandre Carlos Cardoso" userId="32962895-2698-4d9d-ad4f-c8a7b259af11" providerId="ADAL" clId="{3CFD0C81-22E9-4C4A-BA12-34B8A89CC4A6}" dt="2024-04-16T17:33:36.989" v="925" actId="47"/>
        <pc:sldMkLst>
          <pc:docMk/>
          <pc:sldMk cId="2817029283" sldId="2147470743"/>
        </pc:sldMkLst>
      </pc:sldChg>
      <pc:sldChg chg="del">
        <pc:chgData name="Alexandre Carlos Cardoso" userId="32962895-2698-4d9d-ad4f-c8a7b259af11" providerId="ADAL" clId="{3CFD0C81-22E9-4C4A-BA12-34B8A89CC4A6}" dt="2024-04-16T16:24:53.186" v="15" actId="47"/>
        <pc:sldMkLst>
          <pc:docMk/>
          <pc:sldMk cId="4007800080" sldId="2147470754"/>
        </pc:sldMkLst>
      </pc:sldChg>
      <pc:sldChg chg="del">
        <pc:chgData name="Alexandre Carlos Cardoso" userId="32962895-2698-4d9d-ad4f-c8a7b259af11" providerId="ADAL" clId="{3CFD0C81-22E9-4C4A-BA12-34B8A89CC4A6}" dt="2024-04-16T17:58:52.927" v="926" actId="47"/>
        <pc:sldMkLst>
          <pc:docMk/>
          <pc:sldMk cId="810925458" sldId="2147470946"/>
        </pc:sldMkLst>
      </pc:sldChg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1111107030" sldId="2147470965"/>
        </pc:sldMkLst>
      </pc:sldChg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3634534314" sldId="2147470970"/>
        </pc:sldMkLst>
      </pc:sldChg>
      <pc:sldChg chg="del">
        <pc:chgData name="Alexandre Carlos Cardoso" userId="32962895-2698-4d9d-ad4f-c8a7b259af11" providerId="ADAL" clId="{3CFD0C81-22E9-4C4A-BA12-34B8A89CC4A6}" dt="2024-04-16T18:18:38.661" v="957" actId="47"/>
        <pc:sldMkLst>
          <pc:docMk/>
          <pc:sldMk cId="974862103" sldId="2147470971"/>
        </pc:sldMkLst>
      </pc:sldChg>
      <pc:sldChg chg="del">
        <pc:chgData name="Alexandre Carlos Cardoso" userId="32962895-2698-4d9d-ad4f-c8a7b259af11" providerId="ADAL" clId="{3CFD0C81-22E9-4C4A-BA12-34B8A89CC4A6}" dt="2024-04-16T18:18:35.165" v="956" actId="47"/>
        <pc:sldMkLst>
          <pc:docMk/>
          <pc:sldMk cId="405957513" sldId="2147470972"/>
        </pc:sldMkLst>
      </pc:sldChg>
      <pc:sldChg chg="addSp delSp modSp new mod modAnim">
        <pc:chgData name="Alexandre Carlos Cardoso" userId="32962895-2698-4d9d-ad4f-c8a7b259af11" providerId="ADAL" clId="{3CFD0C81-22E9-4C4A-BA12-34B8A89CC4A6}" dt="2024-04-16T16:15:07.663" v="13" actId="1076"/>
        <pc:sldMkLst>
          <pc:docMk/>
          <pc:sldMk cId="1147575492" sldId="2147470973"/>
        </pc:sldMkLst>
        <pc:spChg chg="del mod">
          <ac:chgData name="Alexandre Carlos Cardoso" userId="32962895-2698-4d9d-ad4f-c8a7b259af11" providerId="ADAL" clId="{3CFD0C81-22E9-4C4A-BA12-34B8A89CC4A6}" dt="2024-04-16T15:19:44.407" v="8" actId="478"/>
          <ac:spMkLst>
            <pc:docMk/>
            <pc:sldMk cId="1147575492" sldId="2147470973"/>
            <ac:spMk id="2" creationId="{788AE1BA-9BE6-1F3D-B81B-68947220ABE1}"/>
          </ac:spMkLst>
        </pc:spChg>
        <pc:spChg chg="add del mod">
          <ac:chgData name="Alexandre Carlos Cardoso" userId="32962895-2698-4d9d-ad4f-c8a7b259af11" providerId="ADAL" clId="{3CFD0C81-22E9-4C4A-BA12-34B8A89CC4A6}" dt="2024-04-16T16:13:50.946" v="10" actId="478"/>
          <ac:spMkLst>
            <pc:docMk/>
            <pc:sldMk cId="1147575492" sldId="2147470973"/>
            <ac:spMk id="3" creationId="{FD232C38-3297-CC1F-1E90-667392CD6061}"/>
          </ac:spMkLst>
        </pc:spChg>
        <pc:picChg chg="add mod">
          <ac:chgData name="Alexandre Carlos Cardoso" userId="32962895-2698-4d9d-ad4f-c8a7b259af11" providerId="ADAL" clId="{3CFD0C81-22E9-4C4A-BA12-34B8A89CC4A6}" dt="2024-04-16T16:15:07.663" v="13" actId="1076"/>
          <ac:picMkLst>
            <pc:docMk/>
            <pc:sldMk cId="1147575492" sldId="2147470973"/>
            <ac:picMk id="4" creationId="{03EAE1ED-8499-75BB-F7DC-1FDCC348A338}"/>
          </ac:picMkLst>
        </pc:picChg>
      </pc:sldChg>
      <pc:sldChg chg="add del">
        <pc:chgData name="Alexandre Carlos Cardoso" userId="32962895-2698-4d9d-ad4f-c8a7b259af11" providerId="ADAL" clId="{3CFD0C81-22E9-4C4A-BA12-34B8A89CC4A6}" dt="2024-04-16T17:33:34.325" v="924" actId="47"/>
        <pc:sldMkLst>
          <pc:docMk/>
          <pc:sldMk cId="2218875133" sldId="2147470974"/>
        </pc:sldMkLst>
      </pc:sldChg>
      <pc:sldMasterChg chg="delSldLayout">
        <pc:chgData name="Alexandre Carlos Cardoso" userId="32962895-2698-4d9d-ad4f-c8a7b259af11" providerId="ADAL" clId="{3CFD0C81-22E9-4C4A-BA12-34B8A89CC4A6}" dt="2024-04-16T18:18:38.661" v="957" actId="47"/>
        <pc:sldMasterMkLst>
          <pc:docMk/>
          <pc:sldMasterMk cId="119143616" sldId="2147483673"/>
        </pc:sldMasterMkLst>
        <pc:sldLayoutChg chg="del">
          <pc:chgData name="Alexandre Carlos Cardoso" userId="32962895-2698-4d9d-ad4f-c8a7b259af11" providerId="ADAL" clId="{3CFD0C81-22E9-4C4A-BA12-34B8A89CC4A6}" dt="2024-04-16T18:18:38.661" v="957" actId="47"/>
          <pc:sldLayoutMkLst>
            <pc:docMk/>
            <pc:sldMasterMk cId="119143616" sldId="2147483673"/>
            <pc:sldLayoutMk cId="3226019398" sldId="214748381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3CF4-07E5-4418-8195-EEF37C9B04CA}" type="datetimeFigureOut">
              <a:rPr lang="pt-BR" smtClean="0"/>
              <a:t>20/05/2024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536DB-7758-40E3-987A-6E70C6A37C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69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Customer satisfaction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Copyright 2010 FUJITSU LIMITED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36E56-0654-4749-B2C8-74708B1FCE14}" type="slidenum">
              <a:rPr lang="en-US" altLang="ja-JP" smtClean="0"/>
              <a:pPr/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473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536DB-7758-40E3-987A-6E70C6A37C4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36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©2020 Fujitsu Computer Products of America, Inc.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2722A-13CA-49BB-B125-2A56C31837E2}" type="slidenum">
              <a:rPr lang="en-US" altLang="ja-JP" smtClean="0"/>
              <a:pPr/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9258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>
          <a:xfrm>
            <a:off x="-646113" y="863600"/>
            <a:ext cx="7718426" cy="4341813"/>
          </a:xfrm>
        </p:spPr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2011 FUJITSU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5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2011 FUJITSU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84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7EDF7-CD9F-4C44-A6B5-F457284B21EF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6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B0278E-CE93-45CC-9A4D-BC900C80A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2403" y="2650658"/>
            <a:ext cx="4437716" cy="168111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rgbClr val="50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4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5973593" y="4170025"/>
            <a:ext cx="1090975" cy="110684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3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1"/>
          </p:nvPr>
        </p:nvSpPr>
        <p:spPr>
          <a:xfrm>
            <a:off x="1789287" y="2259805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2"/>
          </p:nvPr>
        </p:nvSpPr>
        <p:spPr>
          <a:xfrm>
            <a:off x="1789287" y="4316888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3"/>
          </p:nvPr>
        </p:nvSpPr>
        <p:spPr>
          <a:xfrm>
            <a:off x="7237587" y="2259805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4"/>
          </p:nvPr>
        </p:nvSpPr>
        <p:spPr>
          <a:xfrm>
            <a:off x="7237587" y="4316888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6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5013158" y="3564139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5013158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51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1"/>
          </p:nvPr>
        </p:nvSpPr>
        <p:spPr>
          <a:xfrm>
            <a:off x="1790700" y="3022133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2"/>
          </p:nvPr>
        </p:nvSpPr>
        <p:spPr>
          <a:xfrm>
            <a:off x="1790700" y="4545898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8"/>
          <p:cNvSpPr>
            <a:spLocks noGrp="1"/>
          </p:cNvSpPr>
          <p:nvPr>
            <p:ph type="pic" sz="quarter" idx="13"/>
          </p:nvPr>
        </p:nvSpPr>
        <p:spPr>
          <a:xfrm>
            <a:off x="4699000" y="3022133"/>
            <a:ext cx="2794000" cy="304753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4"/>
          </p:nvPr>
        </p:nvSpPr>
        <p:spPr>
          <a:xfrm>
            <a:off x="7493000" y="3022133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Рисунок 8"/>
          <p:cNvSpPr>
            <a:spLocks noGrp="1"/>
          </p:cNvSpPr>
          <p:nvPr>
            <p:ph type="pic" sz="quarter" idx="15"/>
          </p:nvPr>
        </p:nvSpPr>
        <p:spPr>
          <a:xfrm>
            <a:off x="7493000" y="4545898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4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8"/>
          <p:cNvSpPr>
            <a:spLocks noGrp="1"/>
          </p:cNvSpPr>
          <p:nvPr>
            <p:ph type="pic" sz="quarter" idx="13"/>
          </p:nvPr>
        </p:nvSpPr>
        <p:spPr>
          <a:xfrm>
            <a:off x="1384300" y="2450722"/>
            <a:ext cx="2463800" cy="3618941"/>
          </a:xfrm>
          <a:prstGeom prst="roundRect">
            <a:avLst>
              <a:gd name="adj" fmla="val 4811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8"/>
          <p:cNvSpPr>
            <a:spLocks noGrp="1"/>
          </p:cNvSpPr>
          <p:nvPr>
            <p:ph type="pic" sz="quarter" idx="14"/>
          </p:nvPr>
        </p:nvSpPr>
        <p:spPr>
          <a:xfrm>
            <a:off x="4864100" y="2450722"/>
            <a:ext cx="2463800" cy="3618941"/>
          </a:xfrm>
          <a:prstGeom prst="roundRect">
            <a:avLst>
              <a:gd name="adj" fmla="val 4811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8"/>
          <p:cNvSpPr>
            <a:spLocks noGrp="1"/>
          </p:cNvSpPr>
          <p:nvPr>
            <p:ph type="pic" sz="quarter" idx="15"/>
          </p:nvPr>
        </p:nvSpPr>
        <p:spPr>
          <a:xfrm>
            <a:off x="8343900" y="2450722"/>
            <a:ext cx="2463800" cy="3618941"/>
          </a:xfrm>
          <a:prstGeom prst="roundRect">
            <a:avLst>
              <a:gd name="adj" fmla="val 4811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46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160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4"/>
          <p:cNvSpPr>
            <a:spLocks noGrp="1"/>
          </p:cNvSpPr>
          <p:nvPr>
            <p:ph type="pic" sz="quarter" idx="11"/>
          </p:nvPr>
        </p:nvSpPr>
        <p:spPr>
          <a:xfrm>
            <a:off x="4283173" y="1210609"/>
            <a:ext cx="2215079" cy="16762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12"/>
          </p:nvPr>
        </p:nvSpPr>
        <p:spPr>
          <a:xfrm>
            <a:off x="6768711" y="1210609"/>
            <a:ext cx="2215079" cy="16762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4"/>
          <p:cNvSpPr>
            <a:spLocks noGrp="1"/>
          </p:cNvSpPr>
          <p:nvPr>
            <p:ph type="pic" sz="quarter" idx="13"/>
          </p:nvPr>
        </p:nvSpPr>
        <p:spPr>
          <a:xfrm>
            <a:off x="9258301" y="1210609"/>
            <a:ext cx="2215079" cy="16762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70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1491916" y="3191885"/>
            <a:ext cx="2486685" cy="1603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2"/>
          </p:nvPr>
        </p:nvSpPr>
        <p:spPr>
          <a:xfrm>
            <a:off x="4852658" y="3191885"/>
            <a:ext cx="2486685" cy="1603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3"/>
          </p:nvPr>
        </p:nvSpPr>
        <p:spPr>
          <a:xfrm>
            <a:off x="8213399" y="3191885"/>
            <a:ext cx="2486685" cy="1603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75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4711366" y="939655"/>
            <a:ext cx="2769269" cy="5231592"/>
          </a:xfrm>
          <a:prstGeom prst="rect">
            <a:avLst/>
          </a:prstGeom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1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3C37ECB9-09CB-49E4-8395-DC03D2BCE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8C20699B-E60F-4F10-8A78-4CFB08A21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575" y="2650658"/>
            <a:ext cx="4437716" cy="1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4"/>
          <p:cNvSpPr>
            <a:spLocks noGrp="1"/>
          </p:cNvSpPr>
          <p:nvPr>
            <p:ph type="pic" sz="quarter" idx="11"/>
          </p:nvPr>
        </p:nvSpPr>
        <p:spPr>
          <a:xfrm>
            <a:off x="7277100" y="1225222"/>
            <a:ext cx="3416300" cy="44075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2"/>
          </p:nvPr>
        </p:nvSpPr>
        <p:spPr>
          <a:xfrm>
            <a:off x="2349500" y="2110010"/>
            <a:ext cx="2044700" cy="263798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09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"/>
          <p:cNvSpPr>
            <a:spLocks noGrp="1"/>
          </p:cNvSpPr>
          <p:nvPr>
            <p:ph type="pic" sz="quarter" idx="12"/>
          </p:nvPr>
        </p:nvSpPr>
        <p:spPr>
          <a:xfrm>
            <a:off x="825500" y="0"/>
            <a:ext cx="7073900" cy="208247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3"/>
          </p:nvPr>
        </p:nvSpPr>
        <p:spPr>
          <a:xfrm>
            <a:off x="7899400" y="5523647"/>
            <a:ext cx="3251200" cy="133435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22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7061200" y="1370051"/>
            <a:ext cx="3873500" cy="20570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2"/>
          </p:nvPr>
        </p:nvSpPr>
        <p:spPr>
          <a:xfrm>
            <a:off x="7061200" y="3719188"/>
            <a:ext cx="3873500" cy="20570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863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73979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01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097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4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160559" y="0"/>
            <a:ext cx="6031441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60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2"/>
          <p:cNvSpPr>
            <a:spLocks noGrp="1"/>
          </p:cNvSpPr>
          <p:nvPr>
            <p:ph type="pic" sz="quarter" idx="10"/>
          </p:nvPr>
        </p:nvSpPr>
        <p:spPr>
          <a:xfrm>
            <a:off x="4175051" y="0"/>
            <a:ext cx="8016948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220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6189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35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5494555" y="464491"/>
            <a:ext cx="6359319" cy="5929018"/>
          </a:xfrm>
          <a:custGeom>
            <a:avLst/>
            <a:gdLst>
              <a:gd name="connsiteX0" fmla="*/ 1309340 w 9538979"/>
              <a:gd name="connsiteY0" fmla="*/ 5479748 h 8894900"/>
              <a:gd name="connsiteX1" fmla="*/ 1538666 w 9538979"/>
              <a:gd name="connsiteY1" fmla="*/ 5526987 h 8894900"/>
              <a:gd name="connsiteX2" fmla="*/ 6791721 w 9538979"/>
              <a:gd name="connsiteY2" fmla="*/ 7762582 h 8894900"/>
              <a:gd name="connsiteX3" fmla="*/ 7103366 w 9538979"/>
              <a:gd name="connsiteY3" fmla="*/ 8536015 h 8894900"/>
              <a:gd name="connsiteX4" fmla="*/ 7103365 w 9538979"/>
              <a:gd name="connsiteY4" fmla="*/ 8536015 h 8894900"/>
              <a:gd name="connsiteX5" fmla="*/ 6329932 w 9538979"/>
              <a:gd name="connsiteY5" fmla="*/ 8847660 h 8894900"/>
              <a:gd name="connsiteX6" fmla="*/ 1076878 w 9538979"/>
              <a:gd name="connsiteY6" fmla="*/ 6612065 h 8894900"/>
              <a:gd name="connsiteX7" fmla="*/ 765232 w 9538979"/>
              <a:gd name="connsiteY7" fmla="*/ 5838631 h 8894900"/>
              <a:gd name="connsiteX8" fmla="*/ 765232 w 9538979"/>
              <a:gd name="connsiteY8" fmla="*/ 5838632 h 8894900"/>
              <a:gd name="connsiteX9" fmla="*/ 1309340 w 9538979"/>
              <a:gd name="connsiteY9" fmla="*/ 5479748 h 8894900"/>
              <a:gd name="connsiteX10" fmla="*/ 591349 w 9538979"/>
              <a:gd name="connsiteY10" fmla="*/ 3658049 h 8894900"/>
              <a:gd name="connsiteX11" fmla="*/ 820675 w 9538979"/>
              <a:gd name="connsiteY11" fmla="*/ 3705288 h 8894900"/>
              <a:gd name="connsiteX12" fmla="*/ 5971639 w 9538979"/>
              <a:gd name="connsiteY12" fmla="*/ 5897435 h 8894900"/>
              <a:gd name="connsiteX13" fmla="*/ 6283283 w 9538979"/>
              <a:gd name="connsiteY13" fmla="*/ 6670869 h 8894900"/>
              <a:gd name="connsiteX14" fmla="*/ 6283282 w 9538979"/>
              <a:gd name="connsiteY14" fmla="*/ 6670869 h 8894900"/>
              <a:gd name="connsiteX15" fmla="*/ 5509850 w 9538979"/>
              <a:gd name="connsiteY15" fmla="*/ 6982514 h 8894900"/>
              <a:gd name="connsiteX16" fmla="*/ 358886 w 9538979"/>
              <a:gd name="connsiteY16" fmla="*/ 4790365 h 8894900"/>
              <a:gd name="connsiteX17" fmla="*/ 11731 w 9538979"/>
              <a:gd name="connsiteY17" fmla="*/ 4130964 h 8894900"/>
              <a:gd name="connsiteX18" fmla="*/ 47241 w 9538979"/>
              <a:gd name="connsiteY18" fmla="*/ 4016933 h 8894900"/>
              <a:gd name="connsiteX19" fmla="*/ 104797 w 9538979"/>
              <a:gd name="connsiteY19" fmla="*/ 3912284 h 8894900"/>
              <a:gd name="connsiteX20" fmla="*/ 591349 w 9538979"/>
              <a:gd name="connsiteY20" fmla="*/ 3658049 h 8894900"/>
              <a:gd name="connsiteX21" fmla="*/ 2398020 w 9538979"/>
              <a:gd name="connsiteY21" fmla="*/ 2891895 h 8894900"/>
              <a:gd name="connsiteX22" fmla="*/ 2627345 w 9538979"/>
              <a:gd name="connsiteY22" fmla="*/ 2939133 h 8894900"/>
              <a:gd name="connsiteX23" fmla="*/ 7560012 w 9538979"/>
              <a:gd name="connsiteY23" fmla="*/ 5038377 h 8894900"/>
              <a:gd name="connsiteX24" fmla="*/ 7871658 w 9538979"/>
              <a:gd name="connsiteY24" fmla="*/ 5811811 h 8894900"/>
              <a:gd name="connsiteX25" fmla="*/ 7871657 w 9538979"/>
              <a:gd name="connsiteY25" fmla="*/ 5811811 h 8894900"/>
              <a:gd name="connsiteX26" fmla="*/ 7098223 w 9538979"/>
              <a:gd name="connsiteY26" fmla="*/ 6123456 h 8894900"/>
              <a:gd name="connsiteX27" fmla="*/ 2165559 w 9538979"/>
              <a:gd name="connsiteY27" fmla="*/ 4024211 h 8894900"/>
              <a:gd name="connsiteX28" fmla="*/ 1853913 w 9538979"/>
              <a:gd name="connsiteY28" fmla="*/ 3250779 h 8894900"/>
              <a:gd name="connsiteX29" fmla="*/ 1853913 w 9538979"/>
              <a:gd name="connsiteY29" fmla="*/ 3250779 h 8894900"/>
              <a:gd name="connsiteX30" fmla="*/ 2398020 w 9538979"/>
              <a:gd name="connsiteY30" fmla="*/ 2891895 h 8894900"/>
              <a:gd name="connsiteX31" fmla="*/ 1573439 w 9538979"/>
              <a:gd name="connsiteY31" fmla="*/ 1024039 h 8894900"/>
              <a:gd name="connsiteX32" fmla="*/ 1802764 w 9538979"/>
              <a:gd name="connsiteY32" fmla="*/ 1071278 h 8894900"/>
              <a:gd name="connsiteX33" fmla="*/ 9180094 w 9538979"/>
              <a:gd name="connsiteY33" fmla="*/ 4210921 h 8894900"/>
              <a:gd name="connsiteX34" fmla="*/ 9491740 w 9538979"/>
              <a:gd name="connsiteY34" fmla="*/ 4984354 h 8894900"/>
              <a:gd name="connsiteX35" fmla="*/ 9491736 w 9538979"/>
              <a:gd name="connsiteY35" fmla="*/ 4984355 h 8894900"/>
              <a:gd name="connsiteX36" fmla="*/ 8718304 w 9538979"/>
              <a:gd name="connsiteY36" fmla="*/ 5296000 h 8894900"/>
              <a:gd name="connsiteX37" fmla="*/ 1340977 w 9538979"/>
              <a:gd name="connsiteY37" fmla="*/ 2156357 h 8894900"/>
              <a:gd name="connsiteX38" fmla="*/ 1029331 w 9538979"/>
              <a:gd name="connsiteY38" fmla="*/ 1382923 h 8894900"/>
              <a:gd name="connsiteX39" fmla="*/ 1029331 w 9538979"/>
              <a:gd name="connsiteY39" fmla="*/ 1382924 h 8894900"/>
              <a:gd name="connsiteX40" fmla="*/ 1573439 w 9538979"/>
              <a:gd name="connsiteY40" fmla="*/ 1024039 h 8894900"/>
              <a:gd name="connsiteX41" fmla="*/ 3715112 w 9538979"/>
              <a:gd name="connsiteY41" fmla="*/ 408743 h 8894900"/>
              <a:gd name="connsiteX42" fmla="*/ 3944438 w 9538979"/>
              <a:gd name="connsiteY42" fmla="*/ 455982 h 8894900"/>
              <a:gd name="connsiteX43" fmla="*/ 8676250 w 9538979"/>
              <a:gd name="connsiteY43" fmla="*/ 2469747 h 8894900"/>
              <a:gd name="connsiteX44" fmla="*/ 8987896 w 9538979"/>
              <a:gd name="connsiteY44" fmla="*/ 3243181 h 8894900"/>
              <a:gd name="connsiteX45" fmla="*/ 8987894 w 9538979"/>
              <a:gd name="connsiteY45" fmla="*/ 3243181 h 8894900"/>
              <a:gd name="connsiteX46" fmla="*/ 8214460 w 9538979"/>
              <a:gd name="connsiteY46" fmla="*/ 3554825 h 8894900"/>
              <a:gd name="connsiteX47" fmla="*/ 3482650 w 9538979"/>
              <a:gd name="connsiteY47" fmla="*/ 1541062 h 8894900"/>
              <a:gd name="connsiteX48" fmla="*/ 3171004 w 9538979"/>
              <a:gd name="connsiteY48" fmla="*/ 767627 h 8894900"/>
              <a:gd name="connsiteX49" fmla="*/ 3171004 w 9538979"/>
              <a:gd name="connsiteY49" fmla="*/ 767628 h 8894900"/>
              <a:gd name="connsiteX50" fmla="*/ 3715112 w 9538979"/>
              <a:gd name="connsiteY50" fmla="*/ 408743 h 8894900"/>
              <a:gd name="connsiteX51" fmla="*/ 6342129 w 9538979"/>
              <a:gd name="connsiteY51" fmla="*/ 2 h 8894900"/>
              <a:gd name="connsiteX52" fmla="*/ 6571455 w 9538979"/>
              <a:gd name="connsiteY52" fmla="*/ 47241 h 8894900"/>
              <a:gd name="connsiteX53" fmla="*/ 7297885 w 9538979"/>
              <a:gd name="connsiteY53" fmla="*/ 356395 h 8894900"/>
              <a:gd name="connsiteX54" fmla="*/ 7609530 w 9538979"/>
              <a:gd name="connsiteY54" fmla="*/ 1129829 h 8894900"/>
              <a:gd name="connsiteX55" fmla="*/ 7609529 w 9538979"/>
              <a:gd name="connsiteY55" fmla="*/ 1129829 h 8894900"/>
              <a:gd name="connsiteX56" fmla="*/ 6836096 w 9538979"/>
              <a:gd name="connsiteY56" fmla="*/ 1441474 h 8894900"/>
              <a:gd name="connsiteX57" fmla="*/ 6109667 w 9538979"/>
              <a:gd name="connsiteY57" fmla="*/ 1132319 h 8894900"/>
              <a:gd name="connsiteX58" fmla="*/ 5798021 w 9538979"/>
              <a:gd name="connsiteY58" fmla="*/ 358886 h 8894900"/>
              <a:gd name="connsiteX59" fmla="*/ 5798021 w 9538979"/>
              <a:gd name="connsiteY59" fmla="*/ 358887 h 8894900"/>
              <a:gd name="connsiteX60" fmla="*/ 6342129 w 9538979"/>
              <a:gd name="connsiteY60" fmla="*/ 2 h 889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538979" h="8894900">
                <a:moveTo>
                  <a:pt x="1309340" y="5479748"/>
                </a:moveTo>
                <a:cubicBezTo>
                  <a:pt x="1385932" y="5479917"/>
                  <a:pt x="1463756" y="5495107"/>
                  <a:pt x="1538666" y="5526987"/>
                </a:cubicBezTo>
                <a:lnTo>
                  <a:pt x="6791721" y="7762582"/>
                </a:lnTo>
                <a:cubicBezTo>
                  <a:pt x="7091357" y="7890101"/>
                  <a:pt x="7230886" y="8236379"/>
                  <a:pt x="7103366" y="8536015"/>
                </a:cubicBezTo>
                <a:lnTo>
                  <a:pt x="7103365" y="8536015"/>
                </a:lnTo>
                <a:cubicBezTo>
                  <a:pt x="6975846" y="8835652"/>
                  <a:pt x="6629569" y="8975180"/>
                  <a:pt x="6329932" y="8847660"/>
                </a:cubicBezTo>
                <a:lnTo>
                  <a:pt x="1076878" y="6612065"/>
                </a:lnTo>
                <a:cubicBezTo>
                  <a:pt x="777241" y="6484546"/>
                  <a:pt x="637713" y="6138268"/>
                  <a:pt x="765232" y="5838631"/>
                </a:cubicBezTo>
                <a:lnTo>
                  <a:pt x="765232" y="5838632"/>
                </a:lnTo>
                <a:cubicBezTo>
                  <a:pt x="860871" y="5613905"/>
                  <a:pt x="1079562" y="5479238"/>
                  <a:pt x="1309340" y="5479748"/>
                </a:cubicBezTo>
                <a:close/>
                <a:moveTo>
                  <a:pt x="591349" y="3658049"/>
                </a:moveTo>
                <a:cubicBezTo>
                  <a:pt x="667941" y="3658218"/>
                  <a:pt x="745765" y="3673409"/>
                  <a:pt x="820675" y="3705288"/>
                </a:cubicBezTo>
                <a:lnTo>
                  <a:pt x="5971639" y="5897435"/>
                </a:lnTo>
                <a:cubicBezTo>
                  <a:pt x="6271275" y="6024954"/>
                  <a:pt x="6410804" y="6371232"/>
                  <a:pt x="6283283" y="6670869"/>
                </a:cubicBezTo>
                <a:lnTo>
                  <a:pt x="6283282" y="6670869"/>
                </a:lnTo>
                <a:cubicBezTo>
                  <a:pt x="6155763" y="6970504"/>
                  <a:pt x="5809487" y="7110033"/>
                  <a:pt x="5509850" y="6982514"/>
                </a:cubicBezTo>
                <a:lnTo>
                  <a:pt x="358886" y="4790365"/>
                </a:lnTo>
                <a:cubicBezTo>
                  <a:pt x="96705" y="4678787"/>
                  <a:pt x="-42895" y="4399720"/>
                  <a:pt x="11731" y="4130964"/>
                </a:cubicBezTo>
                <a:lnTo>
                  <a:pt x="47241" y="4016933"/>
                </a:lnTo>
                <a:lnTo>
                  <a:pt x="104797" y="3912284"/>
                </a:lnTo>
                <a:cubicBezTo>
                  <a:pt x="216086" y="3751072"/>
                  <a:pt x="399867" y="3657624"/>
                  <a:pt x="591349" y="3658049"/>
                </a:cubicBezTo>
                <a:close/>
                <a:moveTo>
                  <a:pt x="2398020" y="2891895"/>
                </a:moveTo>
                <a:cubicBezTo>
                  <a:pt x="2474613" y="2892064"/>
                  <a:pt x="2552437" y="2907254"/>
                  <a:pt x="2627345" y="2939133"/>
                </a:cubicBezTo>
                <a:lnTo>
                  <a:pt x="7560012" y="5038377"/>
                </a:lnTo>
                <a:cubicBezTo>
                  <a:pt x="7859650" y="5165896"/>
                  <a:pt x="7999178" y="5512175"/>
                  <a:pt x="7871658" y="5811811"/>
                </a:cubicBezTo>
                <a:lnTo>
                  <a:pt x="7871657" y="5811811"/>
                </a:lnTo>
                <a:cubicBezTo>
                  <a:pt x="7744137" y="6111447"/>
                  <a:pt x="7397861" y="6250976"/>
                  <a:pt x="7098223" y="6123456"/>
                </a:cubicBezTo>
                <a:lnTo>
                  <a:pt x="2165559" y="4024211"/>
                </a:lnTo>
                <a:cubicBezTo>
                  <a:pt x="1865922" y="3896693"/>
                  <a:pt x="1726394" y="3550415"/>
                  <a:pt x="1853913" y="3250779"/>
                </a:cubicBezTo>
                <a:lnTo>
                  <a:pt x="1853913" y="3250779"/>
                </a:lnTo>
                <a:cubicBezTo>
                  <a:pt x="1949551" y="3026051"/>
                  <a:pt x="2168244" y="2891385"/>
                  <a:pt x="2398020" y="2891895"/>
                </a:cubicBezTo>
                <a:close/>
                <a:moveTo>
                  <a:pt x="1573439" y="1024039"/>
                </a:moveTo>
                <a:cubicBezTo>
                  <a:pt x="1650032" y="1024209"/>
                  <a:pt x="1727855" y="1039398"/>
                  <a:pt x="1802764" y="1071278"/>
                </a:cubicBezTo>
                <a:lnTo>
                  <a:pt x="9180094" y="4210921"/>
                </a:lnTo>
                <a:cubicBezTo>
                  <a:pt x="9479730" y="4338441"/>
                  <a:pt x="9619258" y="4684718"/>
                  <a:pt x="9491740" y="4984354"/>
                </a:cubicBezTo>
                <a:lnTo>
                  <a:pt x="9491736" y="4984355"/>
                </a:lnTo>
                <a:cubicBezTo>
                  <a:pt x="9364218" y="5283991"/>
                  <a:pt x="9017942" y="5423519"/>
                  <a:pt x="8718304" y="5296000"/>
                </a:cubicBezTo>
                <a:lnTo>
                  <a:pt x="1340977" y="2156357"/>
                </a:lnTo>
                <a:cubicBezTo>
                  <a:pt x="1041340" y="2028837"/>
                  <a:pt x="901812" y="1682559"/>
                  <a:pt x="1029331" y="1382923"/>
                </a:cubicBezTo>
                <a:lnTo>
                  <a:pt x="1029331" y="1382924"/>
                </a:lnTo>
                <a:cubicBezTo>
                  <a:pt x="1124970" y="1158196"/>
                  <a:pt x="1343661" y="1023529"/>
                  <a:pt x="1573439" y="1024039"/>
                </a:cubicBezTo>
                <a:close/>
                <a:moveTo>
                  <a:pt x="3715112" y="408743"/>
                </a:moveTo>
                <a:cubicBezTo>
                  <a:pt x="3791705" y="408913"/>
                  <a:pt x="3869528" y="424102"/>
                  <a:pt x="3944438" y="455982"/>
                </a:cubicBezTo>
                <a:lnTo>
                  <a:pt x="8676250" y="2469747"/>
                </a:lnTo>
                <a:cubicBezTo>
                  <a:pt x="8975886" y="2597267"/>
                  <a:pt x="9115414" y="2943544"/>
                  <a:pt x="8987896" y="3243181"/>
                </a:cubicBezTo>
                <a:lnTo>
                  <a:pt x="8987894" y="3243181"/>
                </a:lnTo>
                <a:cubicBezTo>
                  <a:pt x="8860374" y="3542816"/>
                  <a:pt x="8514097" y="3682345"/>
                  <a:pt x="8214460" y="3554825"/>
                </a:cubicBezTo>
                <a:lnTo>
                  <a:pt x="3482650" y="1541062"/>
                </a:lnTo>
                <a:cubicBezTo>
                  <a:pt x="3183013" y="1413542"/>
                  <a:pt x="3043486" y="1067264"/>
                  <a:pt x="3171004" y="767627"/>
                </a:cubicBezTo>
                <a:lnTo>
                  <a:pt x="3171004" y="767628"/>
                </a:lnTo>
                <a:cubicBezTo>
                  <a:pt x="3266643" y="542900"/>
                  <a:pt x="3485335" y="408235"/>
                  <a:pt x="3715112" y="408743"/>
                </a:cubicBezTo>
                <a:close/>
                <a:moveTo>
                  <a:pt x="6342129" y="2"/>
                </a:moveTo>
                <a:cubicBezTo>
                  <a:pt x="6418720" y="171"/>
                  <a:pt x="6496545" y="15361"/>
                  <a:pt x="6571455" y="47241"/>
                </a:cubicBezTo>
                <a:lnTo>
                  <a:pt x="7297885" y="356395"/>
                </a:lnTo>
                <a:cubicBezTo>
                  <a:pt x="7597521" y="483915"/>
                  <a:pt x="7737050" y="830192"/>
                  <a:pt x="7609530" y="1129829"/>
                </a:cubicBezTo>
                <a:lnTo>
                  <a:pt x="7609529" y="1129829"/>
                </a:lnTo>
                <a:cubicBezTo>
                  <a:pt x="7482010" y="1429465"/>
                  <a:pt x="7135733" y="1568994"/>
                  <a:pt x="6836096" y="1441474"/>
                </a:cubicBezTo>
                <a:lnTo>
                  <a:pt x="6109667" y="1132319"/>
                </a:lnTo>
                <a:cubicBezTo>
                  <a:pt x="5810030" y="1004800"/>
                  <a:pt x="5670502" y="658522"/>
                  <a:pt x="5798021" y="358886"/>
                </a:cubicBezTo>
                <a:lnTo>
                  <a:pt x="5798021" y="358887"/>
                </a:lnTo>
                <a:cubicBezTo>
                  <a:pt x="5893660" y="134159"/>
                  <a:pt x="6112351" y="-508"/>
                  <a:pt x="6342129" y="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2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265380D0-93F0-496F-8498-EC9ACED9A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id="{17BA36A6-0AC6-464A-9F4B-609BACA5C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575" y="2650658"/>
            <a:ext cx="4437716" cy="1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3"/>
          <p:cNvSpPr>
            <a:spLocks noGrp="1"/>
          </p:cNvSpPr>
          <p:nvPr>
            <p:ph type="pic" sz="quarter" idx="11"/>
          </p:nvPr>
        </p:nvSpPr>
        <p:spPr>
          <a:xfrm>
            <a:off x="8787634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60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1057778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1"/>
          </p:nvPr>
        </p:nvSpPr>
        <p:spPr>
          <a:xfrm>
            <a:off x="3672640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2"/>
          </p:nvPr>
        </p:nvSpPr>
        <p:spPr>
          <a:xfrm>
            <a:off x="6287502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>
          <a:xfrm>
            <a:off x="8902364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90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/>
          <p:cNvSpPr>
            <a:spLocks noGrp="1"/>
          </p:cNvSpPr>
          <p:nvPr>
            <p:ph type="pic" sz="quarter" idx="10"/>
          </p:nvPr>
        </p:nvSpPr>
        <p:spPr>
          <a:xfrm>
            <a:off x="1667379" y="3644337"/>
            <a:ext cx="2992764" cy="19027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2"/>
          </p:nvPr>
        </p:nvSpPr>
        <p:spPr>
          <a:xfrm>
            <a:off x="4660144" y="1447576"/>
            <a:ext cx="2765209" cy="40994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3"/>
          </p:nvPr>
        </p:nvSpPr>
        <p:spPr>
          <a:xfrm>
            <a:off x="1667379" y="1447576"/>
            <a:ext cx="2992764" cy="219676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4"/>
          </p:nvPr>
        </p:nvSpPr>
        <p:spPr>
          <a:xfrm>
            <a:off x="7425353" y="3644337"/>
            <a:ext cx="2992764" cy="19027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5"/>
          </p:nvPr>
        </p:nvSpPr>
        <p:spPr>
          <a:xfrm>
            <a:off x="7425353" y="1447576"/>
            <a:ext cx="2992764" cy="219676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1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/>
          <p:cNvSpPr>
            <a:spLocks noGrp="1"/>
          </p:cNvSpPr>
          <p:nvPr>
            <p:ph type="pic" sz="quarter" idx="10"/>
          </p:nvPr>
        </p:nvSpPr>
        <p:spPr>
          <a:xfrm>
            <a:off x="841878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1"/>
          </p:nvPr>
        </p:nvSpPr>
        <p:spPr>
          <a:xfrm>
            <a:off x="3538286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2"/>
          </p:nvPr>
        </p:nvSpPr>
        <p:spPr>
          <a:xfrm>
            <a:off x="6408990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3"/>
          </p:nvPr>
        </p:nvSpPr>
        <p:spPr>
          <a:xfrm>
            <a:off x="9105398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62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3"/>
          <p:cNvSpPr>
            <a:spLocks noGrp="1"/>
          </p:cNvSpPr>
          <p:nvPr>
            <p:ph type="pic" sz="quarter" idx="12"/>
          </p:nvPr>
        </p:nvSpPr>
        <p:spPr>
          <a:xfrm>
            <a:off x="4038600" y="2120573"/>
            <a:ext cx="41275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3"/>
          <p:cNvSpPr>
            <a:spLocks noGrp="1"/>
          </p:cNvSpPr>
          <p:nvPr>
            <p:ph type="pic" sz="quarter" idx="13"/>
          </p:nvPr>
        </p:nvSpPr>
        <p:spPr>
          <a:xfrm>
            <a:off x="4038600" y="4482408"/>
            <a:ext cx="41275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4"/>
          </p:nvPr>
        </p:nvSpPr>
        <p:spPr>
          <a:xfrm>
            <a:off x="0" y="2120573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15"/>
          </p:nvPr>
        </p:nvSpPr>
        <p:spPr>
          <a:xfrm>
            <a:off x="0" y="4482408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6"/>
          </p:nvPr>
        </p:nvSpPr>
        <p:spPr>
          <a:xfrm>
            <a:off x="8166100" y="2120573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3"/>
          <p:cNvSpPr>
            <a:spLocks noGrp="1"/>
          </p:cNvSpPr>
          <p:nvPr>
            <p:ph type="pic" sz="quarter" idx="17"/>
          </p:nvPr>
        </p:nvSpPr>
        <p:spPr>
          <a:xfrm>
            <a:off x="8166100" y="4482408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80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/>
          <p:cNvSpPr>
            <a:spLocks noGrp="1"/>
          </p:cNvSpPr>
          <p:nvPr>
            <p:ph type="pic" sz="quarter" idx="10"/>
          </p:nvPr>
        </p:nvSpPr>
        <p:spPr>
          <a:xfrm>
            <a:off x="3388727" y="2625153"/>
            <a:ext cx="2574256" cy="16273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1"/>
          </p:nvPr>
        </p:nvSpPr>
        <p:spPr>
          <a:xfrm>
            <a:off x="6094496" y="2625153"/>
            <a:ext cx="2574256" cy="16273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2"/>
          </p:nvPr>
        </p:nvSpPr>
        <p:spPr>
          <a:xfrm>
            <a:off x="8800265" y="2625153"/>
            <a:ext cx="2574256" cy="16273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48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9"/>
          <p:cNvSpPr>
            <a:spLocks noGrp="1"/>
          </p:cNvSpPr>
          <p:nvPr>
            <p:ph type="pic" sz="quarter" idx="10"/>
          </p:nvPr>
        </p:nvSpPr>
        <p:spPr>
          <a:xfrm>
            <a:off x="5395415" y="3802589"/>
            <a:ext cx="6796585" cy="305541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9"/>
          <p:cNvSpPr>
            <a:spLocks noGrp="1"/>
          </p:cNvSpPr>
          <p:nvPr>
            <p:ph type="pic" sz="quarter" idx="10"/>
          </p:nvPr>
        </p:nvSpPr>
        <p:spPr>
          <a:xfrm>
            <a:off x="1788886" y="1973638"/>
            <a:ext cx="9427029" cy="2051641"/>
          </a:xfrm>
          <a:prstGeom prst="roundRect">
            <a:avLst>
              <a:gd name="adj" fmla="val 5722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89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9">
            <a:extLst>
              <a:ext uri="{FF2B5EF4-FFF2-40B4-BE49-F238E27FC236}">
                <a16:creationId xmlns:a16="http://schemas.microsoft.com/office/drawing/2014/main" id="{1B2BE07A-A1FD-484A-B7F6-29F4EE7CD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6876" y="1554603"/>
            <a:ext cx="6715125" cy="163578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3E4BF2FA-D7C0-48CE-A768-885EC2595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6876" y="6010011"/>
            <a:ext cx="6715125" cy="8479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7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834189" y="-1"/>
            <a:ext cx="2171032" cy="68580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1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DA30BA71-74EF-4F8E-A690-A470E8ABC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3">
            <a:extLst>
              <a:ext uri="{FF2B5EF4-FFF2-40B4-BE49-F238E27FC236}">
                <a16:creationId xmlns:a16="http://schemas.microsoft.com/office/drawing/2014/main" id="{0A040F0E-80CE-42C7-B23A-15E007E58E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575" y="2650658"/>
            <a:ext cx="4437716" cy="1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19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>
            <a:extLst>
              <a:ext uri="{FF2B5EF4-FFF2-40B4-BE49-F238E27FC236}">
                <a16:creationId xmlns:a16="http://schemas.microsoft.com/office/drawing/2014/main" id="{389E1EF4-CFB3-4C29-A836-11834ABBAF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64842" y="0"/>
            <a:ext cx="1828801" cy="27160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8">
            <a:extLst>
              <a:ext uri="{FF2B5EF4-FFF2-40B4-BE49-F238E27FC236}">
                <a16:creationId xmlns:a16="http://schemas.microsoft.com/office/drawing/2014/main" id="{5DADFFFA-6E82-4673-868D-9349003DC0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64842" y="2929905"/>
            <a:ext cx="1828801" cy="39280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03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36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787634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88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9787711" y="225268"/>
            <a:ext cx="2144456" cy="23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933" b="1" i="0">
                <a:solidFill>
                  <a:schemeClr val="bg1"/>
                </a:solidFill>
                <a:latin typeface="Karla" pitchFamily="2" charset="0"/>
                <a:ea typeface="Karla" pitchFamily="2" charset="0"/>
                <a:cs typeface="Poppins SemiBold" panose="02000000000000000000" pitchFamily="2" charset="0"/>
              </a:rPr>
              <a:t>2017</a:t>
            </a:r>
            <a:endParaRPr lang="ru-RU" sz="933" b="1" i="0">
              <a:solidFill>
                <a:schemeClr val="bg1"/>
              </a:solidFill>
              <a:latin typeface="+mj-lt"/>
              <a:ea typeface="Karla" pitchFamily="2" charset="0"/>
              <a:cs typeface="Poppins SemiBold" panose="02000000000000000000" pitchFamily="2" charset="0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854592" y="6404871"/>
            <a:ext cx="48281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149B6D55-4680-4DC5-B665-330CCBA60EFE}" type="slidenum">
              <a:rPr lang="ru-RU" sz="1067" b="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SemiBold" panose="02000000000000000000" pitchFamily="2" charset="0"/>
              </a:rPr>
              <a:pPr algn="ctr"/>
              <a:t>‹nº›</a:t>
            </a:fld>
            <a:endParaRPr lang="ru-RU" sz="1333" b="0" baseline="0">
              <a:solidFill>
                <a:schemeClr val="bg1"/>
              </a:solidFill>
              <a:latin typeface="+mj-lt"/>
              <a:ea typeface="Karla" pitchFamily="2" charset="0"/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5854592" y="0"/>
            <a:ext cx="2020222" cy="235782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1"/>
          </p:nvPr>
        </p:nvSpPr>
        <p:spPr>
          <a:xfrm>
            <a:off x="7874814" y="0"/>
            <a:ext cx="1862911" cy="238990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2"/>
          </p:nvPr>
        </p:nvSpPr>
        <p:spPr>
          <a:xfrm>
            <a:off x="9737725" y="0"/>
            <a:ext cx="2454275" cy="33522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3"/>
          </p:nvPr>
        </p:nvSpPr>
        <p:spPr>
          <a:xfrm>
            <a:off x="5854592" y="2357826"/>
            <a:ext cx="3883133" cy="232574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8"/>
          <p:cNvSpPr>
            <a:spLocks noGrp="1"/>
          </p:cNvSpPr>
          <p:nvPr>
            <p:ph type="pic" sz="quarter" idx="14"/>
          </p:nvPr>
        </p:nvSpPr>
        <p:spPr>
          <a:xfrm>
            <a:off x="9737725" y="3352282"/>
            <a:ext cx="2454275" cy="350571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5"/>
          </p:nvPr>
        </p:nvSpPr>
        <p:spPr>
          <a:xfrm>
            <a:off x="5854591" y="4683572"/>
            <a:ext cx="2020223" cy="21744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6"/>
          </p:nvPr>
        </p:nvSpPr>
        <p:spPr>
          <a:xfrm>
            <a:off x="7874814" y="4683572"/>
            <a:ext cx="1862911" cy="21744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65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1555845" y="1274037"/>
            <a:ext cx="4781455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06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4858603" y="1"/>
            <a:ext cx="2893326" cy="685799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43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8"/>
          <p:cNvSpPr>
            <a:spLocks noGrp="1"/>
          </p:cNvSpPr>
          <p:nvPr>
            <p:ph type="pic" sz="quarter" idx="10"/>
          </p:nvPr>
        </p:nvSpPr>
        <p:spPr>
          <a:xfrm>
            <a:off x="8807116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1"/>
          </p:nvPr>
        </p:nvSpPr>
        <p:spPr>
          <a:xfrm>
            <a:off x="6096000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03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8807116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8"/>
          <p:cNvSpPr>
            <a:spLocks noGrp="1"/>
          </p:cNvSpPr>
          <p:nvPr>
            <p:ph type="pic" sz="quarter" idx="11"/>
          </p:nvPr>
        </p:nvSpPr>
        <p:spPr>
          <a:xfrm>
            <a:off x="6096000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28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6"/>
          <p:cNvSpPr>
            <a:spLocks noGrp="1"/>
          </p:cNvSpPr>
          <p:nvPr>
            <p:ph type="pic" sz="quarter" idx="23"/>
          </p:nvPr>
        </p:nvSpPr>
        <p:spPr>
          <a:xfrm>
            <a:off x="5728049" y="1194510"/>
            <a:ext cx="5687648" cy="4573506"/>
          </a:xfrm>
          <a:custGeom>
            <a:avLst/>
            <a:gdLst>
              <a:gd name="connsiteX0" fmla="*/ 4641903 w 8531472"/>
              <a:gd name="connsiteY0" fmla="*/ 4752906 h 6861318"/>
              <a:gd name="connsiteX1" fmla="*/ 5946969 w 8531472"/>
              <a:gd name="connsiteY1" fmla="*/ 4752906 h 6861318"/>
              <a:gd name="connsiteX2" fmla="*/ 6474072 w 8531472"/>
              <a:gd name="connsiteY2" fmla="*/ 5807112 h 6861318"/>
              <a:gd name="connsiteX3" fmla="*/ 5946969 w 8531472"/>
              <a:gd name="connsiteY3" fmla="*/ 6861318 h 6861318"/>
              <a:gd name="connsiteX4" fmla="*/ 4641903 w 8531472"/>
              <a:gd name="connsiteY4" fmla="*/ 6861318 h 6861318"/>
              <a:gd name="connsiteX5" fmla="*/ 4114800 w 8531472"/>
              <a:gd name="connsiteY5" fmla="*/ 5807112 h 6861318"/>
              <a:gd name="connsiteX6" fmla="*/ 6699303 w 8531472"/>
              <a:gd name="connsiteY6" fmla="*/ 3576603 h 6861318"/>
              <a:gd name="connsiteX7" fmla="*/ 8004369 w 8531472"/>
              <a:gd name="connsiteY7" fmla="*/ 3576603 h 6861318"/>
              <a:gd name="connsiteX8" fmla="*/ 8531472 w 8531472"/>
              <a:gd name="connsiteY8" fmla="*/ 4630809 h 6861318"/>
              <a:gd name="connsiteX9" fmla="*/ 8004369 w 8531472"/>
              <a:gd name="connsiteY9" fmla="*/ 5685015 h 6861318"/>
              <a:gd name="connsiteX10" fmla="*/ 6699303 w 8531472"/>
              <a:gd name="connsiteY10" fmla="*/ 5685015 h 6861318"/>
              <a:gd name="connsiteX11" fmla="*/ 6172200 w 8531472"/>
              <a:gd name="connsiteY11" fmla="*/ 4630809 h 6861318"/>
              <a:gd name="connsiteX12" fmla="*/ 2584503 w 8531472"/>
              <a:gd name="connsiteY12" fmla="*/ 3576603 h 6861318"/>
              <a:gd name="connsiteX13" fmla="*/ 3889569 w 8531472"/>
              <a:gd name="connsiteY13" fmla="*/ 3576603 h 6861318"/>
              <a:gd name="connsiteX14" fmla="*/ 4416672 w 8531472"/>
              <a:gd name="connsiteY14" fmla="*/ 4630809 h 6861318"/>
              <a:gd name="connsiteX15" fmla="*/ 3889569 w 8531472"/>
              <a:gd name="connsiteY15" fmla="*/ 5685015 h 6861318"/>
              <a:gd name="connsiteX16" fmla="*/ 2584503 w 8531472"/>
              <a:gd name="connsiteY16" fmla="*/ 5685015 h 6861318"/>
              <a:gd name="connsiteX17" fmla="*/ 2057400 w 8531472"/>
              <a:gd name="connsiteY17" fmla="*/ 4630809 h 6861318"/>
              <a:gd name="connsiteX18" fmla="*/ 4641903 w 8531472"/>
              <a:gd name="connsiteY18" fmla="*/ 2376453 h 6861318"/>
              <a:gd name="connsiteX19" fmla="*/ 5946969 w 8531472"/>
              <a:gd name="connsiteY19" fmla="*/ 2376453 h 6861318"/>
              <a:gd name="connsiteX20" fmla="*/ 6474072 w 8531472"/>
              <a:gd name="connsiteY20" fmla="*/ 3430659 h 6861318"/>
              <a:gd name="connsiteX21" fmla="*/ 5946969 w 8531472"/>
              <a:gd name="connsiteY21" fmla="*/ 4484865 h 6861318"/>
              <a:gd name="connsiteX22" fmla="*/ 4641903 w 8531472"/>
              <a:gd name="connsiteY22" fmla="*/ 4484865 h 6861318"/>
              <a:gd name="connsiteX23" fmla="*/ 4114800 w 8531472"/>
              <a:gd name="connsiteY23" fmla="*/ 3430659 h 6861318"/>
              <a:gd name="connsiteX24" fmla="*/ 527103 w 8531472"/>
              <a:gd name="connsiteY24" fmla="*/ 2376453 h 6861318"/>
              <a:gd name="connsiteX25" fmla="*/ 1832169 w 8531472"/>
              <a:gd name="connsiteY25" fmla="*/ 2376453 h 6861318"/>
              <a:gd name="connsiteX26" fmla="*/ 2359272 w 8531472"/>
              <a:gd name="connsiteY26" fmla="*/ 3430659 h 6861318"/>
              <a:gd name="connsiteX27" fmla="*/ 1832169 w 8531472"/>
              <a:gd name="connsiteY27" fmla="*/ 4484865 h 6861318"/>
              <a:gd name="connsiteX28" fmla="*/ 527103 w 8531472"/>
              <a:gd name="connsiteY28" fmla="*/ 4484865 h 6861318"/>
              <a:gd name="connsiteX29" fmla="*/ 0 w 8531472"/>
              <a:gd name="connsiteY29" fmla="*/ 3430659 h 6861318"/>
              <a:gd name="connsiteX30" fmla="*/ 6699303 w 8531472"/>
              <a:gd name="connsiteY30" fmla="*/ 1200150 h 6861318"/>
              <a:gd name="connsiteX31" fmla="*/ 8004369 w 8531472"/>
              <a:gd name="connsiteY31" fmla="*/ 1200150 h 6861318"/>
              <a:gd name="connsiteX32" fmla="*/ 8531472 w 8531472"/>
              <a:gd name="connsiteY32" fmla="*/ 2254356 h 6861318"/>
              <a:gd name="connsiteX33" fmla="*/ 8004369 w 8531472"/>
              <a:gd name="connsiteY33" fmla="*/ 3308562 h 6861318"/>
              <a:gd name="connsiteX34" fmla="*/ 6699303 w 8531472"/>
              <a:gd name="connsiteY34" fmla="*/ 3308562 h 6861318"/>
              <a:gd name="connsiteX35" fmla="*/ 6172200 w 8531472"/>
              <a:gd name="connsiteY35" fmla="*/ 2254356 h 6861318"/>
              <a:gd name="connsiteX36" fmla="*/ 2584503 w 8531472"/>
              <a:gd name="connsiteY36" fmla="*/ 1200150 h 6861318"/>
              <a:gd name="connsiteX37" fmla="*/ 3889569 w 8531472"/>
              <a:gd name="connsiteY37" fmla="*/ 1200150 h 6861318"/>
              <a:gd name="connsiteX38" fmla="*/ 4416672 w 8531472"/>
              <a:gd name="connsiteY38" fmla="*/ 2254356 h 6861318"/>
              <a:gd name="connsiteX39" fmla="*/ 3889569 w 8531472"/>
              <a:gd name="connsiteY39" fmla="*/ 3308562 h 6861318"/>
              <a:gd name="connsiteX40" fmla="*/ 2584503 w 8531472"/>
              <a:gd name="connsiteY40" fmla="*/ 3308562 h 6861318"/>
              <a:gd name="connsiteX41" fmla="*/ 2057400 w 8531472"/>
              <a:gd name="connsiteY41" fmla="*/ 2254356 h 6861318"/>
              <a:gd name="connsiteX42" fmla="*/ 4641903 w 8531472"/>
              <a:gd name="connsiteY42" fmla="*/ 0 h 6861318"/>
              <a:gd name="connsiteX43" fmla="*/ 5946969 w 8531472"/>
              <a:gd name="connsiteY43" fmla="*/ 0 h 6861318"/>
              <a:gd name="connsiteX44" fmla="*/ 6474072 w 8531472"/>
              <a:gd name="connsiteY44" fmla="*/ 1054206 h 6861318"/>
              <a:gd name="connsiteX45" fmla="*/ 5946969 w 8531472"/>
              <a:gd name="connsiteY45" fmla="*/ 2108412 h 6861318"/>
              <a:gd name="connsiteX46" fmla="*/ 4641903 w 8531472"/>
              <a:gd name="connsiteY46" fmla="*/ 2108412 h 6861318"/>
              <a:gd name="connsiteX47" fmla="*/ 4114800 w 8531472"/>
              <a:gd name="connsiteY47" fmla="*/ 1054206 h 68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531472" h="6861318">
                <a:moveTo>
                  <a:pt x="4641903" y="4752906"/>
                </a:moveTo>
                <a:lnTo>
                  <a:pt x="5946969" y="4752906"/>
                </a:lnTo>
                <a:lnTo>
                  <a:pt x="6474072" y="5807112"/>
                </a:lnTo>
                <a:lnTo>
                  <a:pt x="5946969" y="6861318"/>
                </a:lnTo>
                <a:lnTo>
                  <a:pt x="4641903" y="6861318"/>
                </a:lnTo>
                <a:lnTo>
                  <a:pt x="4114800" y="5807112"/>
                </a:lnTo>
                <a:close/>
                <a:moveTo>
                  <a:pt x="6699303" y="3576603"/>
                </a:moveTo>
                <a:lnTo>
                  <a:pt x="8004369" y="3576603"/>
                </a:lnTo>
                <a:lnTo>
                  <a:pt x="8531472" y="4630809"/>
                </a:lnTo>
                <a:lnTo>
                  <a:pt x="8004369" y="5685015"/>
                </a:lnTo>
                <a:lnTo>
                  <a:pt x="6699303" y="5685015"/>
                </a:lnTo>
                <a:lnTo>
                  <a:pt x="6172200" y="4630809"/>
                </a:lnTo>
                <a:close/>
                <a:moveTo>
                  <a:pt x="2584503" y="3576603"/>
                </a:moveTo>
                <a:lnTo>
                  <a:pt x="3889569" y="3576603"/>
                </a:lnTo>
                <a:lnTo>
                  <a:pt x="4416672" y="4630809"/>
                </a:lnTo>
                <a:lnTo>
                  <a:pt x="3889569" y="5685015"/>
                </a:lnTo>
                <a:lnTo>
                  <a:pt x="2584503" y="5685015"/>
                </a:lnTo>
                <a:lnTo>
                  <a:pt x="2057400" y="4630809"/>
                </a:lnTo>
                <a:close/>
                <a:moveTo>
                  <a:pt x="4641903" y="2376453"/>
                </a:moveTo>
                <a:lnTo>
                  <a:pt x="5946969" y="2376453"/>
                </a:lnTo>
                <a:lnTo>
                  <a:pt x="6474072" y="3430659"/>
                </a:lnTo>
                <a:lnTo>
                  <a:pt x="5946969" y="4484865"/>
                </a:lnTo>
                <a:lnTo>
                  <a:pt x="4641903" y="4484865"/>
                </a:lnTo>
                <a:lnTo>
                  <a:pt x="4114800" y="3430659"/>
                </a:lnTo>
                <a:close/>
                <a:moveTo>
                  <a:pt x="527103" y="2376453"/>
                </a:moveTo>
                <a:lnTo>
                  <a:pt x="1832169" y="2376453"/>
                </a:lnTo>
                <a:lnTo>
                  <a:pt x="2359272" y="3430659"/>
                </a:lnTo>
                <a:lnTo>
                  <a:pt x="1832169" y="4484865"/>
                </a:lnTo>
                <a:lnTo>
                  <a:pt x="527103" y="4484865"/>
                </a:lnTo>
                <a:lnTo>
                  <a:pt x="0" y="3430659"/>
                </a:lnTo>
                <a:close/>
                <a:moveTo>
                  <a:pt x="6699303" y="1200150"/>
                </a:moveTo>
                <a:lnTo>
                  <a:pt x="8004369" y="1200150"/>
                </a:lnTo>
                <a:lnTo>
                  <a:pt x="8531472" y="2254356"/>
                </a:lnTo>
                <a:lnTo>
                  <a:pt x="8004369" y="3308562"/>
                </a:lnTo>
                <a:lnTo>
                  <a:pt x="6699303" y="3308562"/>
                </a:lnTo>
                <a:lnTo>
                  <a:pt x="6172200" y="2254356"/>
                </a:lnTo>
                <a:close/>
                <a:moveTo>
                  <a:pt x="2584503" y="1200150"/>
                </a:moveTo>
                <a:lnTo>
                  <a:pt x="3889569" y="1200150"/>
                </a:lnTo>
                <a:lnTo>
                  <a:pt x="4416672" y="2254356"/>
                </a:lnTo>
                <a:lnTo>
                  <a:pt x="3889569" y="3308562"/>
                </a:lnTo>
                <a:lnTo>
                  <a:pt x="2584503" y="3308562"/>
                </a:lnTo>
                <a:lnTo>
                  <a:pt x="2057400" y="2254356"/>
                </a:lnTo>
                <a:close/>
                <a:moveTo>
                  <a:pt x="4641903" y="0"/>
                </a:moveTo>
                <a:lnTo>
                  <a:pt x="5946969" y="0"/>
                </a:lnTo>
                <a:lnTo>
                  <a:pt x="6474072" y="1054206"/>
                </a:lnTo>
                <a:lnTo>
                  <a:pt x="5946969" y="2108412"/>
                </a:lnTo>
                <a:lnTo>
                  <a:pt x="4641903" y="2108412"/>
                </a:lnTo>
                <a:lnTo>
                  <a:pt x="4114800" y="10542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852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/>
          <p:cNvSpPr>
            <a:spLocks noGrp="1"/>
          </p:cNvSpPr>
          <p:nvPr>
            <p:ph type="pic" sz="quarter" idx="10"/>
          </p:nvPr>
        </p:nvSpPr>
        <p:spPr>
          <a:xfrm>
            <a:off x="882586" y="925470"/>
            <a:ext cx="5657118" cy="5321423"/>
          </a:xfrm>
          <a:custGeom>
            <a:avLst/>
            <a:gdLst>
              <a:gd name="connsiteX0" fmla="*/ 4212828 w 8485677"/>
              <a:gd name="connsiteY0" fmla="*/ 5647889 h 7983367"/>
              <a:gd name="connsiteX1" fmla="*/ 4446295 w 8485677"/>
              <a:gd name="connsiteY1" fmla="*/ 5744594 h 7983367"/>
              <a:gd name="connsiteX2" fmla="*/ 5283863 w 8485677"/>
              <a:gd name="connsiteY2" fmla="*/ 6582162 h 7983367"/>
              <a:gd name="connsiteX3" fmla="*/ 5283863 w 8485677"/>
              <a:gd name="connsiteY3" fmla="*/ 7049094 h 7983367"/>
              <a:gd name="connsiteX4" fmla="*/ 4446295 w 8485677"/>
              <a:gd name="connsiteY4" fmla="*/ 7886662 h 7983367"/>
              <a:gd name="connsiteX5" fmla="*/ 3979362 w 8485677"/>
              <a:gd name="connsiteY5" fmla="*/ 7886662 h 7983367"/>
              <a:gd name="connsiteX6" fmla="*/ 3141794 w 8485677"/>
              <a:gd name="connsiteY6" fmla="*/ 7049094 h 7983367"/>
              <a:gd name="connsiteX7" fmla="*/ 3141794 w 8485677"/>
              <a:gd name="connsiteY7" fmla="*/ 6582162 h 7983367"/>
              <a:gd name="connsiteX8" fmla="*/ 3979362 w 8485677"/>
              <a:gd name="connsiteY8" fmla="*/ 5744594 h 7983367"/>
              <a:gd name="connsiteX9" fmla="*/ 4212828 w 8485677"/>
              <a:gd name="connsiteY9" fmla="*/ 5647889 h 7983367"/>
              <a:gd name="connsiteX10" fmla="*/ 5735375 w 8485677"/>
              <a:gd name="connsiteY10" fmla="*/ 4235917 h 7983367"/>
              <a:gd name="connsiteX11" fmla="*/ 5968841 w 8485677"/>
              <a:gd name="connsiteY11" fmla="*/ 4332621 h 7983367"/>
              <a:gd name="connsiteX12" fmla="*/ 6806408 w 8485677"/>
              <a:gd name="connsiteY12" fmla="*/ 5170189 h 7983367"/>
              <a:gd name="connsiteX13" fmla="*/ 6806408 w 8485677"/>
              <a:gd name="connsiteY13" fmla="*/ 5637122 h 7983367"/>
              <a:gd name="connsiteX14" fmla="*/ 5968841 w 8485677"/>
              <a:gd name="connsiteY14" fmla="*/ 6474690 h 7983367"/>
              <a:gd name="connsiteX15" fmla="*/ 5501908 w 8485677"/>
              <a:gd name="connsiteY15" fmla="*/ 6474690 h 7983367"/>
              <a:gd name="connsiteX16" fmla="*/ 4664340 w 8485677"/>
              <a:gd name="connsiteY16" fmla="*/ 5637122 h 7983367"/>
              <a:gd name="connsiteX17" fmla="*/ 4664341 w 8485677"/>
              <a:gd name="connsiteY17" fmla="*/ 5170190 h 7983367"/>
              <a:gd name="connsiteX18" fmla="*/ 5501909 w 8485677"/>
              <a:gd name="connsiteY18" fmla="*/ 4332622 h 7983367"/>
              <a:gd name="connsiteX19" fmla="*/ 5735375 w 8485677"/>
              <a:gd name="connsiteY19" fmla="*/ 4235917 h 7983367"/>
              <a:gd name="connsiteX20" fmla="*/ 2690285 w 8485677"/>
              <a:gd name="connsiteY20" fmla="*/ 4235917 h 7983367"/>
              <a:gd name="connsiteX21" fmla="*/ 2923751 w 8485677"/>
              <a:gd name="connsiteY21" fmla="*/ 4332622 h 7983367"/>
              <a:gd name="connsiteX22" fmla="*/ 3761319 w 8485677"/>
              <a:gd name="connsiteY22" fmla="*/ 5170190 h 7983367"/>
              <a:gd name="connsiteX23" fmla="*/ 3761318 w 8485677"/>
              <a:gd name="connsiteY23" fmla="*/ 5637122 h 7983367"/>
              <a:gd name="connsiteX24" fmla="*/ 2923750 w 8485677"/>
              <a:gd name="connsiteY24" fmla="*/ 6474690 h 7983367"/>
              <a:gd name="connsiteX25" fmla="*/ 2456819 w 8485677"/>
              <a:gd name="connsiteY25" fmla="*/ 6474690 h 7983367"/>
              <a:gd name="connsiteX26" fmla="*/ 1619250 w 8485677"/>
              <a:gd name="connsiteY26" fmla="*/ 5637122 h 7983367"/>
              <a:gd name="connsiteX27" fmla="*/ 1619250 w 8485677"/>
              <a:gd name="connsiteY27" fmla="*/ 5170190 h 7983367"/>
              <a:gd name="connsiteX28" fmla="*/ 2456819 w 8485677"/>
              <a:gd name="connsiteY28" fmla="*/ 4332622 h 7983367"/>
              <a:gd name="connsiteX29" fmla="*/ 2690285 w 8485677"/>
              <a:gd name="connsiteY29" fmla="*/ 4235917 h 7983367"/>
              <a:gd name="connsiteX30" fmla="*/ 7317938 w 8485677"/>
              <a:gd name="connsiteY30" fmla="*/ 2823948 h 7983367"/>
              <a:gd name="connsiteX31" fmla="*/ 7551405 w 8485677"/>
              <a:gd name="connsiteY31" fmla="*/ 2920652 h 7983367"/>
              <a:gd name="connsiteX32" fmla="*/ 8388973 w 8485677"/>
              <a:gd name="connsiteY32" fmla="*/ 3758220 h 7983367"/>
              <a:gd name="connsiteX33" fmla="*/ 8388972 w 8485677"/>
              <a:gd name="connsiteY33" fmla="*/ 4225152 h 7983367"/>
              <a:gd name="connsiteX34" fmla="*/ 7551404 w 8485677"/>
              <a:gd name="connsiteY34" fmla="*/ 5062720 h 7983367"/>
              <a:gd name="connsiteX35" fmla="*/ 7084472 w 8485677"/>
              <a:gd name="connsiteY35" fmla="*/ 5062720 h 7983367"/>
              <a:gd name="connsiteX36" fmla="*/ 6246905 w 8485677"/>
              <a:gd name="connsiteY36" fmla="*/ 4225152 h 7983367"/>
              <a:gd name="connsiteX37" fmla="*/ 6246905 w 8485677"/>
              <a:gd name="connsiteY37" fmla="*/ 3758220 h 7983367"/>
              <a:gd name="connsiteX38" fmla="*/ 7084472 w 8485677"/>
              <a:gd name="connsiteY38" fmla="*/ 2920652 h 7983367"/>
              <a:gd name="connsiteX39" fmla="*/ 7317938 w 8485677"/>
              <a:gd name="connsiteY39" fmla="*/ 2823948 h 7983367"/>
              <a:gd name="connsiteX40" fmla="*/ 4212828 w 8485677"/>
              <a:gd name="connsiteY40" fmla="*/ 2823947 h 7983367"/>
              <a:gd name="connsiteX41" fmla="*/ 4446294 w 8485677"/>
              <a:gd name="connsiteY41" fmla="*/ 2920651 h 7983367"/>
              <a:gd name="connsiteX42" fmla="*/ 5283863 w 8485677"/>
              <a:gd name="connsiteY42" fmla="*/ 3758219 h 7983367"/>
              <a:gd name="connsiteX43" fmla="*/ 5283863 w 8485677"/>
              <a:gd name="connsiteY43" fmla="*/ 4225150 h 7983367"/>
              <a:gd name="connsiteX44" fmla="*/ 4446294 w 8485677"/>
              <a:gd name="connsiteY44" fmla="*/ 5062719 h 7983367"/>
              <a:gd name="connsiteX45" fmla="*/ 3979363 w 8485677"/>
              <a:gd name="connsiteY45" fmla="*/ 5062719 h 7983367"/>
              <a:gd name="connsiteX46" fmla="*/ 3141794 w 8485677"/>
              <a:gd name="connsiteY46" fmla="*/ 4225150 h 7983367"/>
              <a:gd name="connsiteX47" fmla="*/ 3141794 w 8485677"/>
              <a:gd name="connsiteY47" fmla="*/ 3758219 h 7983367"/>
              <a:gd name="connsiteX48" fmla="*/ 3979363 w 8485677"/>
              <a:gd name="connsiteY48" fmla="*/ 2920651 h 7983367"/>
              <a:gd name="connsiteX49" fmla="*/ 4212828 w 8485677"/>
              <a:gd name="connsiteY49" fmla="*/ 2823947 h 7983367"/>
              <a:gd name="connsiteX50" fmla="*/ 1167738 w 8485677"/>
              <a:gd name="connsiteY50" fmla="*/ 2823946 h 7983367"/>
              <a:gd name="connsiteX51" fmla="*/ 1401205 w 8485677"/>
              <a:gd name="connsiteY51" fmla="*/ 2920651 h 7983367"/>
              <a:gd name="connsiteX52" fmla="*/ 2238772 w 8485677"/>
              <a:gd name="connsiteY52" fmla="*/ 3758219 h 7983367"/>
              <a:gd name="connsiteX53" fmla="*/ 2238772 w 8485677"/>
              <a:gd name="connsiteY53" fmla="*/ 4225151 h 7983367"/>
              <a:gd name="connsiteX54" fmla="*/ 1401205 w 8485677"/>
              <a:gd name="connsiteY54" fmla="*/ 5062719 h 7983367"/>
              <a:gd name="connsiteX55" fmla="*/ 934271 w 8485677"/>
              <a:gd name="connsiteY55" fmla="*/ 5062719 h 7983367"/>
              <a:gd name="connsiteX56" fmla="*/ 96705 w 8485677"/>
              <a:gd name="connsiteY56" fmla="*/ 4225151 h 7983367"/>
              <a:gd name="connsiteX57" fmla="*/ 96705 w 8485677"/>
              <a:gd name="connsiteY57" fmla="*/ 3758219 h 7983367"/>
              <a:gd name="connsiteX58" fmla="*/ 934271 w 8485677"/>
              <a:gd name="connsiteY58" fmla="*/ 2920651 h 7983367"/>
              <a:gd name="connsiteX59" fmla="*/ 1167738 w 8485677"/>
              <a:gd name="connsiteY59" fmla="*/ 2823946 h 7983367"/>
              <a:gd name="connsiteX60" fmla="*/ 5799541 w 8485677"/>
              <a:gd name="connsiteY60" fmla="*/ 1411972 h 7983367"/>
              <a:gd name="connsiteX61" fmla="*/ 6033006 w 8485677"/>
              <a:gd name="connsiteY61" fmla="*/ 1508677 h 7983367"/>
              <a:gd name="connsiteX62" fmla="*/ 6870574 w 8485677"/>
              <a:gd name="connsiteY62" fmla="*/ 2346245 h 7983367"/>
              <a:gd name="connsiteX63" fmla="*/ 6870575 w 8485677"/>
              <a:gd name="connsiteY63" fmla="*/ 2813177 h 7983367"/>
              <a:gd name="connsiteX64" fmla="*/ 6033007 w 8485677"/>
              <a:gd name="connsiteY64" fmla="*/ 3650745 h 7983367"/>
              <a:gd name="connsiteX65" fmla="*/ 5566075 w 8485677"/>
              <a:gd name="connsiteY65" fmla="*/ 3650745 h 7983367"/>
              <a:gd name="connsiteX66" fmla="*/ 4728507 w 8485677"/>
              <a:gd name="connsiteY66" fmla="*/ 2813177 h 7983367"/>
              <a:gd name="connsiteX67" fmla="*/ 4728507 w 8485677"/>
              <a:gd name="connsiteY67" fmla="*/ 2346244 h 7983367"/>
              <a:gd name="connsiteX68" fmla="*/ 5566075 w 8485677"/>
              <a:gd name="connsiteY68" fmla="*/ 1508676 h 7983367"/>
              <a:gd name="connsiteX69" fmla="*/ 5799541 w 8485677"/>
              <a:gd name="connsiteY69" fmla="*/ 1411972 h 7983367"/>
              <a:gd name="connsiteX70" fmla="*/ 2690285 w 8485677"/>
              <a:gd name="connsiteY70" fmla="*/ 1411972 h 7983367"/>
              <a:gd name="connsiteX71" fmla="*/ 2923750 w 8485677"/>
              <a:gd name="connsiteY71" fmla="*/ 1508677 h 7983367"/>
              <a:gd name="connsiteX72" fmla="*/ 3761318 w 8485677"/>
              <a:gd name="connsiteY72" fmla="*/ 2346245 h 7983367"/>
              <a:gd name="connsiteX73" fmla="*/ 3761319 w 8485677"/>
              <a:gd name="connsiteY73" fmla="*/ 2813177 h 7983367"/>
              <a:gd name="connsiteX74" fmla="*/ 2923751 w 8485677"/>
              <a:gd name="connsiteY74" fmla="*/ 3650745 h 7983367"/>
              <a:gd name="connsiteX75" fmla="*/ 2456819 w 8485677"/>
              <a:gd name="connsiteY75" fmla="*/ 3650745 h 7983367"/>
              <a:gd name="connsiteX76" fmla="*/ 1619250 w 8485677"/>
              <a:gd name="connsiteY76" fmla="*/ 2813177 h 7983367"/>
              <a:gd name="connsiteX77" fmla="*/ 1619250 w 8485677"/>
              <a:gd name="connsiteY77" fmla="*/ 2346244 h 7983367"/>
              <a:gd name="connsiteX78" fmla="*/ 2456819 w 8485677"/>
              <a:gd name="connsiteY78" fmla="*/ 1508676 h 7983367"/>
              <a:gd name="connsiteX79" fmla="*/ 2690285 w 8485677"/>
              <a:gd name="connsiteY79" fmla="*/ 1411972 h 7983367"/>
              <a:gd name="connsiteX80" fmla="*/ 4212828 w 8485677"/>
              <a:gd name="connsiteY80" fmla="*/ 0 h 7983367"/>
              <a:gd name="connsiteX81" fmla="*/ 4446295 w 8485677"/>
              <a:gd name="connsiteY81" fmla="*/ 96705 h 7983367"/>
              <a:gd name="connsiteX82" fmla="*/ 5283863 w 8485677"/>
              <a:gd name="connsiteY82" fmla="*/ 934273 h 7983367"/>
              <a:gd name="connsiteX83" fmla="*/ 5283863 w 8485677"/>
              <a:gd name="connsiteY83" fmla="*/ 1401205 h 7983367"/>
              <a:gd name="connsiteX84" fmla="*/ 4446295 w 8485677"/>
              <a:gd name="connsiteY84" fmla="*/ 2238773 h 7983367"/>
              <a:gd name="connsiteX85" fmla="*/ 3979362 w 8485677"/>
              <a:gd name="connsiteY85" fmla="*/ 2238773 h 7983367"/>
              <a:gd name="connsiteX86" fmla="*/ 3141794 w 8485677"/>
              <a:gd name="connsiteY86" fmla="*/ 1401205 h 7983367"/>
              <a:gd name="connsiteX87" fmla="*/ 3141794 w 8485677"/>
              <a:gd name="connsiteY87" fmla="*/ 934273 h 7983367"/>
              <a:gd name="connsiteX88" fmla="*/ 3979362 w 8485677"/>
              <a:gd name="connsiteY88" fmla="*/ 96705 h 7983367"/>
              <a:gd name="connsiteX89" fmla="*/ 4212828 w 8485677"/>
              <a:gd name="connsiteY89" fmla="*/ 0 h 798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485677" h="7983367">
                <a:moveTo>
                  <a:pt x="4212828" y="5647889"/>
                </a:moveTo>
                <a:cubicBezTo>
                  <a:pt x="4297326" y="5647889"/>
                  <a:pt x="4381824" y="5680124"/>
                  <a:pt x="4446295" y="5744594"/>
                </a:cubicBezTo>
                <a:lnTo>
                  <a:pt x="5283863" y="6582162"/>
                </a:lnTo>
                <a:cubicBezTo>
                  <a:pt x="5412801" y="6711101"/>
                  <a:pt x="5412802" y="6920155"/>
                  <a:pt x="5283863" y="7049094"/>
                </a:cubicBezTo>
                <a:lnTo>
                  <a:pt x="4446295" y="7886662"/>
                </a:lnTo>
                <a:cubicBezTo>
                  <a:pt x="4317355" y="8015602"/>
                  <a:pt x="4108302" y="8015602"/>
                  <a:pt x="3979362" y="7886662"/>
                </a:cubicBezTo>
                <a:lnTo>
                  <a:pt x="3141794" y="7049094"/>
                </a:lnTo>
                <a:cubicBezTo>
                  <a:pt x="3012855" y="6920155"/>
                  <a:pt x="3012856" y="6711101"/>
                  <a:pt x="3141794" y="6582162"/>
                </a:cubicBezTo>
                <a:lnTo>
                  <a:pt x="3979362" y="5744594"/>
                </a:lnTo>
                <a:cubicBezTo>
                  <a:pt x="4043833" y="5680124"/>
                  <a:pt x="4128331" y="5647889"/>
                  <a:pt x="4212828" y="5647889"/>
                </a:cubicBezTo>
                <a:close/>
                <a:moveTo>
                  <a:pt x="5735375" y="4235917"/>
                </a:moveTo>
                <a:cubicBezTo>
                  <a:pt x="5819873" y="4235917"/>
                  <a:pt x="5904371" y="4268152"/>
                  <a:pt x="5968841" y="4332621"/>
                </a:cubicBezTo>
                <a:lnTo>
                  <a:pt x="6806408" y="5170189"/>
                </a:lnTo>
                <a:cubicBezTo>
                  <a:pt x="6935348" y="5299129"/>
                  <a:pt x="6935348" y="5508182"/>
                  <a:pt x="6806408" y="5637122"/>
                </a:cubicBezTo>
                <a:lnTo>
                  <a:pt x="5968841" y="6474690"/>
                </a:lnTo>
                <a:cubicBezTo>
                  <a:pt x="5839901" y="6603631"/>
                  <a:pt x="5630848" y="6603630"/>
                  <a:pt x="5501908" y="6474690"/>
                </a:cubicBezTo>
                <a:lnTo>
                  <a:pt x="4664340" y="5637122"/>
                </a:lnTo>
                <a:cubicBezTo>
                  <a:pt x="4535401" y="5508182"/>
                  <a:pt x="4535401" y="5299130"/>
                  <a:pt x="4664341" y="5170190"/>
                </a:cubicBezTo>
                <a:lnTo>
                  <a:pt x="5501909" y="4332622"/>
                </a:lnTo>
                <a:cubicBezTo>
                  <a:pt x="5566379" y="4268152"/>
                  <a:pt x="5650877" y="4235917"/>
                  <a:pt x="5735375" y="4235917"/>
                </a:cubicBezTo>
                <a:close/>
                <a:moveTo>
                  <a:pt x="2690285" y="4235917"/>
                </a:moveTo>
                <a:cubicBezTo>
                  <a:pt x="2774782" y="4235917"/>
                  <a:pt x="2859281" y="4268152"/>
                  <a:pt x="2923751" y="4332622"/>
                </a:cubicBezTo>
                <a:lnTo>
                  <a:pt x="3761319" y="5170190"/>
                </a:lnTo>
                <a:cubicBezTo>
                  <a:pt x="3890258" y="5299130"/>
                  <a:pt x="3890258" y="5508182"/>
                  <a:pt x="3761318" y="5637122"/>
                </a:cubicBezTo>
                <a:lnTo>
                  <a:pt x="2923750" y="6474690"/>
                </a:lnTo>
                <a:cubicBezTo>
                  <a:pt x="2794812" y="6603630"/>
                  <a:pt x="2585758" y="6603630"/>
                  <a:pt x="2456819" y="6474690"/>
                </a:cubicBezTo>
                <a:lnTo>
                  <a:pt x="1619250" y="5637122"/>
                </a:lnTo>
                <a:cubicBezTo>
                  <a:pt x="1490310" y="5508182"/>
                  <a:pt x="1490311" y="5299130"/>
                  <a:pt x="1619250" y="5170190"/>
                </a:cubicBezTo>
                <a:lnTo>
                  <a:pt x="2456819" y="4332622"/>
                </a:lnTo>
                <a:cubicBezTo>
                  <a:pt x="2521288" y="4268152"/>
                  <a:pt x="2605786" y="4235917"/>
                  <a:pt x="2690285" y="4235917"/>
                </a:cubicBezTo>
                <a:close/>
                <a:moveTo>
                  <a:pt x="7317938" y="2823948"/>
                </a:moveTo>
                <a:cubicBezTo>
                  <a:pt x="7402436" y="2823948"/>
                  <a:pt x="7486934" y="2856182"/>
                  <a:pt x="7551405" y="2920652"/>
                </a:cubicBezTo>
                <a:lnTo>
                  <a:pt x="8388973" y="3758220"/>
                </a:lnTo>
                <a:cubicBezTo>
                  <a:pt x="8517912" y="3887160"/>
                  <a:pt x="8517912" y="4096213"/>
                  <a:pt x="8388972" y="4225152"/>
                </a:cubicBezTo>
                <a:lnTo>
                  <a:pt x="7551404" y="5062720"/>
                </a:lnTo>
                <a:cubicBezTo>
                  <a:pt x="7422465" y="5191660"/>
                  <a:pt x="7213411" y="5191659"/>
                  <a:pt x="7084472" y="5062720"/>
                </a:cubicBezTo>
                <a:lnTo>
                  <a:pt x="6246905" y="4225152"/>
                </a:lnTo>
                <a:cubicBezTo>
                  <a:pt x="6117965" y="4096213"/>
                  <a:pt x="6117965" y="3887160"/>
                  <a:pt x="6246905" y="3758220"/>
                </a:cubicBezTo>
                <a:lnTo>
                  <a:pt x="7084472" y="2920652"/>
                </a:lnTo>
                <a:cubicBezTo>
                  <a:pt x="7148941" y="2856182"/>
                  <a:pt x="7233441" y="2823948"/>
                  <a:pt x="7317938" y="2823948"/>
                </a:cubicBezTo>
                <a:close/>
                <a:moveTo>
                  <a:pt x="4212828" y="2823947"/>
                </a:moveTo>
                <a:cubicBezTo>
                  <a:pt x="4297326" y="2823947"/>
                  <a:pt x="4381824" y="2856181"/>
                  <a:pt x="4446294" y="2920651"/>
                </a:cubicBezTo>
                <a:lnTo>
                  <a:pt x="5283863" y="3758219"/>
                </a:lnTo>
                <a:cubicBezTo>
                  <a:pt x="5412801" y="3887158"/>
                  <a:pt x="5412801" y="4096212"/>
                  <a:pt x="5283863" y="4225150"/>
                </a:cubicBezTo>
                <a:lnTo>
                  <a:pt x="4446294" y="5062719"/>
                </a:lnTo>
                <a:cubicBezTo>
                  <a:pt x="4317354" y="5191659"/>
                  <a:pt x="4108302" y="5191658"/>
                  <a:pt x="3979363" y="5062719"/>
                </a:cubicBezTo>
                <a:lnTo>
                  <a:pt x="3141794" y="4225150"/>
                </a:lnTo>
                <a:cubicBezTo>
                  <a:pt x="3012855" y="4096211"/>
                  <a:pt x="3012855" y="3887159"/>
                  <a:pt x="3141794" y="3758219"/>
                </a:cubicBezTo>
                <a:lnTo>
                  <a:pt x="3979363" y="2920651"/>
                </a:lnTo>
                <a:cubicBezTo>
                  <a:pt x="4043832" y="2856180"/>
                  <a:pt x="4128331" y="2823947"/>
                  <a:pt x="4212828" y="2823947"/>
                </a:cubicBezTo>
                <a:close/>
                <a:moveTo>
                  <a:pt x="1167738" y="2823946"/>
                </a:moveTo>
                <a:cubicBezTo>
                  <a:pt x="1252236" y="2823947"/>
                  <a:pt x="1336735" y="2856182"/>
                  <a:pt x="1401205" y="2920651"/>
                </a:cubicBezTo>
                <a:lnTo>
                  <a:pt x="2238772" y="3758219"/>
                </a:lnTo>
                <a:cubicBezTo>
                  <a:pt x="2367712" y="3887159"/>
                  <a:pt x="2367712" y="4096211"/>
                  <a:pt x="2238772" y="4225151"/>
                </a:cubicBezTo>
                <a:lnTo>
                  <a:pt x="1401205" y="5062719"/>
                </a:lnTo>
                <a:cubicBezTo>
                  <a:pt x="1272264" y="5191659"/>
                  <a:pt x="1063211" y="5191659"/>
                  <a:pt x="934271" y="5062719"/>
                </a:cubicBezTo>
                <a:lnTo>
                  <a:pt x="96705" y="4225151"/>
                </a:lnTo>
                <a:cubicBezTo>
                  <a:pt x="-32235" y="4096212"/>
                  <a:pt x="-32235" y="3887158"/>
                  <a:pt x="96705" y="3758219"/>
                </a:cubicBezTo>
                <a:lnTo>
                  <a:pt x="934271" y="2920651"/>
                </a:lnTo>
                <a:cubicBezTo>
                  <a:pt x="998742" y="2856182"/>
                  <a:pt x="1083240" y="2823946"/>
                  <a:pt x="1167738" y="2823946"/>
                </a:cubicBezTo>
                <a:close/>
                <a:moveTo>
                  <a:pt x="5799541" y="1411972"/>
                </a:moveTo>
                <a:cubicBezTo>
                  <a:pt x="5884039" y="1411972"/>
                  <a:pt x="5968537" y="1444207"/>
                  <a:pt x="6033006" y="1508677"/>
                </a:cubicBezTo>
                <a:lnTo>
                  <a:pt x="6870574" y="2346245"/>
                </a:lnTo>
                <a:cubicBezTo>
                  <a:pt x="6999514" y="2475185"/>
                  <a:pt x="6999514" y="2684237"/>
                  <a:pt x="6870575" y="2813177"/>
                </a:cubicBezTo>
                <a:lnTo>
                  <a:pt x="6033007" y="3650745"/>
                </a:lnTo>
                <a:cubicBezTo>
                  <a:pt x="5904067" y="3779684"/>
                  <a:pt x="5695014" y="3779684"/>
                  <a:pt x="5566075" y="3650745"/>
                </a:cubicBezTo>
                <a:lnTo>
                  <a:pt x="4728507" y="2813177"/>
                </a:lnTo>
                <a:cubicBezTo>
                  <a:pt x="4599567" y="2684237"/>
                  <a:pt x="4599567" y="2475184"/>
                  <a:pt x="4728507" y="2346244"/>
                </a:cubicBezTo>
                <a:lnTo>
                  <a:pt x="5566075" y="1508676"/>
                </a:lnTo>
                <a:cubicBezTo>
                  <a:pt x="5630544" y="1444207"/>
                  <a:pt x="5715043" y="1411972"/>
                  <a:pt x="5799541" y="1411972"/>
                </a:cubicBezTo>
                <a:close/>
                <a:moveTo>
                  <a:pt x="2690285" y="1411972"/>
                </a:moveTo>
                <a:cubicBezTo>
                  <a:pt x="2774783" y="1411973"/>
                  <a:pt x="2859281" y="1444207"/>
                  <a:pt x="2923750" y="1508677"/>
                </a:cubicBezTo>
                <a:lnTo>
                  <a:pt x="3761318" y="2346245"/>
                </a:lnTo>
                <a:cubicBezTo>
                  <a:pt x="3890258" y="2475185"/>
                  <a:pt x="3890258" y="2684237"/>
                  <a:pt x="3761319" y="2813177"/>
                </a:cubicBezTo>
                <a:lnTo>
                  <a:pt x="2923751" y="3650745"/>
                </a:lnTo>
                <a:cubicBezTo>
                  <a:pt x="2794812" y="3779684"/>
                  <a:pt x="2585758" y="3779684"/>
                  <a:pt x="2456819" y="3650745"/>
                </a:cubicBezTo>
                <a:lnTo>
                  <a:pt x="1619250" y="2813177"/>
                </a:lnTo>
                <a:cubicBezTo>
                  <a:pt x="1490311" y="2684237"/>
                  <a:pt x="1490311" y="2475184"/>
                  <a:pt x="1619250" y="2346244"/>
                </a:cubicBezTo>
                <a:lnTo>
                  <a:pt x="2456819" y="1508676"/>
                </a:lnTo>
                <a:cubicBezTo>
                  <a:pt x="2521288" y="1444207"/>
                  <a:pt x="2605787" y="1411972"/>
                  <a:pt x="2690285" y="1411972"/>
                </a:cubicBezTo>
                <a:close/>
                <a:moveTo>
                  <a:pt x="4212828" y="0"/>
                </a:moveTo>
                <a:cubicBezTo>
                  <a:pt x="4297326" y="0"/>
                  <a:pt x="4381825" y="32235"/>
                  <a:pt x="4446295" y="96705"/>
                </a:cubicBezTo>
                <a:lnTo>
                  <a:pt x="5283863" y="934273"/>
                </a:lnTo>
                <a:cubicBezTo>
                  <a:pt x="5412802" y="1063212"/>
                  <a:pt x="5412802" y="1272265"/>
                  <a:pt x="5283863" y="1401205"/>
                </a:cubicBezTo>
                <a:lnTo>
                  <a:pt x="4446295" y="2238773"/>
                </a:lnTo>
                <a:cubicBezTo>
                  <a:pt x="4317355" y="2367711"/>
                  <a:pt x="4108302" y="2367711"/>
                  <a:pt x="3979362" y="2238773"/>
                </a:cubicBezTo>
                <a:lnTo>
                  <a:pt x="3141794" y="1401205"/>
                </a:lnTo>
                <a:cubicBezTo>
                  <a:pt x="3012855" y="1272265"/>
                  <a:pt x="3012855" y="1063212"/>
                  <a:pt x="3141794" y="934273"/>
                </a:cubicBezTo>
                <a:lnTo>
                  <a:pt x="3979362" y="96705"/>
                </a:lnTo>
                <a:cubicBezTo>
                  <a:pt x="4043832" y="32235"/>
                  <a:pt x="4128331" y="0"/>
                  <a:pt x="4212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7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D763598E-2C74-4F7D-9D52-FC7063E6E571}"/>
              </a:ext>
            </a:extLst>
          </p:cNvPr>
          <p:cNvSpPr/>
          <p:nvPr userDrawn="1"/>
        </p:nvSpPr>
        <p:spPr>
          <a:xfrm>
            <a:off x="839305" y="0"/>
            <a:ext cx="113526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4">
            <a:extLst>
              <a:ext uri="{FF2B5EF4-FFF2-40B4-BE49-F238E27FC236}">
                <a16:creationId xmlns:a16="http://schemas.microsoft.com/office/drawing/2014/main" id="{82EC2FB6-24F2-4E19-898D-E19C30CBF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578" y="2650659"/>
            <a:ext cx="4437714" cy="16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5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/>
          <p:cNvSpPr>
            <a:spLocks noGrp="1"/>
          </p:cNvSpPr>
          <p:nvPr>
            <p:ph type="pic" sz="quarter" idx="10"/>
          </p:nvPr>
        </p:nvSpPr>
        <p:spPr>
          <a:xfrm>
            <a:off x="6134100" y="1071614"/>
            <a:ext cx="5041900" cy="4774992"/>
          </a:xfrm>
          <a:custGeom>
            <a:avLst/>
            <a:gdLst>
              <a:gd name="connsiteX0" fmla="*/ 3781425 w 7562850"/>
              <a:gd name="connsiteY0" fmla="*/ 3220244 h 7163594"/>
              <a:gd name="connsiteX1" fmla="*/ 3983017 w 7562850"/>
              <a:gd name="connsiteY1" fmla="*/ 3230424 h 7163594"/>
              <a:gd name="connsiteX2" fmla="*/ 4093122 w 7562850"/>
              <a:gd name="connsiteY2" fmla="*/ 3247228 h 7163594"/>
              <a:gd name="connsiteX3" fmla="*/ 4163942 w 7562850"/>
              <a:gd name="connsiteY3" fmla="*/ 3332014 h 7163594"/>
              <a:gd name="connsiteX4" fmla="*/ 5181794 w 7562850"/>
              <a:gd name="connsiteY4" fmla="*/ 3900794 h 7163594"/>
              <a:gd name="connsiteX5" fmla="*/ 5285857 w 7562850"/>
              <a:gd name="connsiteY5" fmla="*/ 3919037 h 7163594"/>
              <a:gd name="connsiteX6" fmla="*/ 5302865 w 7562850"/>
              <a:gd name="connsiteY6" fmla="*/ 3937751 h 7163594"/>
              <a:gd name="connsiteX7" fmla="*/ 5753100 w 7562850"/>
              <a:gd name="connsiteY7" fmla="*/ 5191919 h 7163594"/>
              <a:gd name="connsiteX8" fmla="*/ 3781425 w 7562850"/>
              <a:gd name="connsiteY8" fmla="*/ 7163594 h 7163594"/>
              <a:gd name="connsiteX9" fmla="*/ 1809750 w 7562850"/>
              <a:gd name="connsiteY9" fmla="*/ 5191919 h 7163594"/>
              <a:gd name="connsiteX10" fmla="*/ 2259985 w 7562850"/>
              <a:gd name="connsiteY10" fmla="*/ 3937751 h 7163594"/>
              <a:gd name="connsiteX11" fmla="*/ 2276993 w 7562850"/>
              <a:gd name="connsiteY11" fmla="*/ 3919037 h 7163594"/>
              <a:gd name="connsiteX12" fmla="*/ 2381056 w 7562850"/>
              <a:gd name="connsiteY12" fmla="*/ 3900794 h 7163594"/>
              <a:gd name="connsiteX13" fmla="*/ 3398908 w 7562850"/>
              <a:gd name="connsiteY13" fmla="*/ 3332014 h 7163594"/>
              <a:gd name="connsiteX14" fmla="*/ 3469728 w 7562850"/>
              <a:gd name="connsiteY14" fmla="*/ 3247228 h 7163594"/>
              <a:gd name="connsiteX15" fmla="*/ 3579833 w 7562850"/>
              <a:gd name="connsiteY15" fmla="*/ 3230424 h 7163594"/>
              <a:gd name="connsiteX16" fmla="*/ 3781425 w 7562850"/>
              <a:gd name="connsiteY16" fmla="*/ 3220244 h 7163594"/>
              <a:gd name="connsiteX17" fmla="*/ 5591175 w 7562850"/>
              <a:gd name="connsiteY17" fmla="*/ 0 h 7163594"/>
              <a:gd name="connsiteX18" fmla="*/ 7562850 w 7562850"/>
              <a:gd name="connsiteY18" fmla="*/ 1971675 h 7163594"/>
              <a:gd name="connsiteX19" fmla="*/ 5591175 w 7562850"/>
              <a:gd name="connsiteY19" fmla="*/ 3943350 h 7163594"/>
              <a:gd name="connsiteX20" fmla="*/ 5315434 w 7562850"/>
              <a:gd name="connsiteY20" fmla="*/ 3924222 h 7163594"/>
              <a:gd name="connsiteX21" fmla="*/ 5285857 w 7562850"/>
              <a:gd name="connsiteY21" fmla="*/ 3919037 h 7163594"/>
              <a:gd name="connsiteX22" fmla="*/ 5175610 w 7562850"/>
              <a:gd name="connsiteY22" fmla="*/ 3797735 h 7163594"/>
              <a:gd name="connsiteX23" fmla="*/ 4178786 w 7562850"/>
              <a:gd name="connsiteY23" fmla="*/ 3260302 h 7163594"/>
              <a:gd name="connsiteX24" fmla="*/ 4093122 w 7562850"/>
              <a:gd name="connsiteY24" fmla="*/ 3247228 h 7163594"/>
              <a:gd name="connsiteX25" fmla="*/ 3997121 w 7562850"/>
              <a:gd name="connsiteY25" fmla="*/ 3132294 h 7163594"/>
              <a:gd name="connsiteX26" fmla="*/ 3857471 w 7562850"/>
              <a:gd name="connsiteY26" fmla="*/ 2911493 h 7163594"/>
              <a:gd name="connsiteX27" fmla="*/ 3781425 w 7562850"/>
              <a:gd name="connsiteY27" fmla="*/ 2753632 h 7163594"/>
              <a:gd name="connsiteX28" fmla="*/ 3788406 w 7562850"/>
              <a:gd name="connsiteY28" fmla="*/ 2739140 h 7163594"/>
              <a:gd name="connsiteX29" fmla="*/ 3943350 w 7562850"/>
              <a:gd name="connsiteY29" fmla="*/ 1971675 h 7163594"/>
              <a:gd name="connsiteX30" fmla="*/ 3788406 w 7562850"/>
              <a:gd name="connsiteY30" fmla="*/ 1204211 h 7163594"/>
              <a:gd name="connsiteX31" fmla="*/ 3781425 w 7562850"/>
              <a:gd name="connsiteY31" fmla="*/ 1189719 h 7163594"/>
              <a:gd name="connsiteX32" fmla="*/ 3857471 w 7562850"/>
              <a:gd name="connsiteY32" fmla="*/ 1031858 h 7163594"/>
              <a:gd name="connsiteX33" fmla="*/ 5591175 w 7562850"/>
              <a:gd name="connsiteY33" fmla="*/ 0 h 7163594"/>
              <a:gd name="connsiteX34" fmla="*/ 1971675 w 7562850"/>
              <a:gd name="connsiteY34" fmla="*/ 0 h 7163594"/>
              <a:gd name="connsiteX35" fmla="*/ 3705379 w 7562850"/>
              <a:gd name="connsiteY35" fmla="*/ 1031858 h 7163594"/>
              <a:gd name="connsiteX36" fmla="*/ 3781425 w 7562850"/>
              <a:gd name="connsiteY36" fmla="*/ 1189719 h 7163594"/>
              <a:gd name="connsiteX37" fmla="*/ 3774444 w 7562850"/>
              <a:gd name="connsiteY37" fmla="*/ 1204211 h 7163594"/>
              <a:gd name="connsiteX38" fmla="*/ 3619500 w 7562850"/>
              <a:gd name="connsiteY38" fmla="*/ 1971675 h 7163594"/>
              <a:gd name="connsiteX39" fmla="*/ 3774444 w 7562850"/>
              <a:gd name="connsiteY39" fmla="*/ 2739140 h 7163594"/>
              <a:gd name="connsiteX40" fmla="*/ 3781425 w 7562850"/>
              <a:gd name="connsiteY40" fmla="*/ 2753632 h 7163594"/>
              <a:gd name="connsiteX41" fmla="*/ 3705379 w 7562850"/>
              <a:gd name="connsiteY41" fmla="*/ 2911493 h 7163594"/>
              <a:gd name="connsiteX42" fmla="*/ 3565729 w 7562850"/>
              <a:gd name="connsiteY42" fmla="*/ 3132294 h 7163594"/>
              <a:gd name="connsiteX43" fmla="*/ 3469728 w 7562850"/>
              <a:gd name="connsiteY43" fmla="*/ 3247228 h 7163594"/>
              <a:gd name="connsiteX44" fmla="*/ 3384064 w 7562850"/>
              <a:gd name="connsiteY44" fmla="*/ 3260302 h 7163594"/>
              <a:gd name="connsiteX45" fmla="*/ 2387240 w 7562850"/>
              <a:gd name="connsiteY45" fmla="*/ 3797735 h 7163594"/>
              <a:gd name="connsiteX46" fmla="*/ 2276993 w 7562850"/>
              <a:gd name="connsiteY46" fmla="*/ 3919037 h 7163594"/>
              <a:gd name="connsiteX47" fmla="*/ 2247416 w 7562850"/>
              <a:gd name="connsiteY47" fmla="*/ 3924222 h 7163594"/>
              <a:gd name="connsiteX48" fmla="*/ 1971675 w 7562850"/>
              <a:gd name="connsiteY48" fmla="*/ 3943350 h 7163594"/>
              <a:gd name="connsiteX49" fmla="*/ 0 w 7562850"/>
              <a:gd name="connsiteY49" fmla="*/ 1971675 h 7163594"/>
              <a:gd name="connsiteX50" fmla="*/ 1971675 w 7562850"/>
              <a:gd name="connsiteY50" fmla="*/ 0 h 716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562850" h="7163594">
                <a:moveTo>
                  <a:pt x="3781425" y="3220244"/>
                </a:moveTo>
                <a:cubicBezTo>
                  <a:pt x="3849483" y="3220244"/>
                  <a:pt x="3916735" y="3223693"/>
                  <a:pt x="3983017" y="3230424"/>
                </a:cubicBezTo>
                <a:lnTo>
                  <a:pt x="4093122" y="3247228"/>
                </a:lnTo>
                <a:lnTo>
                  <a:pt x="4163942" y="3332014"/>
                </a:lnTo>
                <a:cubicBezTo>
                  <a:pt x="4433263" y="3614494"/>
                  <a:pt x="4785590" y="3817131"/>
                  <a:pt x="5181794" y="3900794"/>
                </a:cubicBezTo>
                <a:lnTo>
                  <a:pt x="5285857" y="3919037"/>
                </a:lnTo>
                <a:lnTo>
                  <a:pt x="5302865" y="3937751"/>
                </a:lnTo>
                <a:cubicBezTo>
                  <a:pt x="5584136" y="4278573"/>
                  <a:pt x="5753100" y="4715514"/>
                  <a:pt x="5753100" y="5191919"/>
                </a:cubicBezTo>
                <a:cubicBezTo>
                  <a:pt x="5753100" y="6280845"/>
                  <a:pt x="4870351" y="7163594"/>
                  <a:pt x="3781425" y="7163594"/>
                </a:cubicBezTo>
                <a:cubicBezTo>
                  <a:pt x="2692499" y="7163594"/>
                  <a:pt x="1809750" y="6280845"/>
                  <a:pt x="1809750" y="5191919"/>
                </a:cubicBezTo>
                <a:cubicBezTo>
                  <a:pt x="1809750" y="4715514"/>
                  <a:pt x="1978714" y="4278573"/>
                  <a:pt x="2259985" y="3937751"/>
                </a:cubicBezTo>
                <a:lnTo>
                  <a:pt x="2276993" y="3919037"/>
                </a:lnTo>
                <a:lnTo>
                  <a:pt x="2381056" y="3900794"/>
                </a:lnTo>
                <a:cubicBezTo>
                  <a:pt x="2777260" y="3817131"/>
                  <a:pt x="3129588" y="3614494"/>
                  <a:pt x="3398908" y="3332014"/>
                </a:cubicBezTo>
                <a:lnTo>
                  <a:pt x="3469728" y="3247228"/>
                </a:lnTo>
                <a:lnTo>
                  <a:pt x="3579833" y="3230424"/>
                </a:lnTo>
                <a:cubicBezTo>
                  <a:pt x="3646115" y="3223693"/>
                  <a:pt x="3713367" y="3220244"/>
                  <a:pt x="3781425" y="3220244"/>
                </a:cubicBezTo>
                <a:close/>
                <a:moveTo>
                  <a:pt x="5591175" y="0"/>
                </a:moveTo>
                <a:cubicBezTo>
                  <a:pt x="6680101" y="0"/>
                  <a:pt x="7562850" y="882749"/>
                  <a:pt x="7562850" y="1971675"/>
                </a:cubicBezTo>
                <a:cubicBezTo>
                  <a:pt x="7562850" y="3060601"/>
                  <a:pt x="6680101" y="3943350"/>
                  <a:pt x="5591175" y="3943350"/>
                </a:cubicBezTo>
                <a:cubicBezTo>
                  <a:pt x="5497595" y="3943350"/>
                  <a:pt x="5405538" y="3936831"/>
                  <a:pt x="5315434" y="3924222"/>
                </a:cubicBezTo>
                <a:lnTo>
                  <a:pt x="5285857" y="3919037"/>
                </a:lnTo>
                <a:lnTo>
                  <a:pt x="5175610" y="3797735"/>
                </a:lnTo>
                <a:cubicBezTo>
                  <a:pt x="4908008" y="3530132"/>
                  <a:pt x="4563840" y="3339095"/>
                  <a:pt x="4178786" y="3260302"/>
                </a:cubicBezTo>
                <a:lnTo>
                  <a:pt x="4093122" y="3247228"/>
                </a:lnTo>
                <a:lnTo>
                  <a:pt x="3997121" y="3132294"/>
                </a:lnTo>
                <a:cubicBezTo>
                  <a:pt x="3945899" y="3062064"/>
                  <a:pt x="3899206" y="2988320"/>
                  <a:pt x="3857471" y="2911493"/>
                </a:cubicBezTo>
                <a:lnTo>
                  <a:pt x="3781425" y="2753632"/>
                </a:lnTo>
                <a:lnTo>
                  <a:pt x="3788406" y="2739140"/>
                </a:lnTo>
                <a:cubicBezTo>
                  <a:pt x="3888178" y="2503252"/>
                  <a:pt x="3943350" y="2243907"/>
                  <a:pt x="3943350" y="1971675"/>
                </a:cubicBezTo>
                <a:cubicBezTo>
                  <a:pt x="3943350" y="1699444"/>
                  <a:pt x="3888178" y="1440098"/>
                  <a:pt x="3788406" y="1204211"/>
                </a:cubicBezTo>
                <a:lnTo>
                  <a:pt x="3781425" y="1189719"/>
                </a:lnTo>
                <a:lnTo>
                  <a:pt x="3857471" y="1031858"/>
                </a:lnTo>
                <a:cubicBezTo>
                  <a:pt x="4191353" y="417237"/>
                  <a:pt x="4842538" y="0"/>
                  <a:pt x="5591175" y="0"/>
                </a:cubicBezTo>
                <a:close/>
                <a:moveTo>
                  <a:pt x="1971675" y="0"/>
                </a:moveTo>
                <a:cubicBezTo>
                  <a:pt x="2720312" y="0"/>
                  <a:pt x="3371497" y="417237"/>
                  <a:pt x="3705379" y="1031858"/>
                </a:cubicBezTo>
                <a:lnTo>
                  <a:pt x="3781425" y="1189719"/>
                </a:lnTo>
                <a:lnTo>
                  <a:pt x="3774444" y="1204211"/>
                </a:lnTo>
                <a:cubicBezTo>
                  <a:pt x="3674672" y="1440098"/>
                  <a:pt x="3619500" y="1699444"/>
                  <a:pt x="3619500" y="1971675"/>
                </a:cubicBezTo>
                <a:cubicBezTo>
                  <a:pt x="3619500" y="2243907"/>
                  <a:pt x="3674672" y="2503252"/>
                  <a:pt x="3774444" y="2739140"/>
                </a:cubicBezTo>
                <a:lnTo>
                  <a:pt x="3781425" y="2753632"/>
                </a:lnTo>
                <a:lnTo>
                  <a:pt x="3705379" y="2911493"/>
                </a:lnTo>
                <a:cubicBezTo>
                  <a:pt x="3663644" y="2988320"/>
                  <a:pt x="3616951" y="3062064"/>
                  <a:pt x="3565729" y="3132294"/>
                </a:cubicBezTo>
                <a:lnTo>
                  <a:pt x="3469728" y="3247228"/>
                </a:lnTo>
                <a:lnTo>
                  <a:pt x="3384064" y="3260302"/>
                </a:lnTo>
                <a:cubicBezTo>
                  <a:pt x="2999010" y="3339095"/>
                  <a:pt x="2654843" y="3530132"/>
                  <a:pt x="2387240" y="3797735"/>
                </a:cubicBezTo>
                <a:lnTo>
                  <a:pt x="2276993" y="3919037"/>
                </a:lnTo>
                <a:lnTo>
                  <a:pt x="2247416" y="3924222"/>
                </a:lnTo>
                <a:cubicBezTo>
                  <a:pt x="2157312" y="3936831"/>
                  <a:pt x="2065255" y="3943350"/>
                  <a:pt x="1971675" y="3943350"/>
                </a:cubicBezTo>
                <a:cubicBezTo>
                  <a:pt x="882749" y="3943350"/>
                  <a:pt x="0" y="3060601"/>
                  <a:pt x="0" y="1971675"/>
                </a:cubicBezTo>
                <a:cubicBezTo>
                  <a:pt x="0" y="882749"/>
                  <a:pt x="882749" y="0"/>
                  <a:pt x="19716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477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11684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25908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2"/>
          </p:nvPr>
        </p:nvSpPr>
        <p:spPr>
          <a:xfrm>
            <a:off x="40132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3"/>
          <p:cNvSpPr>
            <a:spLocks noGrp="1"/>
          </p:cNvSpPr>
          <p:nvPr>
            <p:ph type="pic" sz="quarter" idx="13"/>
          </p:nvPr>
        </p:nvSpPr>
        <p:spPr>
          <a:xfrm>
            <a:off x="11684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4"/>
          </p:nvPr>
        </p:nvSpPr>
        <p:spPr>
          <a:xfrm>
            <a:off x="25908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5"/>
          </p:nvPr>
        </p:nvSpPr>
        <p:spPr>
          <a:xfrm>
            <a:off x="40132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6"/>
          </p:nvPr>
        </p:nvSpPr>
        <p:spPr>
          <a:xfrm>
            <a:off x="11684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7"/>
          </p:nvPr>
        </p:nvSpPr>
        <p:spPr>
          <a:xfrm>
            <a:off x="25908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8"/>
          </p:nvPr>
        </p:nvSpPr>
        <p:spPr>
          <a:xfrm>
            <a:off x="40132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9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82296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3"/>
          </p:nvPr>
        </p:nvSpPr>
        <p:spPr>
          <a:xfrm>
            <a:off x="68072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5"/>
          </p:nvPr>
        </p:nvSpPr>
        <p:spPr>
          <a:xfrm>
            <a:off x="96520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7"/>
          </p:nvPr>
        </p:nvSpPr>
        <p:spPr>
          <a:xfrm>
            <a:off x="82296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8"/>
          </p:nvPr>
        </p:nvSpPr>
        <p:spPr>
          <a:xfrm>
            <a:off x="82296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07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16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14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96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45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38700-F0EB-4F38-897C-65408612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04947B-0096-4A76-BA59-84272FC5388B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AF4E8F-64EB-4BD9-B93A-97EB45D55D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3314" y="0"/>
            <a:ext cx="6008687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69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F24883-2FF0-499A-94C5-030DBE1E29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4632" y="3429530"/>
            <a:ext cx="9539705" cy="23554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86E71A-47CD-4F9D-AD7A-36BA85876A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3792" y="1529056"/>
            <a:ext cx="4334933" cy="4005173"/>
          </a:xfrm>
          <a:prstGeom prst="teardrop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1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620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89232" y="0"/>
            <a:ext cx="5902768" cy="6858000"/>
          </a:xfrm>
          <a:custGeom>
            <a:avLst/>
            <a:gdLst>
              <a:gd name="connsiteX0" fmla="*/ 4299386 w 8854152"/>
              <a:gd name="connsiteY0" fmla="*/ 0 h 10288588"/>
              <a:gd name="connsiteX1" fmla="*/ 8854152 w 8854152"/>
              <a:gd name="connsiteY1" fmla="*/ 0 h 10288588"/>
              <a:gd name="connsiteX2" fmla="*/ 8854152 w 8854152"/>
              <a:gd name="connsiteY2" fmla="*/ 10288588 h 10288588"/>
              <a:gd name="connsiteX3" fmla="*/ 4240823 w 8854152"/>
              <a:gd name="connsiteY3" fmla="*/ 10288588 h 10288588"/>
              <a:gd name="connsiteX4" fmla="*/ 618147 w 8854152"/>
              <a:gd name="connsiteY4" fmla="*/ 6665913 h 10288588"/>
              <a:gd name="connsiteX5" fmla="*/ 618147 w 8854152"/>
              <a:gd name="connsiteY5" fmla="*/ 3681239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4152" h="10288588">
                <a:moveTo>
                  <a:pt x="4299386" y="0"/>
                </a:moveTo>
                <a:lnTo>
                  <a:pt x="8854152" y="0"/>
                </a:lnTo>
                <a:lnTo>
                  <a:pt x="8854152" y="10288588"/>
                </a:lnTo>
                <a:lnTo>
                  <a:pt x="4240823" y="10288588"/>
                </a:lnTo>
                <a:lnTo>
                  <a:pt x="618147" y="6665913"/>
                </a:lnTo>
                <a:cubicBezTo>
                  <a:pt x="-206048" y="5841717"/>
                  <a:pt x="-206048" y="4505434"/>
                  <a:pt x="618147" y="36812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7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66530" y="3093729"/>
            <a:ext cx="2913321" cy="1846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93265" y="3093729"/>
            <a:ext cx="6785935" cy="1846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882190" y="0"/>
            <a:ext cx="6743281" cy="46917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625470" y="4691778"/>
            <a:ext cx="1566529" cy="2166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8"/>
          <p:cNvSpPr>
            <a:spLocks noGrp="1"/>
          </p:cNvSpPr>
          <p:nvPr>
            <p:ph type="pic" sz="quarter" idx="11"/>
          </p:nvPr>
        </p:nvSpPr>
        <p:spPr>
          <a:xfrm>
            <a:off x="6787553" y="0"/>
            <a:ext cx="4522381" cy="222540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8">
            <a:extLst>
              <a:ext uri="{FF2B5EF4-FFF2-40B4-BE49-F238E27FC236}">
                <a16:creationId xmlns:a16="http://schemas.microsoft.com/office/drawing/2014/main" id="{B51F7771-1068-4841-AE29-9BBA136477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1372" y="-1"/>
            <a:ext cx="1192713" cy="68580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41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66274" y="2737430"/>
            <a:ext cx="2866190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077F692-11CB-4985-82B1-EA342B69D2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2464" y="2737430"/>
            <a:ext cx="2866190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AEABF34-3E61-4F02-A76B-C8669762DB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8654" y="2737430"/>
            <a:ext cx="2866190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51546D7-5C9A-4BA6-A3C4-7ECF5F3E78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4844" y="2737430"/>
            <a:ext cx="2727157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0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400674" y="3745253"/>
            <a:ext cx="1925813" cy="3112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400674" y="0"/>
            <a:ext cx="1925813" cy="3112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413142" y="1872627"/>
            <a:ext cx="2284309" cy="3112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3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324600" y="2939261"/>
            <a:ext cx="2946400" cy="3918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318500" y="979892"/>
            <a:ext cx="2946400" cy="3918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94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855369" y="2939261"/>
            <a:ext cx="3415631" cy="3918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775031" y="0"/>
            <a:ext cx="3416969" cy="48986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14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7467601" y="1"/>
            <a:ext cx="3818021" cy="6857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5566610" y="1988860"/>
            <a:ext cx="3304673" cy="13901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4660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207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58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58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4062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8226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4047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 Narrow" panose="020B0606020202030204"/>
                <a:ea typeface="Trebuchet MS" panose="020B0603020202020204"/>
                <a:cs typeface="Trebuchet MS" panose="020B0603020202020204"/>
              </a:rPr>
              <a:t>‹nº›</a:t>
            </a:fld>
            <a:endParaRPr>
              <a:latin typeface="Arial Narrow" panose="020B0606020202030204"/>
              <a:ea typeface="Trebuchet MS" panose="020B0603020202020204"/>
              <a:cs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79677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09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F76EF5-71DE-4057-A7E9-CDCE68A514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08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B0278E-CE93-45CC-9A4D-BC900C80A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2403" y="2650658"/>
            <a:ext cx="4437716" cy="168111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rgbClr val="50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0841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DA30BA71-74EF-4F8E-A690-A470E8ABC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4FB4B378-9836-F9AD-548C-6F7A3BCAE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02" y="2718749"/>
            <a:ext cx="4448130" cy="14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6356" y="275471"/>
            <a:ext cx="10320000" cy="58471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3733"/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2021 Fujitsu Limited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1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6000" y="836614"/>
            <a:ext cx="11520000" cy="56165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801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Fujitsu Sans" panose="020B0404060202020204" pitchFamily="34" charset="0"/>
              </a:defRPr>
            </a:lvl1pPr>
          </a:lstStyle>
          <a:p>
            <a:r>
              <a:rPr lang="en-US" altLang="ja-JP" dirty="0"/>
              <a:t>Master title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1195C95A-030B-42EE-9D8D-E0455A77345A}" type="slidenum">
              <a:rPr lang="de-DE" altLang="ja-JP"/>
              <a:pPr/>
              <a:t>‹nº›</a:t>
            </a:fld>
            <a:endParaRPr lang="de-DE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altLang="ja-JP" dirty="0"/>
              <a:t>©2020 Fujitsu do </a:t>
            </a:r>
            <a:r>
              <a:rPr lang="en-US" altLang="ja-JP" dirty="0" err="1"/>
              <a:t>Brasil</a:t>
            </a:r>
            <a:r>
              <a:rPr lang="en-US" altLang="ja-JP" dirty="0"/>
              <a:t> Ltda.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3026167903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4436" y="1316569"/>
            <a:ext cx="11523133" cy="50884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235779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16124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4436" y="1316569"/>
            <a:ext cx="11523133" cy="50884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3539359"/>
      </p:ext>
    </p:extLst>
  </p:cSld>
  <p:clrMapOvr>
    <a:masterClrMapping/>
  </p:clrMapOvr>
  <p:transition spd="slow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3CC7F0B-AADE-412C-B60A-4E0FC1476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845" y="1"/>
            <a:ext cx="6094155" cy="685799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D129C6F-86A0-4BA7-9ADB-9DE008E7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851" y="1731463"/>
            <a:ext cx="4367999" cy="3394028"/>
          </a:xfrm>
          <a:prstGeom prst="rect">
            <a:avLst/>
          </a:prstGeom>
        </p:spPr>
      </p:pic>
      <p:grpSp>
        <p:nvGrpSpPr>
          <p:cNvPr id="21" name="Group 22" descr="Fujitsu">
            <a:extLst>
              <a:ext uri="{FF2B5EF4-FFF2-40B4-BE49-F238E27FC236}">
                <a16:creationId xmlns:a16="http://schemas.microsoft.com/office/drawing/2014/main" id="{ED34983F-F1BF-4AAF-BDB0-BB42492764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87567" y="323745"/>
            <a:ext cx="1291692" cy="629564"/>
            <a:chOff x="8012114" y="249161"/>
            <a:chExt cx="892174" cy="434841"/>
          </a:xfrm>
        </p:grpSpPr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5AB30F24-4A86-462F-B18A-40464E8E6E3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2361F67D-9639-4498-981B-E168993B94D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AF1DF29F-C29B-4DF4-8CDE-A37C78D950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E66184CE-B460-42B6-AC1B-7A7202CFF54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00B6AC7B-8C33-466A-8C33-7D1FB9ED240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8" name="Freeform 39">
              <a:extLst>
                <a:ext uri="{FF2B5EF4-FFF2-40B4-BE49-F238E27FC236}">
                  <a16:creationId xmlns:a16="http://schemas.microsoft.com/office/drawing/2014/main" id="{56CCF0F8-4F0F-4F17-9FE9-7DF0DB5D130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9" name="Freeform 40">
              <a:extLst>
                <a:ext uri="{FF2B5EF4-FFF2-40B4-BE49-F238E27FC236}">
                  <a16:creationId xmlns:a16="http://schemas.microsoft.com/office/drawing/2014/main" id="{D9F3E2D0-804F-435B-9365-8E5EBF3AAFE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1E7F0BE7-8A45-40E6-B1AA-EF7159532B4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/>
              <a:t>© 2021 Fujitsu Limited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C3468B-D18B-4488-B70F-EE038FBC8715}"/>
              </a:ext>
            </a:extLst>
          </p:cNvPr>
          <p:cNvSpPr txBox="1"/>
          <p:nvPr userDrawn="1"/>
        </p:nvSpPr>
        <p:spPr>
          <a:xfrm>
            <a:off x="172268" y="2676130"/>
            <a:ext cx="3776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600" b="1" baseline="0" dirty="0"/>
              <a:t>Thank you</a:t>
            </a:r>
            <a:endParaRPr kumimoji="1" lang="ja-JP" altLang="en-US" sz="5600" b="1" baseline="0" dirty="0"/>
          </a:p>
        </p:txBody>
      </p:sp>
    </p:spTree>
    <p:extLst>
      <p:ext uri="{BB962C8B-B14F-4D97-AF65-F5344CB8AC3E}">
        <p14:creationId xmlns:p14="http://schemas.microsoft.com/office/powerpoint/2010/main" val="39121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400" b="1">
                <a:effectLst/>
                <a:latin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r>
              <a:rPr lang="en-US" altLang="ja-JP" dirty="0"/>
              <a:t>(Title)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1195C95A-030B-42EE-9D8D-E0455A77345A}" type="slidenum">
              <a:rPr lang="de-DE" altLang="ja-JP">
                <a:solidFill>
                  <a:srgbClr val="000000"/>
                </a:solidFill>
              </a:rPr>
              <a:pPr/>
              <a:t>‹nº›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2" hasCustomPrompt="1"/>
          </p:nvPr>
        </p:nvSpPr>
        <p:spPr>
          <a:xfrm>
            <a:off x="239187" y="908050"/>
            <a:ext cx="11618383" cy="79275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kumimoji="1" lang="en-US" altLang="ja-JP" dirty="0"/>
              <a:t>Text…</a:t>
            </a:r>
          </a:p>
          <a:p>
            <a:pPr lvl="0"/>
            <a:r>
              <a:rPr kumimoji="1" lang="en-US" altLang="ja-JP" dirty="0"/>
              <a:t>Text…</a:t>
            </a:r>
            <a:endParaRPr kumimoji="1" lang="ja-JP" altLang="en-US" dirty="0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80720" y="6653214"/>
            <a:ext cx="536363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altLang="ja-JP" dirty="0">
                <a:solidFill>
                  <a:srgbClr val="000000"/>
                </a:solidFill>
                <a:ea typeface="ＭＳ Ｐゴシック" pitchFamily="50" charset="-128"/>
              </a:rPr>
              <a:t>Copyright 2017 FUJITSU LIMITED</a:t>
            </a:r>
          </a:p>
        </p:txBody>
      </p:sp>
    </p:spTree>
    <p:extLst>
      <p:ext uri="{BB962C8B-B14F-4D97-AF65-F5344CB8AC3E}">
        <p14:creationId xmlns:p14="http://schemas.microsoft.com/office/powerpoint/2010/main" val="31093582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447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839305" y="0"/>
            <a:ext cx="11352695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sv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29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71.xml"/><Relationship Id="rId68" Type="http://schemas.openxmlformats.org/officeDocument/2006/relationships/slideLayout" Target="../slideLayouts/slideLayout76.xml"/><Relationship Id="rId84" Type="http://schemas.openxmlformats.org/officeDocument/2006/relationships/image" Target="../media/image8.png"/><Relationship Id="rId1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19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61.xml"/><Relationship Id="rId58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82.xml"/><Relationship Id="rId79" Type="http://schemas.openxmlformats.org/officeDocument/2006/relationships/image" Target="../media/image3.svg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64" Type="http://schemas.openxmlformats.org/officeDocument/2006/relationships/slideLayout" Target="../slideLayouts/slideLayout72.xml"/><Relationship Id="rId69" Type="http://schemas.openxmlformats.org/officeDocument/2006/relationships/slideLayout" Target="../slideLayouts/slideLayout77.xml"/><Relationship Id="rId77" Type="http://schemas.openxmlformats.org/officeDocument/2006/relationships/image" Target="../media/image19.jpeg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72" Type="http://schemas.openxmlformats.org/officeDocument/2006/relationships/slideLayout" Target="../slideLayouts/slideLayout80.xml"/><Relationship Id="rId80" Type="http://schemas.openxmlformats.org/officeDocument/2006/relationships/image" Target="../media/image4.png"/><Relationship Id="rId85" Type="http://schemas.openxmlformats.org/officeDocument/2006/relationships/image" Target="../media/image9.svg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59" Type="http://schemas.openxmlformats.org/officeDocument/2006/relationships/slideLayout" Target="../slideLayouts/slideLayout67.xml"/><Relationship Id="rId67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62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78.xml"/><Relationship Id="rId75" Type="http://schemas.openxmlformats.org/officeDocument/2006/relationships/slideLayout" Target="../slideLayouts/slideLayout83.xml"/><Relationship Id="rId83" Type="http://schemas.openxmlformats.org/officeDocument/2006/relationships/image" Target="../media/image7.sv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Relationship Id="rId60" Type="http://schemas.openxmlformats.org/officeDocument/2006/relationships/slideLayout" Target="../slideLayouts/slideLayout68.xml"/><Relationship Id="rId65" Type="http://schemas.openxmlformats.org/officeDocument/2006/relationships/slideLayout" Target="../slideLayouts/slideLayout73.xml"/><Relationship Id="rId73" Type="http://schemas.openxmlformats.org/officeDocument/2006/relationships/slideLayout" Target="../slideLayouts/slideLayout81.xml"/><Relationship Id="rId78" Type="http://schemas.openxmlformats.org/officeDocument/2006/relationships/image" Target="../media/image2.png"/><Relationship Id="rId81" Type="http://schemas.openxmlformats.org/officeDocument/2006/relationships/image" Target="../media/image5.svg"/><Relationship Id="rId86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42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7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10.xml"/><Relationship Id="rId29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32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66" Type="http://schemas.openxmlformats.org/officeDocument/2006/relationships/slideLayout" Target="../slideLayouts/slideLayout74.xml"/><Relationship Id="rId61" Type="http://schemas.openxmlformats.org/officeDocument/2006/relationships/slideLayout" Target="../slideLayouts/slideLayout69.xml"/><Relationship Id="rId8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AD0018C4-4210-4ACA-99FC-E978AF1822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5" y="530"/>
            <a:ext cx="11350725" cy="685694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6E74919-5EAC-4CC9-A5C6-0690FF35EFCC}"/>
              </a:ext>
            </a:extLst>
          </p:cNvPr>
          <p:cNvSpPr/>
          <p:nvPr userDrawn="1"/>
        </p:nvSpPr>
        <p:spPr>
          <a:xfrm>
            <a:off x="0" y="0"/>
            <a:ext cx="841275" cy="766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1594E50-2015-4348-917E-A4620B417442}"/>
              </a:ext>
            </a:extLst>
          </p:cNvPr>
          <p:cNvSpPr txBox="1"/>
          <p:nvPr userDrawn="1"/>
        </p:nvSpPr>
        <p:spPr>
          <a:xfrm rot="16200000">
            <a:off x="-2214734" y="3556568"/>
            <a:ext cx="5269941" cy="23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0" i="0">
                <a:solidFill>
                  <a:srgbClr val="0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EVOLUTI</a:t>
            </a:r>
            <a:r>
              <a:rPr lang="en-US" sz="800" b="1" i="0">
                <a:solidFill>
                  <a:srgbClr val="C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ON</a:t>
            </a:r>
            <a:endParaRPr lang="ru-RU" sz="800" b="1" i="0">
              <a:solidFill>
                <a:srgbClr val="C00000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7">
            <a:extLst>
              <a:ext uri="{FF2B5EF4-FFF2-40B4-BE49-F238E27FC236}">
                <a16:creationId xmlns:a16="http://schemas.microsoft.com/office/drawing/2014/main" id="{4CBCFC1E-77DE-46C4-A30D-84E6C6E98A14}"/>
              </a:ext>
            </a:extLst>
          </p:cNvPr>
          <p:cNvCxnSpPr/>
          <p:nvPr userDrawn="1"/>
        </p:nvCxnSpPr>
        <p:spPr>
          <a:xfrm>
            <a:off x="841275" y="0"/>
            <a:ext cx="0" cy="6858000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3B7E4583-05F5-4FC9-A8C3-EE66851877B3}"/>
              </a:ext>
            </a:extLst>
          </p:cNvPr>
          <p:cNvSpPr txBox="1"/>
          <p:nvPr userDrawn="1"/>
        </p:nvSpPr>
        <p:spPr>
          <a:xfrm>
            <a:off x="1054546" y="6425014"/>
            <a:ext cx="5270755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733" b="0" i="0">
                <a:solidFill>
                  <a:srgbClr val="0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We build the next level of Ricoh, </a:t>
            </a:r>
            <a:r>
              <a:rPr lang="en-US" sz="733" b="1" i="0">
                <a:solidFill>
                  <a:srgbClr val="C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TOGETHER</a:t>
            </a:r>
            <a:r>
              <a:rPr lang="en-US" sz="733" b="0" i="0">
                <a:solidFill>
                  <a:srgbClr val="0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 </a:t>
            </a:r>
            <a:endParaRPr lang="ru-RU" sz="733" b="0" i="0">
              <a:solidFill>
                <a:srgbClr val="000000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4499C0B-2B24-4BE8-93CA-18A4A400F37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9554" y="5958475"/>
            <a:ext cx="308416" cy="329579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28608B6-EE39-4859-A95A-F9A0A8049A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78037" y="5718559"/>
            <a:ext cx="205891" cy="22001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B92C097-3D7A-4AAD-B9C4-C8C464B6B22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0106" y="5633362"/>
            <a:ext cx="162007" cy="17312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8C81F16-43B1-44CE-A570-FB00DD6000D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0112" y="271082"/>
            <a:ext cx="639310" cy="2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0" r:id="rId6"/>
    <p:sldLayoutId id="2147483671" r:id="rId7"/>
    <p:sldLayoutId id="2147483672" r:id="rId8"/>
  </p:sldLayoutIdLst>
  <p:txStyles>
    <p:titleStyle>
      <a:lvl1pPr algn="l" defTabSz="609539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85" indent="-152385" algn="l" defTabSz="6095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Patrón de fondo&#10;&#10;Descripción generada automáticamente">
            <a:extLst>
              <a:ext uri="{FF2B5EF4-FFF2-40B4-BE49-F238E27FC236}">
                <a16:creationId xmlns:a16="http://schemas.microsoft.com/office/drawing/2014/main" id="{3156F601-BD96-4EBA-BA6A-69FA5F10961D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5" y="530"/>
            <a:ext cx="11350725" cy="685694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841275" cy="766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-2214734" y="3556568"/>
            <a:ext cx="5269941" cy="23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0" i="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From </a:t>
            </a:r>
            <a:r>
              <a:rPr lang="en-US" sz="800" b="1" i="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Now to </a:t>
            </a:r>
            <a:r>
              <a:rPr lang="en-US" sz="800" b="1" i="0">
                <a:solidFill>
                  <a:schemeClr val="accent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WOW</a:t>
            </a:r>
            <a:endParaRPr lang="ru-RU" sz="800" b="1" i="0">
              <a:solidFill>
                <a:schemeClr val="accent1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8"/>
          <p:cNvSpPr/>
          <p:nvPr userDrawn="1"/>
        </p:nvSpPr>
        <p:spPr>
          <a:xfrm>
            <a:off x="248849" y="6416180"/>
            <a:ext cx="381836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933" b="1" baseline="0" smtClean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pPr algn="ctr"/>
              <a:t>‹nº›</a:t>
            </a:fld>
            <a:endParaRPr lang="ru-RU" sz="1333" b="1" baseline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41275" y="0"/>
            <a:ext cx="0" cy="6858000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áfico 27">
            <a:extLst>
              <a:ext uri="{FF2B5EF4-FFF2-40B4-BE49-F238E27FC236}">
                <a16:creationId xmlns:a16="http://schemas.microsoft.com/office/drawing/2014/main" id="{2BD2C421-5364-4E63-B151-2371114A3998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09554" y="5958475"/>
            <a:ext cx="308416" cy="32957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2FFBFB07-71BE-4244-A91F-B5620E4F793F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 flipH="1">
            <a:off x="478037" y="5718559"/>
            <a:ext cx="205891" cy="220019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8F66898B-7797-4C66-97D1-3ECBB7892FF4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00106" y="5633362"/>
            <a:ext cx="162007" cy="17312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D5C41A0-49F2-4865-9CC7-7BDD86E4BB32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20112" y="271082"/>
            <a:ext cx="639310" cy="219729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3B817415-5B08-796E-354F-A1B6EA8F787F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13" y="6157842"/>
            <a:ext cx="1101520" cy="3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8" r:id="rId64"/>
    <p:sldLayoutId id="2147483739" r:id="rId65"/>
    <p:sldLayoutId id="2147483740" r:id="rId66"/>
    <p:sldLayoutId id="2147483741" r:id="rId67"/>
    <p:sldLayoutId id="2147483792" r:id="rId68"/>
    <p:sldLayoutId id="2147483796" r:id="rId69"/>
    <p:sldLayoutId id="2147483798" r:id="rId70"/>
    <p:sldLayoutId id="2147483809" r:id="rId71"/>
    <p:sldLayoutId id="2147483810" r:id="rId72"/>
    <p:sldLayoutId id="2147483811" r:id="rId73"/>
    <p:sldLayoutId id="2147483813" r:id="rId74"/>
    <p:sldLayoutId id="2147483814" r:id="rId7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jpe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gif"/><Relationship Id="rId7" Type="http://schemas.openxmlformats.org/officeDocument/2006/relationships/image" Target="../media/image82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73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ndre.cardoso@ricoh-la.com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422ED52-3087-74CE-C9F5-197C21BD3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"/>
            <a:ext cx="12192000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15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00" dirty="0"/>
              <a:t>	</a:t>
            </a:r>
            <a:br>
              <a:rPr lang="pt-BR" sz="2600" dirty="0"/>
            </a:br>
            <a:r>
              <a:rPr lang="pt-BR" sz="2600" dirty="0"/>
              <a:t>	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33150" y="1300241"/>
            <a:ext cx="11182649" cy="5088467"/>
          </a:xfrm>
        </p:spPr>
        <p:txBody>
          <a:bodyPr>
            <a:normAutofit/>
          </a:bodyPr>
          <a:lstStyle/>
          <a:p>
            <a:r>
              <a:rPr lang="pt-BR" sz="2667" dirty="0"/>
              <a:t>Existem normas, decretos e portarias setoriais que ditam regras especificas para cada atividade</a:t>
            </a:r>
            <a:r>
              <a:rPr lang="pt-BR" dirty="0"/>
              <a:t>:</a:t>
            </a:r>
          </a:p>
          <a:p>
            <a:pPr lvl="1"/>
            <a:r>
              <a:rPr lang="pt-BR" dirty="0" err="1"/>
              <a:t>Ex</a:t>
            </a:r>
            <a:r>
              <a:rPr lang="pt-BR" dirty="0"/>
              <a:t>:</a:t>
            </a:r>
          </a:p>
          <a:p>
            <a:pPr lvl="2"/>
            <a:r>
              <a:rPr lang="pt-BR" dirty="0"/>
              <a:t>Decreto 9235/17– Acervo acadêmico Digital</a:t>
            </a:r>
          </a:p>
          <a:p>
            <a:pPr lvl="2"/>
            <a:r>
              <a:rPr lang="pt-BR" dirty="0"/>
              <a:t>Lei 13787/18 – Digitalização Prontuário do Paciente</a:t>
            </a:r>
          </a:p>
          <a:p>
            <a:pPr lvl="2"/>
            <a:r>
              <a:rPr lang="pt-BR" dirty="0"/>
              <a:t>Resolução 4474/2016  - BACEN</a:t>
            </a:r>
          </a:p>
          <a:p>
            <a:pPr lvl="2"/>
            <a:r>
              <a:rPr lang="pt-BR" dirty="0"/>
              <a:t>Entre outros</a:t>
            </a:r>
          </a:p>
          <a:p>
            <a:pPr lvl="2"/>
            <a:endParaRPr lang="pt-BR" sz="2667" dirty="0"/>
          </a:p>
          <a:p>
            <a:r>
              <a:rPr lang="pt-BR" sz="2667" dirty="0"/>
              <a:t>Recentemente - lei 10.278 (18/03/2020)</a:t>
            </a:r>
          </a:p>
          <a:p>
            <a:pPr marL="0" indent="0">
              <a:buNone/>
            </a:pPr>
            <a:r>
              <a:rPr lang="pt-BR" sz="2667" dirty="0"/>
              <a:t>Estabelece parâmetros para que os documentos digitalizados produzam os mesmos efeitos legais dos documentos originais (formato físico).</a:t>
            </a:r>
          </a:p>
          <a:p>
            <a:pPr marL="719611" lvl="2" indent="0">
              <a:buNone/>
            </a:pPr>
            <a:r>
              <a:rPr lang="pt-BR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AFC710-EC6C-BB0C-915D-A7512C4E91AF}"/>
              </a:ext>
            </a:extLst>
          </p:cNvPr>
          <p:cNvSpPr txBox="1"/>
          <p:nvPr/>
        </p:nvSpPr>
        <p:spPr>
          <a:xfrm>
            <a:off x="1167982" y="397242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+mj-lt"/>
              </a:rPr>
              <a:t>Do ponto de vista Legal...</a:t>
            </a:r>
          </a:p>
        </p:txBody>
      </p:sp>
    </p:spTree>
    <p:extLst>
      <p:ext uri="{BB962C8B-B14F-4D97-AF65-F5344CB8AC3E}">
        <p14:creationId xmlns:p14="http://schemas.microsoft.com/office/powerpoint/2010/main" val="30601134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00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4294" y="1027391"/>
            <a:ext cx="11523133" cy="636309"/>
          </a:xfrm>
        </p:spPr>
        <p:txBody>
          <a:bodyPr/>
          <a:lstStyle/>
          <a:p>
            <a:r>
              <a:rPr lang="pt-BR" sz="2400" dirty="0"/>
              <a:t>Padrões, estabelecidos na geração de documentos...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88" y="1663700"/>
            <a:ext cx="9573369" cy="45047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77D9BB0-41CE-EC84-A131-F790D9A96EC3}"/>
              </a:ext>
            </a:extLst>
          </p:cNvPr>
          <p:cNvSpPr txBox="1"/>
          <p:nvPr/>
        </p:nvSpPr>
        <p:spPr>
          <a:xfrm>
            <a:off x="1167982" y="397242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+mj-lt"/>
              </a:rPr>
              <a:t>Lei 10.278...</a:t>
            </a:r>
          </a:p>
        </p:txBody>
      </p:sp>
    </p:spTree>
    <p:extLst>
      <p:ext uri="{BB962C8B-B14F-4D97-AF65-F5344CB8AC3E}">
        <p14:creationId xmlns:p14="http://schemas.microsoft.com/office/powerpoint/2010/main" val="274826125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31" y="290191"/>
            <a:ext cx="10081685" cy="885888"/>
          </a:xfrm>
        </p:spPr>
        <p:txBody>
          <a:bodyPr/>
          <a:lstStyle/>
          <a:p>
            <a:r>
              <a:rPr lang="es-ES" sz="2600" dirty="0" err="1">
                <a:latin typeface="+mj-lt"/>
              </a:rPr>
              <a:t>Quais</a:t>
            </a:r>
            <a:r>
              <a:rPr lang="es-ES" sz="2600" dirty="0">
                <a:latin typeface="+mj-lt"/>
              </a:rPr>
              <a:t> os </a:t>
            </a:r>
            <a:r>
              <a:rPr lang="es-ES" sz="2600" dirty="0" err="1">
                <a:latin typeface="+mj-lt"/>
              </a:rPr>
              <a:t>novos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padrões</a:t>
            </a:r>
            <a:r>
              <a:rPr lang="es-ES" sz="2600" dirty="0">
                <a:latin typeface="+mj-lt"/>
              </a:rPr>
              <a:t> para esta captura?</a:t>
            </a:r>
            <a:endParaRPr lang="en-US" sz="26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FD7E1-E3DD-9B4B-A4E8-E16E0D69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481" y="3068960"/>
            <a:ext cx="1181100" cy="109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73245" y="1895703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6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角丸四角形 28"/>
          <p:cNvSpPr/>
          <p:nvPr/>
        </p:nvSpPr>
        <p:spPr>
          <a:xfrm>
            <a:off x="1132114" y="5189545"/>
            <a:ext cx="9827702" cy="510778"/>
          </a:xfrm>
          <a:prstGeom prst="roundRect">
            <a:avLst/>
          </a:prstGeom>
          <a:solidFill>
            <a:srgbClr val="A30B1A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2000"/>
              </a:spcAft>
            </a:pP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Processos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mais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eficientes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levam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a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custos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mais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baixos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e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maior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produtividade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!!</a:t>
            </a:r>
            <a:endParaRPr lang="en-GB" sz="2400" dirty="0">
              <a:solidFill>
                <a:schemeClr val="bg1"/>
              </a:solidFill>
              <a:latin typeface="Fujitsu San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729" y="1268760"/>
            <a:ext cx="9433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 err="1">
                <a:latin typeface="Fujitsu Sans" panose="020B0404060202020204" pitchFamily="34" charset="0"/>
              </a:rPr>
              <a:t>Velocidade</a:t>
            </a:r>
            <a:r>
              <a:rPr lang="es-CO" sz="2400" dirty="0">
                <a:latin typeface="Fujitsu Sans" panose="020B0404060202020204" pitchFamily="34" charset="0"/>
              </a:rPr>
              <a:t> nominal </a:t>
            </a:r>
            <a:r>
              <a:rPr lang="es-CO" sz="2400" dirty="0" err="1">
                <a:latin typeface="Fujitsu Sans" panose="020B0404060202020204" pitchFamily="34" charset="0"/>
              </a:rPr>
              <a:t>mesmo</a:t>
            </a:r>
            <a:r>
              <a:rPr lang="es-CO" sz="2400" dirty="0">
                <a:latin typeface="Fujitsu Sans" panose="020B0404060202020204" pitchFamily="34" charset="0"/>
              </a:rPr>
              <a:t> na </a:t>
            </a:r>
            <a:r>
              <a:rPr lang="es-CO" sz="2400" dirty="0" err="1">
                <a:latin typeface="Fujitsu Sans" panose="020B0404060202020204" pitchFamily="34" charset="0"/>
              </a:rPr>
              <a:t>resolução</a:t>
            </a:r>
            <a:r>
              <a:rPr lang="es-CO" sz="2400" dirty="0">
                <a:latin typeface="Fujitsu Sans" panose="020B0404060202020204" pitchFamily="34" charset="0"/>
              </a:rPr>
              <a:t> de 300 dpi…</a:t>
            </a:r>
          </a:p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 err="1">
                <a:latin typeface="Fujitsu Sans" panose="020B0404060202020204" pitchFamily="34" charset="0"/>
              </a:rPr>
              <a:t>Necessito</a:t>
            </a:r>
            <a:r>
              <a:rPr lang="es-CO" sz="2400" dirty="0">
                <a:latin typeface="Fujitsu Sans" panose="020B0404060202020204" pitchFamily="34" charset="0"/>
              </a:rPr>
              <a:t> </a:t>
            </a:r>
            <a:r>
              <a:rPr lang="es-CO" sz="2400" dirty="0" err="1">
                <a:latin typeface="Fujitsu Sans" panose="020B0404060202020204" pitchFamily="34" charset="0"/>
              </a:rPr>
              <a:t>armazenar</a:t>
            </a:r>
            <a:r>
              <a:rPr lang="es-CO" sz="2400" dirty="0">
                <a:latin typeface="Fujitsu Sans" panose="020B0404060202020204" pitchFamily="34" charset="0"/>
              </a:rPr>
              <a:t> </a:t>
            </a:r>
            <a:r>
              <a:rPr lang="es-CO" sz="2400" dirty="0" err="1">
                <a:latin typeface="Fujitsu Sans" panose="020B0404060202020204" pitchFamily="34" charset="0"/>
              </a:rPr>
              <a:t>arquivos</a:t>
            </a:r>
            <a:r>
              <a:rPr lang="es-CO" sz="2400" dirty="0">
                <a:latin typeface="Fujitsu Sans" panose="020B0404060202020204" pitchFamily="34" charset="0"/>
              </a:rPr>
              <a:t> no PDF </a:t>
            </a:r>
            <a:r>
              <a:rPr lang="es-CO" sz="2400" dirty="0" err="1">
                <a:latin typeface="Fujitsu Sans" panose="020B0404060202020204" pitchFamily="34" charset="0"/>
              </a:rPr>
              <a:t>pesquisáveis</a:t>
            </a:r>
            <a:r>
              <a:rPr lang="es-CO" sz="2400" dirty="0">
                <a:latin typeface="Fujitsu Sans" panose="020B0404060202020204" pitchFamily="34" charset="0"/>
              </a:rPr>
              <a:t> e PNG</a:t>
            </a:r>
          </a:p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>
                <a:latin typeface="Fujitsu Sans" panose="020B0404060202020204" pitchFamily="34" charset="0"/>
              </a:rPr>
              <a:t>Utilizar o recurso de OCR, para </a:t>
            </a:r>
            <a:r>
              <a:rPr lang="es-CO" sz="2400" dirty="0" err="1">
                <a:latin typeface="Fujitsu Sans" panose="020B0404060202020204" pitchFamily="34" charset="0"/>
              </a:rPr>
              <a:t>gerar</a:t>
            </a:r>
            <a:r>
              <a:rPr lang="es-CO" sz="2400" dirty="0">
                <a:latin typeface="Fujitsu Sans" panose="020B0404060202020204" pitchFamily="34" charset="0"/>
              </a:rPr>
              <a:t> </a:t>
            </a:r>
            <a:r>
              <a:rPr lang="es-CO" sz="2400" dirty="0" err="1">
                <a:latin typeface="Fujitsu Sans" panose="020B0404060202020204" pitchFamily="34" charset="0"/>
              </a:rPr>
              <a:t>metadados</a:t>
            </a:r>
            <a:endParaRPr lang="es-CO" sz="2400" dirty="0">
              <a:latin typeface="Fujitsu Sans" panose="020B0404060202020204" pitchFamily="34" charset="0"/>
            </a:endParaRPr>
          </a:p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>
                <a:latin typeface="Fujitsu Sans" panose="020B0404060202020204" pitchFamily="34" charset="0"/>
              </a:rPr>
              <a:t>Recurso de </a:t>
            </a:r>
            <a:r>
              <a:rPr lang="es-CO" sz="2400" dirty="0" err="1">
                <a:latin typeface="Fujitsu Sans" panose="020B0404060202020204" pitchFamily="34" charset="0"/>
              </a:rPr>
              <a:t>indexação</a:t>
            </a:r>
            <a:r>
              <a:rPr lang="es-CO" sz="2400" dirty="0">
                <a:latin typeface="Fujitsu Sans" panose="020B0404060202020204" pitchFamily="34" charset="0"/>
              </a:rPr>
              <a:t> para </a:t>
            </a:r>
            <a:r>
              <a:rPr lang="es-CO" sz="2400" dirty="0" err="1">
                <a:latin typeface="Fujitsu Sans" panose="020B0404060202020204" pitchFamily="34" charset="0"/>
              </a:rPr>
              <a:t>geração</a:t>
            </a:r>
            <a:r>
              <a:rPr lang="es-CO" sz="2400" dirty="0">
                <a:latin typeface="Fujitsu Sans" panose="020B0404060202020204" pitchFamily="34" charset="0"/>
              </a:rPr>
              <a:t> de lotes de documentos</a:t>
            </a:r>
          </a:p>
        </p:txBody>
      </p:sp>
    </p:spTree>
    <p:extLst>
      <p:ext uri="{BB962C8B-B14F-4D97-AF65-F5344CB8AC3E}">
        <p14:creationId xmlns:p14="http://schemas.microsoft.com/office/powerpoint/2010/main" val="10694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de-DE" altLang="ja-JP" dirty="0"/>
          </a:p>
        </p:txBody>
      </p:sp>
      <p:sp>
        <p:nvSpPr>
          <p:cNvPr id="5" name="Rectangle 4"/>
          <p:cNvSpPr/>
          <p:nvPr/>
        </p:nvSpPr>
        <p:spPr>
          <a:xfrm>
            <a:off x="976087" y="1050234"/>
            <a:ext cx="11036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600" dirty="0">
                <a:solidFill>
                  <a:srgbClr val="241F2A"/>
                </a:solidFill>
              </a:rPr>
              <a:t>Além dessas vantagens, você sabe quais facilidades a digitalização pode trazer para seu negócio? </a:t>
            </a:r>
          </a:p>
          <a:p>
            <a:pPr algn="l"/>
            <a:endParaRPr lang="pt-BR" sz="1600" dirty="0">
              <a:solidFill>
                <a:srgbClr val="241F2A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1. Economia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Armazenar grande volume de papéis pode gerar um custo muito alto. Com a digitalização, os custos com impressão de papéis diminuem e, com uma maior economia, fica mais fácil comprar um scanner para poder digitalizar esses documentos.</a:t>
            </a:r>
          </a:p>
          <a:p>
            <a:pPr algn="l"/>
            <a:endParaRPr lang="pt-BR" sz="1600" dirty="0">
              <a:solidFill>
                <a:srgbClr val="487C94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2. Segurança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Com o uso da digitalização, o risco dos documentos da empresa serem perdidos cai significativamente. A digitalização previne a perda em várias ocorrências como: enchentes, incêndios ou até um acidente como rasgar um documento durante o manuseio ou derrubar uma xícara de café naquele documento importante que estava sobre a mesa. </a:t>
            </a:r>
          </a:p>
          <a:p>
            <a:pPr algn="l"/>
            <a:endParaRPr lang="pt-BR" sz="1600" dirty="0">
              <a:solidFill>
                <a:srgbClr val="487C94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3. Facilidade de acesso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Com a digitalização, fica muito mais fácil acessar o material, já que isso pode ser feito de qualquer dispositivo que tenha acesso à internet. Você também pode compartilhar esses documentos com outras pessoas de forma rápida e segura. Mais uma vez você ganha tempo e economiza dinheiro!</a:t>
            </a:r>
          </a:p>
          <a:p>
            <a:pPr algn="l"/>
            <a:endParaRPr lang="pt-BR" sz="1600" dirty="0">
              <a:solidFill>
                <a:srgbClr val="487C94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4. Promove consumo sustentável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Além dessas vantagens para seu negócio, a digitalização de documentos também contribui para a sustentabilidade ambiental, já que diminui o uso de papéis em seu escritório.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9887" y="248765"/>
            <a:ext cx="11036300" cy="693739"/>
          </a:xfrm>
        </p:spPr>
        <p:txBody>
          <a:bodyPr/>
          <a:lstStyle/>
          <a:p>
            <a:r>
              <a:rPr lang="pt-BR" sz="2600" dirty="0">
                <a:latin typeface="+mj-lt"/>
              </a:rPr>
              <a:t>Vantagens em digitalizar os documentos...</a:t>
            </a:r>
          </a:p>
        </p:txBody>
      </p:sp>
    </p:spTree>
    <p:extLst>
      <p:ext uri="{BB962C8B-B14F-4D97-AF65-F5344CB8AC3E}">
        <p14:creationId xmlns:p14="http://schemas.microsoft.com/office/powerpoint/2010/main" val="1042539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43608" y="192556"/>
            <a:ext cx="68725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pt-BR" sz="2600" b="1" dirty="0">
                <a:latin typeface="+mj-lt"/>
              </a:rPr>
              <a:t>GESTÃO DOCUMENTAL</a:t>
            </a:r>
            <a:endParaRPr lang="pt-BR" sz="2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4" descr="Resultado de imagem para work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37" y="2650821"/>
            <a:ext cx="5922659" cy="37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48" y="4653136"/>
            <a:ext cx="1008112" cy="106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90" y="3207928"/>
            <a:ext cx="1806511" cy="14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3124" r="30859" b="10001"/>
          <a:stretch>
            <a:fillRect/>
          </a:stretch>
        </p:blipFill>
        <p:spPr bwMode="auto">
          <a:xfrm>
            <a:off x="7745856" y="1936286"/>
            <a:ext cx="869821" cy="139387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449708" y="3645719"/>
            <a:ext cx="1152128" cy="7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OCR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606143" y="1086157"/>
            <a:ext cx="63463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pt-BR" sz="2000" b="0" i="1" dirty="0" err="1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Captura</a:t>
            </a:r>
            <a:r>
              <a:rPr lang="en-US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000" b="0" i="1" dirty="0" err="1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Inteligente</a:t>
            </a:r>
            <a:r>
              <a:rPr lang="en-US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 – </a:t>
            </a:r>
            <a:r>
              <a:rPr lang="pt-BR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OCR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Incluindo código de barras</a:t>
            </a:r>
          </a:p>
        </p:txBody>
      </p:sp>
      <p:pic>
        <p:nvPicPr>
          <p:cNvPr id="22" name="Picture 2" descr="C:\Documents and Settings\takase\デスクトップ\テストサンプルサムネール400\テストサンプルサムネール400\標準　長辺400\SD100_No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01" y="1086157"/>
            <a:ext cx="1689047" cy="2179415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166" y="946369"/>
            <a:ext cx="1994719" cy="2396212"/>
          </a:xfrm>
          <a:prstGeom prst="rect">
            <a:avLst/>
          </a:prstGeom>
        </p:spPr>
      </p:pic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4793523" y="4509120"/>
            <a:ext cx="1400452" cy="7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Classificação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142186" y="6021635"/>
            <a:ext cx="1757640" cy="7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Temporalidade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7673844" y="5661941"/>
            <a:ext cx="1512168" cy="7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Destinação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80" y="5360160"/>
            <a:ext cx="4209592" cy="115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7779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ADA30B-6541-4869-A122-573BFE43E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4" t="2710" r="15376" b="4961"/>
          <a:stretch/>
        </p:blipFill>
        <p:spPr>
          <a:xfrm>
            <a:off x="2776364" y="1433373"/>
            <a:ext cx="742600" cy="653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487" y="6370982"/>
            <a:ext cx="2095453" cy="48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2400" dirty="0" err="1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933352" y="255860"/>
            <a:ext cx="10477500" cy="517064"/>
          </a:xfrm>
        </p:spPr>
        <p:txBody>
          <a:bodyPr/>
          <a:lstStyle/>
          <a:p>
            <a:r>
              <a:rPr lang="en-US" sz="2600" dirty="0" err="1">
                <a:latin typeface="Arial Black" panose="020B0A04020102020204" pitchFamily="34" charset="0"/>
                <a:cs typeface="Arial" panose="020B0604020202020204" pitchFamily="34" charset="0"/>
              </a:rPr>
              <a:t>Linha</a:t>
            </a:r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 de Scanners – </a:t>
            </a:r>
            <a:r>
              <a:rPr lang="en-US" sz="2600" dirty="0" err="1">
                <a:latin typeface="Arial Black" panose="020B0A04020102020204" pitchFamily="34" charset="0"/>
                <a:cs typeface="Arial" panose="020B0604020202020204" pitchFamily="34" charset="0"/>
              </a:rPr>
              <a:t>Pequeno</a:t>
            </a:r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 Black" panose="020B0A04020102020204" pitchFamily="34" charset="0"/>
                <a:cs typeface="Arial" panose="020B0604020202020204" pitchFamily="34" charset="0"/>
              </a:rPr>
              <a:t>resumo</a:t>
            </a:r>
            <a:endParaRPr lang="en-US" sz="2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C257327B-75FB-4250-98CA-E4671ACC5A58}"/>
              </a:ext>
            </a:extLst>
          </p:cNvPr>
          <p:cNvGrpSpPr/>
          <p:nvPr/>
        </p:nvGrpSpPr>
        <p:grpSpPr>
          <a:xfrm>
            <a:off x="7810732" y="976516"/>
            <a:ext cx="4169099" cy="1548389"/>
            <a:chOff x="7810731" y="760615"/>
            <a:chExt cx="4169099" cy="1548388"/>
          </a:xfrm>
        </p:grpSpPr>
        <p:sp>
          <p:nvSpPr>
            <p:cNvPr id="233" name="Rounded Rectangle 120">
              <a:extLst>
                <a:ext uri="{FF2B5EF4-FFF2-40B4-BE49-F238E27FC236}">
                  <a16:creationId xmlns:a16="http://schemas.microsoft.com/office/drawing/2014/main" id="{A1C6653D-2F9E-4026-9B00-85570A18D18F}"/>
                </a:ext>
              </a:extLst>
            </p:cNvPr>
            <p:cNvSpPr/>
            <p:nvPr/>
          </p:nvSpPr>
          <p:spPr bwMode="auto">
            <a:xfrm>
              <a:off x="7810731" y="918041"/>
              <a:ext cx="4169099" cy="1389888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9556692-8969-440E-954C-9E5B2C6AB5E7}"/>
                </a:ext>
              </a:extLst>
            </p:cNvPr>
            <p:cNvGrpSpPr/>
            <p:nvPr/>
          </p:nvGrpSpPr>
          <p:grpSpPr>
            <a:xfrm>
              <a:off x="9079880" y="760615"/>
              <a:ext cx="1630800" cy="307777"/>
              <a:chOff x="8309679" y="4511104"/>
              <a:chExt cx="1630800" cy="307777"/>
            </a:xfrm>
          </p:grpSpPr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9EBB576A-9859-41E3-BD1F-2C6CA565CDED}"/>
                  </a:ext>
                </a:extLst>
              </p:cNvPr>
              <p:cNvSpPr/>
              <p:nvPr/>
            </p:nvSpPr>
            <p:spPr>
              <a:xfrm>
                <a:off x="8309679" y="4521907"/>
                <a:ext cx="1630800" cy="286171"/>
              </a:xfrm>
              <a:prstGeom prst="roundRect">
                <a:avLst/>
              </a:prstGeom>
              <a:solidFill>
                <a:srgbClr val="7030A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BE395584-61F6-434A-BC38-5E6B6EB217E2}"/>
                  </a:ext>
                </a:extLst>
              </p:cNvPr>
              <p:cNvSpPr txBox="1"/>
              <p:nvPr/>
            </p:nvSpPr>
            <p:spPr>
              <a:xfrm>
                <a:off x="8309679" y="4511104"/>
                <a:ext cx="1630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1400" spc="1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Network</a:t>
                </a: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35DF46D6-98CB-4C33-A448-0BE7F3B2B95A}"/>
                </a:ext>
              </a:extLst>
            </p:cNvPr>
            <p:cNvGrpSpPr/>
            <p:nvPr/>
          </p:nvGrpSpPr>
          <p:grpSpPr>
            <a:xfrm>
              <a:off x="8037737" y="1067160"/>
              <a:ext cx="1280571" cy="1241843"/>
              <a:chOff x="8037737" y="1067160"/>
              <a:chExt cx="1280571" cy="1241843"/>
            </a:xfrm>
          </p:grpSpPr>
          <p:pic>
            <p:nvPicPr>
              <p:cNvPr id="253" name="Picture 2">
                <a:extLst>
                  <a:ext uri="{FF2B5EF4-FFF2-40B4-BE49-F238E27FC236}">
                    <a16:creationId xmlns:a16="http://schemas.microsoft.com/office/drawing/2014/main" id="{3B9E7027-5FC7-4AA3-9689-C6C9BE927E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5217" y="1105180"/>
                <a:ext cx="943091" cy="806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4" name="Rectangle 77">
                <a:extLst>
                  <a:ext uri="{FF2B5EF4-FFF2-40B4-BE49-F238E27FC236}">
                    <a16:creationId xmlns:a16="http://schemas.microsoft.com/office/drawing/2014/main" id="{0AF32FCD-DDA6-4952-B120-C728CA46B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019" y="1788346"/>
                <a:ext cx="1064395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N7100E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25ppm / 50ipm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  </a:t>
                </a:r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1E60AD7E-9DBF-4CB5-9B91-F2420C7FD494}"/>
                  </a:ext>
                </a:extLst>
              </p:cNvPr>
              <p:cNvGrpSpPr/>
              <p:nvPr/>
            </p:nvGrpSpPr>
            <p:grpSpPr>
              <a:xfrm>
                <a:off x="8037737" y="1067160"/>
                <a:ext cx="524188" cy="215444"/>
                <a:chOff x="9320492" y="4937322"/>
                <a:chExt cx="524188" cy="215444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7D17380B-805F-47D3-A282-28466DA4D1D8}"/>
                    </a:ext>
                  </a:extLst>
                </p:cNvPr>
                <p:cNvGrpSpPr/>
                <p:nvPr/>
              </p:nvGrpSpPr>
              <p:grpSpPr>
                <a:xfrm>
                  <a:off x="9538680" y="4937322"/>
                  <a:ext cx="306000" cy="215444"/>
                  <a:chOff x="4024146" y="2676354"/>
                  <a:chExt cx="306000" cy="215444"/>
                </a:xfrm>
              </p:grpSpPr>
              <p:sp>
                <p:nvSpPr>
                  <p:cNvPr id="258" name="Rectangle: Rounded Corners 257">
                    <a:extLst>
                      <a:ext uri="{FF2B5EF4-FFF2-40B4-BE49-F238E27FC236}">
                        <a16:creationId xmlns:a16="http://schemas.microsoft.com/office/drawing/2014/main" id="{7BD5D1CC-9300-416A-BB5D-69E495CBB759}"/>
                      </a:ext>
                    </a:extLst>
                  </p:cNvPr>
                  <p:cNvSpPr/>
                  <p:nvPr/>
                </p:nvSpPr>
                <p:spPr>
                  <a:xfrm>
                    <a:off x="4042146" y="2696700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01F28502-BEA3-40E0-9462-0573129AE8AE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146" y="2676354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257" name="Picture 2" descr="Image result for ethernet graphic">
                  <a:extLst>
                    <a:ext uri="{FF2B5EF4-FFF2-40B4-BE49-F238E27FC236}">
                      <a16:creationId xmlns:a16="http://schemas.microsoft.com/office/drawing/2014/main" id="{1BDD1585-1AC6-4831-A251-D14ED1E0C4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20492" y="4965495"/>
                  <a:ext cx="201810" cy="14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A6B6F49-2E57-45A5-9437-39DBBD39D17E}"/>
                </a:ext>
              </a:extLst>
            </p:cNvPr>
            <p:cNvGrpSpPr/>
            <p:nvPr/>
          </p:nvGrpSpPr>
          <p:grpSpPr>
            <a:xfrm>
              <a:off x="10011277" y="1067160"/>
              <a:ext cx="1630717" cy="1172819"/>
              <a:chOff x="10011277" y="1067160"/>
              <a:chExt cx="1630717" cy="1172819"/>
            </a:xfrm>
          </p:grpSpPr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2273E791-993C-4C3E-A0C8-258B1BAF1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98903" y="1114551"/>
                <a:ext cx="943091" cy="909542"/>
              </a:xfrm>
              <a:prstGeom prst="rect">
                <a:avLst/>
              </a:prstGeom>
            </p:spPr>
          </p:pic>
          <p:sp>
            <p:nvSpPr>
              <p:cNvPr id="245" name="Rectangle 77">
                <a:extLst>
                  <a:ext uri="{FF2B5EF4-FFF2-40B4-BE49-F238E27FC236}">
                    <a16:creationId xmlns:a16="http://schemas.microsoft.com/office/drawing/2014/main" id="{FAF1D17A-0695-43C1-ACA1-33909D7E7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1277" y="1719322"/>
                <a:ext cx="1064395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fi-7300NX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60ppm / 120ipm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9,000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  </a:t>
                </a:r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F73F7805-F400-4A4E-9D7F-ECB3A9937352}"/>
                  </a:ext>
                </a:extLst>
              </p:cNvPr>
              <p:cNvGrpSpPr/>
              <p:nvPr/>
            </p:nvGrpSpPr>
            <p:grpSpPr>
              <a:xfrm>
                <a:off x="10119242" y="1067160"/>
                <a:ext cx="846060" cy="216071"/>
                <a:chOff x="8940316" y="5279587"/>
                <a:chExt cx="846060" cy="216071"/>
              </a:xfrm>
            </p:grpSpPr>
            <p:pic>
              <p:nvPicPr>
                <p:cNvPr id="247" name="Picture 246">
                  <a:extLst>
                    <a:ext uri="{FF2B5EF4-FFF2-40B4-BE49-F238E27FC236}">
                      <a16:creationId xmlns:a16="http://schemas.microsoft.com/office/drawing/2014/main" id="{9DE0724E-198E-4136-8885-5E810F0C89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1609" y="5290387"/>
                  <a:ext cx="144000" cy="180000"/>
                </a:xfrm>
                <a:prstGeom prst="rect">
                  <a:avLst/>
                </a:prstGeom>
              </p:spPr>
            </p:pic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869ACD4A-4872-4536-BE34-C88EDB077EE0}"/>
                    </a:ext>
                  </a:extLst>
                </p:cNvPr>
                <p:cNvGrpSpPr/>
                <p:nvPr/>
              </p:nvGrpSpPr>
              <p:grpSpPr>
                <a:xfrm>
                  <a:off x="9480376" y="5280214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251" name="Rectangle: Rounded Corners 250">
                    <a:extLst>
                      <a:ext uri="{FF2B5EF4-FFF2-40B4-BE49-F238E27FC236}">
                        <a16:creationId xmlns:a16="http://schemas.microsoft.com/office/drawing/2014/main" id="{94DB6078-F119-45F2-BC9C-DF3ACFD575AB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2" name="TextBox 251">
                    <a:extLst>
                      <a:ext uri="{FF2B5EF4-FFF2-40B4-BE49-F238E27FC236}">
                        <a16:creationId xmlns:a16="http://schemas.microsoft.com/office/drawing/2014/main" id="{061FBE5E-9678-48C9-A072-3207E4497DBB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249" name="Picture 248">
                  <a:extLst>
                    <a:ext uri="{FF2B5EF4-FFF2-40B4-BE49-F238E27FC236}">
                      <a16:creationId xmlns:a16="http://schemas.microsoft.com/office/drawing/2014/main" id="{B074B000-A8C9-4F6F-B3BB-67388199A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40316" y="5279587"/>
                  <a:ext cx="113875" cy="201600"/>
                </a:xfrm>
                <a:prstGeom prst="rect">
                  <a:avLst/>
                </a:prstGeom>
              </p:spPr>
            </p:pic>
            <p:pic>
              <p:nvPicPr>
                <p:cNvPr id="250" name="Picture 2" descr="Image result for ethernet graphic">
                  <a:extLst>
                    <a:ext uri="{FF2B5EF4-FFF2-40B4-BE49-F238E27FC236}">
                      <a16:creationId xmlns:a16="http://schemas.microsoft.com/office/drawing/2014/main" id="{099C7A57-11A1-49C6-976E-A0A29BFAB7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86995" y="5308387"/>
                  <a:ext cx="201810" cy="14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D7D68B-D1C9-4830-A33E-76C4C60559CE}"/>
              </a:ext>
            </a:extLst>
          </p:cNvPr>
          <p:cNvGrpSpPr/>
          <p:nvPr/>
        </p:nvGrpSpPr>
        <p:grpSpPr>
          <a:xfrm>
            <a:off x="168000" y="976516"/>
            <a:ext cx="7584184" cy="1544857"/>
            <a:chOff x="168000" y="760615"/>
            <a:chExt cx="7584184" cy="1544857"/>
          </a:xfrm>
        </p:grpSpPr>
        <p:sp>
          <p:nvSpPr>
            <p:cNvPr id="263" name="Rounded Rectangle 35">
              <a:extLst>
                <a:ext uri="{FF2B5EF4-FFF2-40B4-BE49-F238E27FC236}">
                  <a16:creationId xmlns:a16="http://schemas.microsoft.com/office/drawing/2014/main" id="{922854C9-2359-4BD7-BFEB-3D14E7CD7852}"/>
                </a:ext>
              </a:extLst>
            </p:cNvPr>
            <p:cNvSpPr/>
            <p:nvPr/>
          </p:nvSpPr>
          <p:spPr bwMode="auto">
            <a:xfrm>
              <a:off x="187139" y="920498"/>
              <a:ext cx="7444095" cy="138497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A5DF535-8764-4DAF-BA84-C7EBDFBD84E9}"/>
                </a:ext>
              </a:extLst>
            </p:cNvPr>
            <p:cNvGrpSpPr/>
            <p:nvPr/>
          </p:nvGrpSpPr>
          <p:grpSpPr>
            <a:xfrm>
              <a:off x="3280916" y="760615"/>
              <a:ext cx="1256540" cy="307777"/>
              <a:chOff x="1638739" y="1292378"/>
              <a:chExt cx="1256540" cy="307777"/>
            </a:xfrm>
          </p:grpSpPr>
          <p:sp>
            <p:nvSpPr>
              <p:cNvPr id="265" name="Rectangle: Rounded Corners 264">
                <a:extLst>
                  <a:ext uri="{FF2B5EF4-FFF2-40B4-BE49-F238E27FC236}">
                    <a16:creationId xmlns:a16="http://schemas.microsoft.com/office/drawing/2014/main" id="{D84BE8F0-94C6-4E31-BA1C-647F240378C5}"/>
                  </a:ext>
                </a:extLst>
              </p:cNvPr>
              <p:cNvSpPr/>
              <p:nvPr/>
            </p:nvSpPr>
            <p:spPr>
              <a:xfrm>
                <a:off x="1638739" y="1303181"/>
                <a:ext cx="1256540" cy="286171"/>
              </a:xfrm>
              <a:prstGeom prst="roundRect">
                <a:avLst/>
              </a:prstGeom>
              <a:solidFill>
                <a:srgbClr val="92D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FE81597C-C6EB-48AF-84E1-8498C0310E13}"/>
                  </a:ext>
                </a:extLst>
              </p:cNvPr>
              <p:cNvSpPr txBox="1"/>
              <p:nvPr/>
            </p:nvSpPr>
            <p:spPr>
              <a:xfrm>
                <a:off x="1638739" y="1292378"/>
                <a:ext cx="12565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1400" spc="100" dirty="0" err="1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ScanSnap</a:t>
                </a:r>
                <a:endParaRPr kumimoji="1"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1EA8AE7-41A0-4D91-82FB-43D0627AC96F}"/>
                </a:ext>
              </a:extLst>
            </p:cNvPr>
            <p:cNvGrpSpPr/>
            <p:nvPr/>
          </p:nvGrpSpPr>
          <p:grpSpPr>
            <a:xfrm>
              <a:off x="6492044" y="1079031"/>
              <a:ext cx="1260140" cy="1155814"/>
              <a:chOff x="4777981" y="1049052"/>
              <a:chExt cx="1260140" cy="1155814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322230E-7416-4923-954E-C474DCE7EB51}"/>
                  </a:ext>
                </a:extLst>
              </p:cNvPr>
              <p:cNvGrpSpPr/>
              <p:nvPr/>
            </p:nvGrpSpPr>
            <p:grpSpPr>
              <a:xfrm>
                <a:off x="4777981" y="1076442"/>
                <a:ext cx="1260140" cy="1128424"/>
                <a:chOff x="4777981" y="1051181"/>
                <a:chExt cx="1260140" cy="1128424"/>
              </a:xfrm>
            </p:grpSpPr>
            <p:pic>
              <p:nvPicPr>
                <p:cNvPr id="274" name="Picture 3">
                  <a:extLst>
                    <a:ext uri="{FF2B5EF4-FFF2-40B4-BE49-F238E27FC236}">
                      <a16:creationId xmlns:a16="http://schemas.microsoft.com/office/drawing/2014/main" id="{559DA091-8BEB-468D-AEA3-63658E7F43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7981" y="1051181"/>
                  <a:ext cx="1260140" cy="8387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5" name="Rectangle 57">
                  <a:extLst>
                    <a:ext uri="{FF2B5EF4-FFF2-40B4-BE49-F238E27FC236}">
                      <a16:creationId xmlns:a16="http://schemas.microsoft.com/office/drawing/2014/main" id="{822DF0C6-AAC0-47EC-BA53-55FFD495E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1818" y="1797447"/>
                  <a:ext cx="1132467" cy="382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1" rIns="90488" bIns="44451">
                  <a:spAutoFit/>
                </a:bodyPr>
                <a:lstStyle/>
                <a:p>
                  <a:pPr algn="ctr" eaLnBrk="0" hangingPunct="0"/>
                  <a:r>
                    <a:rPr lang="en-US" sz="1000" dirty="0">
                      <a:latin typeface="Fujitsu Sans" panose="020B0404060202020204" pitchFamily="34" charset="0"/>
                    </a:rPr>
                    <a:t>SV600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3 Sec. / Scan</a:t>
                  </a: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9C4F25BC-D2BF-45DC-9CA0-280753D83EDD}"/>
                  </a:ext>
                </a:extLst>
              </p:cNvPr>
              <p:cNvGrpSpPr/>
              <p:nvPr/>
            </p:nvGrpSpPr>
            <p:grpSpPr>
              <a:xfrm>
                <a:off x="4981903" y="1049052"/>
                <a:ext cx="413067" cy="218851"/>
                <a:chOff x="9168500" y="1039909"/>
                <a:chExt cx="413067" cy="218851"/>
              </a:xfrm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C7429DE3-0894-4D98-8D29-D87E09AFDA21}"/>
                    </a:ext>
                  </a:extLst>
                </p:cNvPr>
                <p:cNvGrpSpPr/>
                <p:nvPr/>
              </p:nvGrpSpPr>
              <p:grpSpPr>
                <a:xfrm>
                  <a:off x="9275567" y="1043316"/>
                  <a:ext cx="306000" cy="215444"/>
                  <a:chOff x="7450765" y="188640"/>
                  <a:chExt cx="306000" cy="215444"/>
                </a:xfrm>
              </p:grpSpPr>
              <p:sp>
                <p:nvSpPr>
                  <p:cNvPr id="272" name="Rectangle: Rounded Corners 271">
                    <a:extLst>
                      <a:ext uri="{FF2B5EF4-FFF2-40B4-BE49-F238E27FC236}">
                        <a16:creationId xmlns:a16="http://schemas.microsoft.com/office/drawing/2014/main" id="{67B24B74-F429-40B4-80DC-6A0A115995E3}"/>
                      </a:ext>
                    </a:extLst>
                  </p:cNvPr>
                  <p:cNvSpPr/>
                  <p:nvPr/>
                </p:nvSpPr>
                <p:spPr>
                  <a:xfrm>
                    <a:off x="7468765" y="203426"/>
                    <a:ext cx="270000" cy="180000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76293936-F2AE-43F5-85DA-AE94DE5AB474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65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A3</a:t>
                    </a:r>
                  </a:p>
                </p:txBody>
              </p:sp>
            </p:grpSp>
            <p:pic>
              <p:nvPicPr>
                <p:cNvPr id="271" name="Picture 270">
                  <a:extLst>
                    <a:ext uri="{FF2B5EF4-FFF2-40B4-BE49-F238E27FC236}">
                      <a16:creationId xmlns:a16="http://schemas.microsoft.com/office/drawing/2014/main" id="{D9C04E6C-F34C-4F36-8744-C747231CE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8500" y="1039909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D79DDA88-CDB5-4C9C-B85E-0B08D6C58C07}"/>
                </a:ext>
              </a:extLst>
            </p:cNvPr>
            <p:cNvGrpSpPr/>
            <p:nvPr/>
          </p:nvGrpSpPr>
          <p:grpSpPr>
            <a:xfrm>
              <a:off x="5090336" y="1073523"/>
              <a:ext cx="1385524" cy="1166832"/>
              <a:chOff x="5394552" y="1038035"/>
              <a:chExt cx="1385524" cy="1166832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98C6E5AF-42BF-454C-AE4A-19A292504BDB}"/>
                  </a:ext>
                </a:extLst>
              </p:cNvPr>
              <p:cNvGrpSpPr/>
              <p:nvPr/>
            </p:nvGrpSpPr>
            <p:grpSpPr>
              <a:xfrm>
                <a:off x="5647609" y="1137005"/>
                <a:ext cx="1132467" cy="1067862"/>
                <a:chOff x="3728501" y="1111744"/>
                <a:chExt cx="1132467" cy="1067862"/>
              </a:xfrm>
            </p:grpSpPr>
            <p:sp>
              <p:nvSpPr>
                <p:cNvPr id="329" name="Rectangle 57">
                  <a:extLst>
                    <a:ext uri="{FF2B5EF4-FFF2-40B4-BE49-F238E27FC236}">
                      <a16:creationId xmlns:a16="http://schemas.microsoft.com/office/drawing/2014/main" id="{224AFE49-6E2A-4BE0-A580-F03AA8C0E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8501" y="1797448"/>
                  <a:ext cx="1132467" cy="382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1" rIns="90488" bIns="44451">
                  <a:spAutoFit/>
                </a:bodyPr>
                <a:lstStyle/>
                <a:p>
                  <a:pPr algn="ctr" eaLnBrk="0" hangingPunct="0"/>
                  <a:r>
                    <a:rPr lang="en-US" sz="1000" dirty="0">
                      <a:latin typeface="Fujitsu Sans" panose="020B0404060202020204" pitchFamily="34" charset="0"/>
                    </a:rPr>
                    <a:t>iX1600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40ppm / 80ipm</a:t>
                  </a:r>
                </a:p>
              </p:txBody>
            </p:sp>
            <p:pic>
              <p:nvPicPr>
                <p:cNvPr id="330" name="Picture 2" descr="\\sv\pfu\sk01\海外営統\archives\海外営統\05.グロマケチーム\02_ツールENG\12_写真\ScanSnap\iX1500\Norn_Product_Photos\PNG\iX1500_045_US.png">
                  <a:extLst>
                    <a:ext uri="{FF2B5EF4-FFF2-40B4-BE49-F238E27FC236}">
                      <a16:creationId xmlns:a16="http://schemas.microsoft.com/office/drawing/2014/main" id="{B7936DD6-12A5-46A4-91F7-E4543BD3B7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543" t="13471" r="18055" b="8525"/>
                <a:stretch/>
              </p:blipFill>
              <p:spPr bwMode="auto">
                <a:xfrm>
                  <a:off x="3899302" y="1111744"/>
                  <a:ext cx="796579" cy="7228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DB8FCF4C-E5F7-4956-AF3E-C9F4906E1A5D}"/>
                  </a:ext>
                </a:extLst>
              </p:cNvPr>
              <p:cNvGrpSpPr/>
              <p:nvPr/>
            </p:nvGrpSpPr>
            <p:grpSpPr>
              <a:xfrm>
                <a:off x="5394552" y="1038035"/>
                <a:ext cx="603409" cy="216071"/>
                <a:chOff x="4151784" y="684961"/>
                <a:chExt cx="603409" cy="216071"/>
              </a:xfrm>
            </p:grpSpPr>
            <p:pic>
              <p:nvPicPr>
                <p:cNvPr id="285" name="Picture 284">
                  <a:extLst>
                    <a:ext uri="{FF2B5EF4-FFF2-40B4-BE49-F238E27FC236}">
                      <a16:creationId xmlns:a16="http://schemas.microsoft.com/office/drawing/2014/main" id="{13C4B396-1B37-46EB-8237-D67EB88477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5816" y="695761"/>
                  <a:ext cx="144000" cy="180000"/>
                </a:xfrm>
                <a:prstGeom prst="rect">
                  <a:avLst/>
                </a:prstGeom>
              </p:spPr>
            </p:pic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5510CDE-CF9D-4170-B997-14D56E379C1B}"/>
                    </a:ext>
                  </a:extLst>
                </p:cNvPr>
                <p:cNvGrpSpPr/>
                <p:nvPr/>
              </p:nvGrpSpPr>
              <p:grpSpPr>
                <a:xfrm>
                  <a:off x="4449193" y="685588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322" name="Rectangle: Rounded Corners 321">
                    <a:extLst>
                      <a:ext uri="{FF2B5EF4-FFF2-40B4-BE49-F238E27FC236}">
                        <a16:creationId xmlns:a16="http://schemas.microsoft.com/office/drawing/2014/main" id="{501D1DA2-1C7A-405A-BD5D-33481EA2E2B1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BE550A1C-5CAF-47ED-925E-39435BBD7138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288" name="Picture 287">
                  <a:extLst>
                    <a:ext uri="{FF2B5EF4-FFF2-40B4-BE49-F238E27FC236}">
                      <a16:creationId xmlns:a16="http://schemas.microsoft.com/office/drawing/2014/main" id="{17340742-52E3-45FA-BDD4-15C58B0A9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51784" y="684961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B7CB3D8C-7F0D-4DC3-853D-0F10A33700DF}"/>
                </a:ext>
              </a:extLst>
            </p:cNvPr>
            <p:cNvGrpSpPr/>
            <p:nvPr/>
          </p:nvGrpSpPr>
          <p:grpSpPr>
            <a:xfrm>
              <a:off x="1332996" y="1117649"/>
              <a:ext cx="1148813" cy="1078578"/>
              <a:chOff x="1385710" y="1126287"/>
              <a:chExt cx="1148813" cy="1078578"/>
            </a:xfrm>
          </p:grpSpPr>
          <p:pic>
            <p:nvPicPr>
              <p:cNvPr id="332" name="Picture 2">
                <a:extLst>
                  <a:ext uri="{FF2B5EF4-FFF2-40B4-BE49-F238E27FC236}">
                    <a16:creationId xmlns:a16="http://schemas.microsoft.com/office/drawing/2014/main" id="{5F1A5832-4D99-4E85-95DC-2769C59E1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87" y="1241898"/>
                <a:ext cx="968858" cy="662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3" name="Rectangle 72">
                <a:extLst>
                  <a:ext uri="{FF2B5EF4-FFF2-40B4-BE49-F238E27FC236}">
                    <a16:creationId xmlns:a16="http://schemas.microsoft.com/office/drawing/2014/main" id="{C29B9EB3-5AE4-426E-A9BD-98E995CE5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10" y="1822707"/>
                <a:ext cx="1148813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iX100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5.2 Seg. / Page</a:t>
                </a:r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150CA93E-D9C1-47C4-A585-C1AF91B91EE2}"/>
                  </a:ext>
                </a:extLst>
              </p:cNvPr>
              <p:cNvGrpSpPr/>
              <p:nvPr/>
            </p:nvGrpSpPr>
            <p:grpSpPr>
              <a:xfrm>
                <a:off x="1478311" y="1126287"/>
                <a:ext cx="603409" cy="216071"/>
                <a:chOff x="4151784" y="684961"/>
                <a:chExt cx="603409" cy="216071"/>
              </a:xfrm>
            </p:grpSpPr>
            <p:pic>
              <p:nvPicPr>
                <p:cNvPr id="361" name="Picture 360">
                  <a:extLst>
                    <a:ext uri="{FF2B5EF4-FFF2-40B4-BE49-F238E27FC236}">
                      <a16:creationId xmlns:a16="http://schemas.microsoft.com/office/drawing/2014/main" id="{6DD242D9-8248-4C8D-94D9-7022BD93FA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5816" y="695761"/>
                  <a:ext cx="144000" cy="180000"/>
                </a:xfrm>
                <a:prstGeom prst="rect">
                  <a:avLst/>
                </a:prstGeom>
              </p:spPr>
            </p:pic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2C2BFB65-EE9F-420E-9190-9D3027896178}"/>
                    </a:ext>
                  </a:extLst>
                </p:cNvPr>
                <p:cNvGrpSpPr/>
                <p:nvPr/>
              </p:nvGrpSpPr>
              <p:grpSpPr>
                <a:xfrm>
                  <a:off x="4449193" y="685588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376" name="Rectangle: Rounded Corners 375">
                    <a:extLst>
                      <a:ext uri="{FF2B5EF4-FFF2-40B4-BE49-F238E27FC236}">
                        <a16:creationId xmlns:a16="http://schemas.microsoft.com/office/drawing/2014/main" id="{462FAB12-BA82-4712-B466-EC0F4DF97EE5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7" name="TextBox 376">
                    <a:extLst>
                      <a:ext uri="{FF2B5EF4-FFF2-40B4-BE49-F238E27FC236}">
                        <a16:creationId xmlns:a16="http://schemas.microsoft.com/office/drawing/2014/main" id="{35328CD3-CDAA-474F-B049-B062F0203ED6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375" name="Picture 374">
                  <a:extLst>
                    <a:ext uri="{FF2B5EF4-FFF2-40B4-BE49-F238E27FC236}">
                      <a16:creationId xmlns:a16="http://schemas.microsoft.com/office/drawing/2014/main" id="{56C77B13-A2DE-4542-A685-F8FD11280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51784" y="684961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17CCAD6-4F78-4706-B770-208B61396688}"/>
                </a:ext>
              </a:extLst>
            </p:cNvPr>
            <p:cNvGrpSpPr/>
            <p:nvPr/>
          </p:nvGrpSpPr>
          <p:grpSpPr>
            <a:xfrm>
              <a:off x="2540956" y="1118276"/>
              <a:ext cx="1148812" cy="1077952"/>
              <a:chOff x="2544494" y="1126914"/>
              <a:chExt cx="1148812" cy="1077952"/>
            </a:xfrm>
          </p:grpSpPr>
          <p:sp>
            <p:nvSpPr>
              <p:cNvPr id="411" name="Rectangle 72">
                <a:extLst>
                  <a:ext uri="{FF2B5EF4-FFF2-40B4-BE49-F238E27FC236}">
                    <a16:creationId xmlns:a16="http://schemas.microsoft.com/office/drawing/2014/main" id="{ACA5CDE2-6E4E-49DA-B1DE-693A33046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494" y="1822708"/>
                <a:ext cx="1148812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IX1300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30ppm / 60ipm</a:t>
                </a:r>
              </a:p>
            </p:txBody>
          </p: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C79526F-A7F4-4BA9-AF8D-4DD3E3C43DFB}"/>
                  </a:ext>
                </a:extLst>
              </p:cNvPr>
              <p:cNvGrpSpPr/>
              <p:nvPr/>
            </p:nvGrpSpPr>
            <p:grpSpPr>
              <a:xfrm>
                <a:off x="2695485" y="1126914"/>
                <a:ext cx="306000" cy="215444"/>
                <a:chOff x="6768923" y="188640"/>
                <a:chExt cx="306000" cy="215444"/>
              </a:xfrm>
            </p:grpSpPr>
            <p:sp>
              <p:nvSpPr>
                <p:cNvPr id="383" name="Rectangle: Rounded Corners 382">
                  <a:extLst>
                    <a:ext uri="{FF2B5EF4-FFF2-40B4-BE49-F238E27FC236}">
                      <a16:creationId xmlns:a16="http://schemas.microsoft.com/office/drawing/2014/main" id="{70DB24F4-2B92-45EC-BE2A-A2218A44BAB1}"/>
                    </a:ext>
                  </a:extLst>
                </p:cNvPr>
                <p:cNvSpPr/>
                <p:nvPr/>
              </p:nvSpPr>
              <p:spPr>
                <a:xfrm>
                  <a:off x="6786923" y="208986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F05E31F1-664B-44FF-B1FC-884AFCFAF803}"/>
                    </a:ext>
                  </a:extLst>
                </p:cNvPr>
                <p:cNvSpPr txBox="1"/>
                <p:nvPr/>
              </p:nvSpPr>
              <p:spPr>
                <a:xfrm>
                  <a:off x="6768923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4BB7F6F1-93A6-499F-B09B-5AC05B949A2F}"/>
                </a:ext>
              </a:extLst>
            </p:cNvPr>
            <p:cNvGrpSpPr/>
            <p:nvPr/>
          </p:nvGrpSpPr>
          <p:grpSpPr>
            <a:xfrm>
              <a:off x="168000" y="1117649"/>
              <a:ext cx="1148813" cy="1078578"/>
              <a:chOff x="155340" y="1126287"/>
              <a:chExt cx="1148813" cy="1078578"/>
            </a:xfrm>
          </p:grpSpPr>
          <p:pic>
            <p:nvPicPr>
              <p:cNvPr id="425" name="Picture 2">
                <a:extLst>
                  <a:ext uri="{FF2B5EF4-FFF2-40B4-BE49-F238E27FC236}">
                    <a16:creationId xmlns:a16="http://schemas.microsoft.com/office/drawing/2014/main" id="{E6E9A35D-AC12-4D47-A020-DD8D301F69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676" y="1323404"/>
                <a:ext cx="1002140" cy="499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2" name="Rectangle 72">
                <a:extLst>
                  <a:ext uri="{FF2B5EF4-FFF2-40B4-BE49-F238E27FC236}">
                    <a16:creationId xmlns:a16="http://schemas.microsoft.com/office/drawing/2014/main" id="{304C4F93-058F-40A8-9ACE-BAF331E87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40" y="1822707"/>
                <a:ext cx="1148813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S1100i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7.5 Seg. / Page</a:t>
                </a:r>
              </a:p>
            </p:txBody>
          </p: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118E6245-DDB5-46B7-ABE9-1E6381918B02}"/>
                  </a:ext>
                </a:extLst>
              </p:cNvPr>
              <p:cNvGrpSpPr/>
              <p:nvPr/>
            </p:nvGrpSpPr>
            <p:grpSpPr>
              <a:xfrm>
                <a:off x="314025" y="1126287"/>
                <a:ext cx="419160" cy="216071"/>
                <a:chOff x="7928154" y="1037164"/>
                <a:chExt cx="419160" cy="21607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E99330F9-6262-486A-866C-4EEC937AA0B1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436" name="Rectangle: Rounded Corners 435">
                    <a:extLst>
                      <a:ext uri="{FF2B5EF4-FFF2-40B4-BE49-F238E27FC236}">
                        <a16:creationId xmlns:a16="http://schemas.microsoft.com/office/drawing/2014/main" id="{FB3C0ACE-9309-4829-BFF4-186BAC1213FD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EAC84795-1D0F-483B-9211-719CD0FAC749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435" name="Picture 434">
                  <a:extLst>
                    <a:ext uri="{FF2B5EF4-FFF2-40B4-BE49-F238E27FC236}">
                      <a16:creationId xmlns:a16="http://schemas.microsoft.com/office/drawing/2014/main" id="{BD5574B7-82D1-4411-8761-3F831CE3C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037164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D8909CC2-D9CE-44F5-AEED-B7C53E56DB92}"/>
                </a:ext>
              </a:extLst>
            </p:cNvPr>
            <p:cNvGrpSpPr/>
            <p:nvPr/>
          </p:nvGrpSpPr>
          <p:grpSpPr>
            <a:xfrm>
              <a:off x="3705951" y="1073014"/>
              <a:ext cx="1368202" cy="1167850"/>
              <a:chOff x="3902645" y="1044162"/>
              <a:chExt cx="1368202" cy="1167850"/>
            </a:xfrm>
          </p:grpSpPr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DD92C5F1-8025-441B-A6CC-CF9230E5C23E}"/>
                  </a:ext>
                </a:extLst>
              </p:cNvPr>
              <p:cNvGrpSpPr/>
              <p:nvPr/>
            </p:nvGrpSpPr>
            <p:grpSpPr>
              <a:xfrm>
                <a:off x="3902645" y="1044162"/>
                <a:ext cx="419160" cy="216071"/>
                <a:chOff x="7928154" y="1037164"/>
                <a:chExt cx="419160" cy="216071"/>
              </a:xfrm>
            </p:grpSpPr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9A9FB8FC-4B49-4694-8757-4930ADE8295E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444" name="Rectangle: Rounded Corners 443">
                    <a:extLst>
                      <a:ext uri="{FF2B5EF4-FFF2-40B4-BE49-F238E27FC236}">
                        <a16:creationId xmlns:a16="http://schemas.microsoft.com/office/drawing/2014/main" id="{6300D11E-71C1-4184-BF6E-61121610C39C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5" name="TextBox 444">
                    <a:extLst>
                      <a:ext uri="{FF2B5EF4-FFF2-40B4-BE49-F238E27FC236}">
                        <a16:creationId xmlns:a16="http://schemas.microsoft.com/office/drawing/2014/main" id="{BACE6E7F-A512-4002-A019-2C8D52D88712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443" name="Picture 442">
                  <a:extLst>
                    <a:ext uri="{FF2B5EF4-FFF2-40B4-BE49-F238E27FC236}">
                      <a16:creationId xmlns:a16="http://schemas.microsoft.com/office/drawing/2014/main" id="{CAB22979-C550-4FC0-9C69-EB3722B48C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037164"/>
                  <a:ext cx="113875" cy="201600"/>
                </a:xfrm>
                <a:prstGeom prst="rect">
                  <a:avLst/>
                </a:prstGeom>
              </p:spPr>
            </p:pic>
          </p:grpSp>
          <p:sp>
            <p:nvSpPr>
              <p:cNvPr id="441" name="Rectangle 57">
                <a:extLst>
                  <a:ext uri="{FF2B5EF4-FFF2-40B4-BE49-F238E27FC236}">
                    <a16:creationId xmlns:a16="http://schemas.microsoft.com/office/drawing/2014/main" id="{5CAB5C58-2844-4688-BAB7-29EDB32C9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8380" y="1829854"/>
                <a:ext cx="1132467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iX1400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40ppm / 80ipm</a:t>
                </a:r>
              </a:p>
            </p:txBody>
          </p:sp>
        </p:grpSp>
      </p:grpSp>
      <p:sp>
        <p:nvSpPr>
          <p:cNvPr id="446" name="Rounded Rectangle 52">
            <a:extLst>
              <a:ext uri="{FF2B5EF4-FFF2-40B4-BE49-F238E27FC236}">
                <a16:creationId xmlns:a16="http://schemas.microsoft.com/office/drawing/2014/main" id="{85C2BD74-7913-40EA-83F5-7AAB28B56176}"/>
              </a:ext>
            </a:extLst>
          </p:cNvPr>
          <p:cNvSpPr/>
          <p:nvPr/>
        </p:nvSpPr>
        <p:spPr bwMode="auto">
          <a:xfrm>
            <a:off x="168000" y="2746383"/>
            <a:ext cx="5760000" cy="3980695"/>
          </a:xfrm>
          <a:prstGeom prst="roundRect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ctr">
              <a:defRPr/>
            </a:pPr>
            <a:endParaRPr lang="en-US" sz="1400">
              <a:solidFill>
                <a:srgbClr val="000000"/>
              </a:solidFill>
              <a:latin typeface="ＭＳ Ｐゴシック" charset="-128"/>
              <a:ea typeface="ＭＳ Ｐゴシック" charset="-128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B8CC3473-51D2-4131-A787-00E076E16D63}"/>
              </a:ext>
            </a:extLst>
          </p:cNvPr>
          <p:cNvGrpSpPr/>
          <p:nvPr/>
        </p:nvGrpSpPr>
        <p:grpSpPr>
          <a:xfrm>
            <a:off x="382262" y="5331048"/>
            <a:ext cx="1189183" cy="1142011"/>
            <a:chOff x="392157" y="5162664"/>
            <a:chExt cx="1189182" cy="1142010"/>
          </a:xfrm>
        </p:grpSpPr>
        <p:pic>
          <p:nvPicPr>
            <p:cNvPr id="451" name="Picture 450">
              <a:extLst>
                <a:ext uri="{FF2B5EF4-FFF2-40B4-BE49-F238E27FC236}">
                  <a16:creationId xmlns:a16="http://schemas.microsoft.com/office/drawing/2014/main" id="{EB86BBE4-C78F-42F4-95D1-69EC1E49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6748" y="5162664"/>
              <a:ext cx="720000" cy="619480"/>
            </a:xfrm>
            <a:prstGeom prst="rect">
              <a:avLst/>
            </a:prstGeom>
          </p:spPr>
        </p:pic>
        <p:sp>
          <p:nvSpPr>
            <p:cNvPr id="452" name="Rectangle 76">
              <a:extLst>
                <a:ext uri="{FF2B5EF4-FFF2-40B4-BE49-F238E27FC236}">
                  <a16:creationId xmlns:a16="http://schemas.microsoft.com/office/drawing/2014/main" id="{3857EE46-7503-4F3A-B743-CA426792C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57" y="5784018"/>
              <a:ext cx="1189182" cy="520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fi-8150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50ppm / 100ipm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8,000 Pages / </a:t>
              </a:r>
              <a:r>
                <a:rPr lang="en-US" sz="900" dirty="0" err="1">
                  <a:latin typeface="Fujitsu Sans" panose="020B0404060202020204" pitchFamily="34" charset="0"/>
                </a:rPr>
                <a:t>Dia</a:t>
              </a:r>
              <a:r>
                <a:rPr lang="en-US" sz="900" dirty="0">
                  <a:latin typeface="Fujitsu Sans" panose="020B0404060202020204" pitchFamily="34" charset="0"/>
                </a:rPr>
                <a:t> </a:t>
              </a:r>
              <a:endParaRPr lang="en-US" sz="900" dirty="0">
                <a:solidFill>
                  <a:srgbClr val="FF0000"/>
                </a:solidFill>
                <a:latin typeface="Fujitsu Sans" panose="020B0404060202020204" pitchFamily="34" charset="0"/>
              </a:endParaRPr>
            </a:p>
          </p:txBody>
        </p:sp>
      </p:grpSp>
      <p:sp>
        <p:nvSpPr>
          <p:cNvPr id="455" name="Rectangle 76">
            <a:extLst>
              <a:ext uri="{FF2B5EF4-FFF2-40B4-BE49-F238E27FC236}">
                <a16:creationId xmlns:a16="http://schemas.microsoft.com/office/drawing/2014/main" id="{2CD9B847-5C05-422E-80ED-BA175FBF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273" y="5952401"/>
            <a:ext cx="1210715" cy="6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1" rIns="90488" bIns="44451">
            <a:spAutoFit/>
          </a:bodyPr>
          <a:lstStyle/>
          <a:p>
            <a:pPr algn="ctr"/>
            <a:r>
              <a:rPr lang="en-US" sz="1000" dirty="0">
                <a:latin typeface="Fujitsu Sans" panose="020B0404060202020204" pitchFamily="34" charset="0"/>
              </a:rPr>
              <a:t>fi-8250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50ppm / 100ipm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A4 Flatbed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8,000 Pages / </a:t>
            </a:r>
            <a:r>
              <a:rPr lang="en-US" sz="900" dirty="0" err="1">
                <a:latin typeface="Fujitsu Sans" panose="020B0404060202020204" pitchFamily="34" charset="0"/>
              </a:rPr>
              <a:t>Dia</a:t>
            </a:r>
            <a:r>
              <a:rPr lang="en-US" sz="900" dirty="0">
                <a:latin typeface="Fujitsu Sans" panose="020B0404060202020204" pitchFamily="34" charset="0"/>
              </a:rPr>
              <a:t> </a:t>
            </a:r>
            <a:endParaRPr lang="en-US" sz="900" dirty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92205872-442A-49BF-A5C1-FC1F6D015DDB}"/>
              </a:ext>
            </a:extLst>
          </p:cNvPr>
          <p:cNvGrpSpPr/>
          <p:nvPr/>
        </p:nvGrpSpPr>
        <p:grpSpPr>
          <a:xfrm>
            <a:off x="3208942" y="5329387"/>
            <a:ext cx="1189181" cy="1143672"/>
            <a:chOff x="3218837" y="5161005"/>
            <a:chExt cx="1189181" cy="1143672"/>
          </a:xfrm>
        </p:grpSpPr>
        <p:pic>
          <p:nvPicPr>
            <p:cNvPr id="457" name="Picture 4" descr="FUJITSU fi-7160 Scanner">
              <a:extLst>
                <a:ext uri="{FF2B5EF4-FFF2-40B4-BE49-F238E27FC236}">
                  <a16:creationId xmlns:a16="http://schemas.microsoft.com/office/drawing/2014/main" id="{3207F7B5-CFF8-486A-BB06-C87118C1A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427" y="5161005"/>
              <a:ext cx="720000" cy="62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8" name="Rectangle 76">
              <a:extLst>
                <a:ext uri="{FF2B5EF4-FFF2-40B4-BE49-F238E27FC236}">
                  <a16:creationId xmlns:a16="http://schemas.microsoft.com/office/drawing/2014/main" id="{6542FEC1-1F28-4E42-9543-549E60CFB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837" y="5784020"/>
              <a:ext cx="1189181" cy="52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fi-8170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70ppm / 140ipm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10,000 Pages / </a:t>
              </a:r>
              <a:r>
                <a:rPr lang="en-US" sz="900" dirty="0" err="1">
                  <a:latin typeface="Fujitsu Sans" panose="020B0404060202020204" pitchFamily="34" charset="0"/>
                </a:rPr>
                <a:t>Dia</a:t>
              </a:r>
              <a:r>
                <a:rPr lang="en-US" sz="900" dirty="0">
                  <a:latin typeface="Fujitsu Sans" panose="020B0404060202020204" pitchFamily="34" charset="0"/>
                </a:rPr>
                <a:t> </a:t>
              </a:r>
              <a:endParaRPr lang="en-US" sz="900" dirty="0">
                <a:solidFill>
                  <a:srgbClr val="FF0000"/>
                </a:solidFill>
                <a:latin typeface="Fujitsu Sans" panose="020B0404060202020204" pitchFamily="34" charset="0"/>
              </a:endParaRPr>
            </a:p>
          </p:txBody>
        </p:sp>
      </p:grpSp>
      <p:sp>
        <p:nvSpPr>
          <p:cNvPr id="461" name="Rectangle 76">
            <a:extLst>
              <a:ext uri="{FF2B5EF4-FFF2-40B4-BE49-F238E27FC236}">
                <a16:creationId xmlns:a16="http://schemas.microsoft.com/office/drawing/2014/main" id="{44E72E29-85FD-415C-BB01-4CC2EBDE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550" y="5952402"/>
            <a:ext cx="1174821" cy="6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1" rIns="90488" bIns="44451">
            <a:spAutoFit/>
          </a:bodyPr>
          <a:lstStyle/>
          <a:p>
            <a:pPr algn="ctr"/>
            <a:r>
              <a:rPr lang="en-US" sz="1000" dirty="0">
                <a:latin typeface="Fujitsu Sans" panose="020B0404060202020204" pitchFamily="34" charset="0"/>
              </a:rPr>
              <a:t>fi-8270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70ppm / 140ipm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A4 Flatbed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10,000 Pages / </a:t>
            </a:r>
            <a:r>
              <a:rPr lang="en-US" sz="900" dirty="0" err="1">
                <a:latin typeface="Fujitsu Sans" panose="020B0404060202020204" pitchFamily="34" charset="0"/>
              </a:rPr>
              <a:t>Dia</a:t>
            </a:r>
            <a:r>
              <a:rPr lang="en-US" sz="900" dirty="0">
                <a:latin typeface="Fujitsu Sans" panose="020B0404060202020204" pitchFamily="34" charset="0"/>
              </a:rPr>
              <a:t> </a:t>
            </a:r>
            <a:endParaRPr lang="en-US" sz="1000" dirty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28742CD0-650A-49AF-B18D-C4B2C5BFABD4}"/>
              </a:ext>
            </a:extLst>
          </p:cNvPr>
          <p:cNvGrpSpPr/>
          <p:nvPr/>
        </p:nvGrpSpPr>
        <p:grpSpPr>
          <a:xfrm>
            <a:off x="2321939" y="3969177"/>
            <a:ext cx="1517850" cy="1230075"/>
            <a:chOff x="1708185" y="3891115"/>
            <a:chExt cx="1517850" cy="1230075"/>
          </a:xfrm>
        </p:grpSpPr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13CB1171-C839-4106-9563-637B039C4E02}"/>
                </a:ext>
              </a:extLst>
            </p:cNvPr>
            <p:cNvGrpSpPr/>
            <p:nvPr/>
          </p:nvGrpSpPr>
          <p:grpSpPr>
            <a:xfrm>
              <a:off x="2212936" y="3916457"/>
              <a:ext cx="1013099" cy="1204733"/>
              <a:chOff x="1929590" y="3885679"/>
              <a:chExt cx="1013099" cy="1204733"/>
            </a:xfrm>
          </p:grpSpPr>
          <p:pic>
            <p:nvPicPr>
              <p:cNvPr id="489" name="Picture 488">
                <a:extLst>
                  <a:ext uri="{FF2B5EF4-FFF2-40B4-BE49-F238E27FC236}">
                    <a16:creationId xmlns:a16="http://schemas.microsoft.com/office/drawing/2014/main" id="{E7254078-24A6-47DC-86E2-BA4C223B6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4" t="31100" r="7595" b="1176"/>
              <a:stretch/>
            </p:blipFill>
            <p:spPr>
              <a:xfrm>
                <a:off x="2011954" y="3885679"/>
                <a:ext cx="802368" cy="680957"/>
              </a:xfrm>
              <a:prstGeom prst="rect">
                <a:avLst/>
              </a:prstGeom>
            </p:spPr>
          </p:pic>
          <p:sp>
            <p:nvSpPr>
              <p:cNvPr id="490" name="Rectangle 33">
                <a:extLst>
                  <a:ext uri="{FF2B5EF4-FFF2-40B4-BE49-F238E27FC236}">
                    <a16:creationId xmlns:a16="http://schemas.microsoft.com/office/drawing/2014/main" id="{41EB50EC-9CBF-4F98-B10C-A8244C96C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9590" y="4569755"/>
                <a:ext cx="1013099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SP-1130N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30ppm / 60ipm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4,500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latin typeface="Calibri" pitchFamily="34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2EFFA521-E2B6-4184-ABA6-631FB5B18168}"/>
                </a:ext>
              </a:extLst>
            </p:cNvPr>
            <p:cNvGrpSpPr/>
            <p:nvPr/>
          </p:nvGrpSpPr>
          <p:grpSpPr>
            <a:xfrm>
              <a:off x="1708185" y="3891115"/>
              <a:ext cx="646414" cy="216071"/>
              <a:chOff x="3683732" y="2705413"/>
              <a:chExt cx="646414" cy="216071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8CAC9BD7-822B-460E-8A42-C6EE1FDD1BD0}"/>
                  </a:ext>
                </a:extLst>
              </p:cNvPr>
              <p:cNvGrpSpPr/>
              <p:nvPr/>
            </p:nvGrpSpPr>
            <p:grpSpPr>
              <a:xfrm>
                <a:off x="4024146" y="2706040"/>
                <a:ext cx="306000" cy="215444"/>
                <a:chOff x="4024146" y="2676354"/>
                <a:chExt cx="306000" cy="215444"/>
              </a:xfrm>
            </p:grpSpPr>
            <p:sp>
              <p:nvSpPr>
                <p:cNvPr id="487" name="Rectangle: Rounded Corners 486">
                  <a:extLst>
                    <a:ext uri="{FF2B5EF4-FFF2-40B4-BE49-F238E27FC236}">
                      <a16:creationId xmlns:a16="http://schemas.microsoft.com/office/drawing/2014/main" id="{4D68FC86-DF07-470F-8027-AF99ED0C0508}"/>
                    </a:ext>
                  </a:extLst>
                </p:cNvPr>
                <p:cNvSpPr/>
                <p:nvPr/>
              </p:nvSpPr>
              <p:spPr>
                <a:xfrm>
                  <a:off x="4042146" y="2696700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8" name="TextBox 487">
                  <a:extLst>
                    <a:ext uri="{FF2B5EF4-FFF2-40B4-BE49-F238E27FC236}">
                      <a16:creationId xmlns:a16="http://schemas.microsoft.com/office/drawing/2014/main" id="{EE49F77D-6AED-4447-B145-32CD53B82563}"/>
                    </a:ext>
                  </a:extLst>
                </p:cNvPr>
                <p:cNvSpPr txBox="1"/>
                <p:nvPr/>
              </p:nvSpPr>
              <p:spPr>
                <a:xfrm>
                  <a:off x="4024146" y="2676354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  <p:pic>
            <p:nvPicPr>
              <p:cNvPr id="485" name="Picture 484">
                <a:extLst>
                  <a:ext uri="{FF2B5EF4-FFF2-40B4-BE49-F238E27FC236}">
                    <a16:creationId xmlns:a16="http://schemas.microsoft.com/office/drawing/2014/main" id="{CE9240C1-F857-4FA1-A4C2-A1A22F712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3732" y="2705413"/>
                <a:ext cx="113875" cy="201600"/>
              </a:xfrm>
              <a:prstGeom prst="rect">
                <a:avLst/>
              </a:prstGeom>
            </p:spPr>
          </p:pic>
          <p:pic>
            <p:nvPicPr>
              <p:cNvPr id="486" name="Picture 2" descr="Image result for ethernet graphic">
                <a:extLst>
                  <a:ext uri="{FF2B5EF4-FFF2-40B4-BE49-F238E27FC236}">
                    <a16:creationId xmlns:a16="http://schemas.microsoft.com/office/drawing/2014/main" id="{0D0F3ABA-4F60-4B25-BAEE-8F93CC0C7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5958" y="2734213"/>
                <a:ext cx="201810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C8BB13F3-AD37-4BA6-BBBF-A35095F71781}"/>
              </a:ext>
            </a:extLst>
          </p:cNvPr>
          <p:cNvGrpSpPr/>
          <p:nvPr/>
        </p:nvGrpSpPr>
        <p:grpSpPr>
          <a:xfrm>
            <a:off x="4243243" y="3946957"/>
            <a:ext cx="1280081" cy="1266079"/>
            <a:chOff x="4541449" y="3891115"/>
            <a:chExt cx="1280081" cy="1266078"/>
          </a:xfrm>
        </p:grpSpPr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0371CF54-FB7A-4A50-86C0-FB0EC85C32FD}"/>
                </a:ext>
              </a:extLst>
            </p:cNvPr>
            <p:cNvGrpSpPr/>
            <p:nvPr/>
          </p:nvGrpSpPr>
          <p:grpSpPr>
            <a:xfrm>
              <a:off x="4678587" y="4029985"/>
              <a:ext cx="1142943" cy="1127208"/>
              <a:chOff x="4727817" y="3933056"/>
              <a:chExt cx="1142943" cy="1127208"/>
            </a:xfrm>
          </p:grpSpPr>
          <p:pic>
            <p:nvPicPr>
              <p:cNvPr id="498" name="図 21">
                <a:extLst>
                  <a:ext uri="{FF2B5EF4-FFF2-40B4-BE49-F238E27FC236}">
                    <a16:creationId xmlns:a16="http://schemas.microsoft.com/office/drawing/2014/main" id="{640C86A1-B73F-4EDC-A264-011AECA93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7008" y="3933056"/>
                <a:ext cx="824559" cy="483214"/>
              </a:xfrm>
              <a:prstGeom prst="rect">
                <a:avLst/>
              </a:prstGeom>
            </p:spPr>
          </p:pic>
          <p:sp>
            <p:nvSpPr>
              <p:cNvPr id="499" name="Rectangle 33">
                <a:extLst>
                  <a:ext uri="{FF2B5EF4-FFF2-40B4-BE49-F238E27FC236}">
                    <a16:creationId xmlns:a16="http://schemas.microsoft.com/office/drawing/2014/main" id="{24A6B77E-B06F-4E1B-BDBF-A05F6EBB1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7817" y="4401108"/>
                <a:ext cx="1142943" cy="659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fi-800R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40ppm / 80ipm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4,500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Passport y Dual Path</a:t>
                </a:r>
                <a:endParaRPr lang="en-US" sz="900" dirty="0">
                  <a:latin typeface="Calibri" pitchFamily="34" charset="0"/>
                </a:endParaRP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C410710-7D90-47A2-92F2-92206330674E}"/>
                </a:ext>
              </a:extLst>
            </p:cNvPr>
            <p:cNvGrpSpPr/>
            <p:nvPr/>
          </p:nvGrpSpPr>
          <p:grpSpPr>
            <a:xfrm>
              <a:off x="4541449" y="3891115"/>
              <a:ext cx="419160" cy="216071"/>
              <a:chOff x="7928154" y="1037164"/>
              <a:chExt cx="419160" cy="216071"/>
            </a:xfrm>
          </p:grpSpPr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958236E7-9B1F-4F7A-8509-41DD401F6E1C}"/>
                  </a:ext>
                </a:extLst>
              </p:cNvPr>
              <p:cNvGrpSpPr/>
              <p:nvPr/>
            </p:nvGrpSpPr>
            <p:grpSpPr>
              <a:xfrm>
                <a:off x="8041314" y="1037791"/>
                <a:ext cx="306000" cy="215444"/>
                <a:chOff x="6768923" y="188640"/>
                <a:chExt cx="306000" cy="215444"/>
              </a:xfrm>
            </p:grpSpPr>
            <p:sp>
              <p:nvSpPr>
                <p:cNvPr id="496" name="Rectangle: Rounded Corners 495">
                  <a:extLst>
                    <a:ext uri="{FF2B5EF4-FFF2-40B4-BE49-F238E27FC236}">
                      <a16:creationId xmlns:a16="http://schemas.microsoft.com/office/drawing/2014/main" id="{2687C201-7E4B-4E9B-A45C-78903F2B00CE}"/>
                    </a:ext>
                  </a:extLst>
                </p:cNvPr>
                <p:cNvSpPr/>
                <p:nvPr/>
              </p:nvSpPr>
              <p:spPr>
                <a:xfrm>
                  <a:off x="6786923" y="208986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7" name="TextBox 496">
                  <a:extLst>
                    <a:ext uri="{FF2B5EF4-FFF2-40B4-BE49-F238E27FC236}">
                      <a16:creationId xmlns:a16="http://schemas.microsoft.com/office/drawing/2014/main" id="{B05C57BC-3D07-4A53-8FEA-73CDFCC8ED41}"/>
                    </a:ext>
                  </a:extLst>
                </p:cNvPr>
                <p:cNvSpPr txBox="1"/>
                <p:nvPr/>
              </p:nvSpPr>
              <p:spPr>
                <a:xfrm>
                  <a:off x="6768923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  <p:pic>
            <p:nvPicPr>
              <p:cNvPr id="495" name="Picture 494">
                <a:extLst>
                  <a:ext uri="{FF2B5EF4-FFF2-40B4-BE49-F238E27FC236}">
                    <a16:creationId xmlns:a16="http://schemas.microsoft.com/office/drawing/2014/main" id="{D30CE9AF-BE18-47DD-9D85-E04EDCB74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28154" y="1037164"/>
                <a:ext cx="113875" cy="201600"/>
              </a:xfrm>
              <a:prstGeom prst="rect">
                <a:avLst/>
              </a:prstGeom>
            </p:spPr>
          </p:pic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214EB25D-24A7-4FE3-AD80-F7F171B9D0B1}"/>
              </a:ext>
            </a:extLst>
          </p:cNvPr>
          <p:cNvGrpSpPr/>
          <p:nvPr/>
        </p:nvGrpSpPr>
        <p:grpSpPr>
          <a:xfrm>
            <a:off x="299356" y="5267989"/>
            <a:ext cx="419160" cy="216071"/>
            <a:chOff x="7928154" y="1037164"/>
            <a:chExt cx="419160" cy="216071"/>
          </a:xfrm>
        </p:grpSpPr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45AEB283-278E-4B20-B315-B10FD40E8D06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03" name="Rectangle: Rounded Corners 502">
                <a:extLst>
                  <a:ext uri="{FF2B5EF4-FFF2-40B4-BE49-F238E27FC236}">
                    <a16:creationId xmlns:a16="http://schemas.microsoft.com/office/drawing/2014/main" id="{129AC44B-CD2D-489A-BC71-D8D65CF7AC9C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4923E4BB-E2C5-4AD0-9C20-58F7657CD31E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02" name="Picture 501">
              <a:extLst>
                <a:ext uri="{FF2B5EF4-FFF2-40B4-BE49-F238E27FC236}">
                  <a16:creationId xmlns:a16="http://schemas.microsoft.com/office/drawing/2014/main" id="{75CEB16E-9544-4583-AE51-58241AA82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AD81ACA8-7AFF-4BD0-BF20-B64BEEEB63E7}"/>
              </a:ext>
            </a:extLst>
          </p:cNvPr>
          <p:cNvGrpSpPr/>
          <p:nvPr/>
        </p:nvGrpSpPr>
        <p:grpSpPr>
          <a:xfrm>
            <a:off x="1632840" y="5267989"/>
            <a:ext cx="419160" cy="216071"/>
            <a:chOff x="7928154" y="1037164"/>
            <a:chExt cx="419160" cy="216071"/>
          </a:xfrm>
        </p:grpSpPr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5F1177DD-0652-4E75-AD45-FCEA6AECF550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08" name="Rectangle: Rounded Corners 507">
                <a:extLst>
                  <a:ext uri="{FF2B5EF4-FFF2-40B4-BE49-F238E27FC236}">
                    <a16:creationId xmlns:a16="http://schemas.microsoft.com/office/drawing/2014/main" id="{AC0823B3-BEB0-4AEB-8F4A-35B560821CC8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9" name="TextBox 508">
                <a:extLst>
                  <a:ext uri="{FF2B5EF4-FFF2-40B4-BE49-F238E27FC236}">
                    <a16:creationId xmlns:a16="http://schemas.microsoft.com/office/drawing/2014/main" id="{624349C8-E7AA-4B51-AC9D-2A0D1F98BBCD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07" name="Picture 506">
              <a:extLst>
                <a:ext uri="{FF2B5EF4-FFF2-40B4-BE49-F238E27FC236}">
                  <a16:creationId xmlns:a16="http://schemas.microsoft.com/office/drawing/2014/main" id="{264EBF05-42B8-4880-A243-2DE933BA9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6728CC1D-ACA6-41F8-B552-15A277DEE708}"/>
              </a:ext>
            </a:extLst>
          </p:cNvPr>
          <p:cNvGrpSpPr/>
          <p:nvPr/>
        </p:nvGrpSpPr>
        <p:grpSpPr>
          <a:xfrm>
            <a:off x="3185667" y="5267989"/>
            <a:ext cx="419160" cy="216071"/>
            <a:chOff x="7928154" y="1037164"/>
            <a:chExt cx="419160" cy="216071"/>
          </a:xfrm>
        </p:grpSpPr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47F96E5B-2630-4C80-B2DD-2ABD250C10FD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13" name="Rectangle: Rounded Corners 512">
                <a:extLst>
                  <a:ext uri="{FF2B5EF4-FFF2-40B4-BE49-F238E27FC236}">
                    <a16:creationId xmlns:a16="http://schemas.microsoft.com/office/drawing/2014/main" id="{3B859DA9-AADB-4A53-BA03-7BDBED299804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CB91F91B-9042-4761-8CCF-4B075316734D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12" name="Picture 511">
              <a:extLst>
                <a:ext uri="{FF2B5EF4-FFF2-40B4-BE49-F238E27FC236}">
                  <a16:creationId xmlns:a16="http://schemas.microsoft.com/office/drawing/2014/main" id="{5DD0936E-9757-4420-959A-3FE6EA02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205E9FCB-DA02-4C6A-AD08-664DFA5E085C}"/>
              </a:ext>
            </a:extLst>
          </p:cNvPr>
          <p:cNvGrpSpPr/>
          <p:nvPr/>
        </p:nvGrpSpPr>
        <p:grpSpPr>
          <a:xfrm>
            <a:off x="4531960" y="5255333"/>
            <a:ext cx="419160" cy="216071"/>
            <a:chOff x="7928154" y="1037164"/>
            <a:chExt cx="419160" cy="216071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79A20977-247F-4AD8-9B95-79884F7BC294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18" name="Rectangle: Rounded Corners 517">
                <a:extLst>
                  <a:ext uri="{FF2B5EF4-FFF2-40B4-BE49-F238E27FC236}">
                    <a16:creationId xmlns:a16="http://schemas.microsoft.com/office/drawing/2014/main" id="{8CF0FDCF-1E7A-4D97-84C4-C697755CF2E8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9" name="TextBox 518">
                <a:extLst>
                  <a:ext uri="{FF2B5EF4-FFF2-40B4-BE49-F238E27FC236}">
                    <a16:creationId xmlns:a16="http://schemas.microsoft.com/office/drawing/2014/main" id="{0321352F-03EB-45FA-9E00-061A38843B86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454CE9C0-0204-4389-B4C5-612E3AD57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E43B9-64FD-405F-AE34-7A225004A2CD}"/>
              </a:ext>
            </a:extLst>
          </p:cNvPr>
          <p:cNvGrpSpPr/>
          <p:nvPr/>
        </p:nvGrpSpPr>
        <p:grpSpPr>
          <a:xfrm>
            <a:off x="1529035" y="2805831"/>
            <a:ext cx="3037933" cy="1168104"/>
            <a:chOff x="643091" y="2704229"/>
            <a:chExt cx="3037933" cy="1168104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A475B432-3D0A-4CC6-B3C8-B72B6163CCAA}"/>
                </a:ext>
              </a:extLst>
            </p:cNvPr>
            <p:cNvGrpSpPr/>
            <p:nvPr/>
          </p:nvGrpSpPr>
          <p:grpSpPr>
            <a:xfrm>
              <a:off x="2420560" y="2704229"/>
              <a:ext cx="1260464" cy="1168104"/>
              <a:chOff x="2276325" y="2694519"/>
              <a:chExt cx="1260464" cy="1168104"/>
            </a:xfrm>
          </p:grpSpPr>
          <p:sp>
            <p:nvSpPr>
              <p:cNvPr id="470" name="Rectangle 33">
                <a:extLst>
                  <a:ext uri="{FF2B5EF4-FFF2-40B4-BE49-F238E27FC236}">
                    <a16:creationId xmlns:a16="http://schemas.microsoft.com/office/drawing/2014/main" id="{1DB4421C-FD92-42E7-8D7A-BFC92FCB1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185" y="3341966"/>
                <a:ext cx="1105604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fi-8040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40ppm / 80ipm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6,000 Pages / Dia </a:t>
                </a:r>
                <a:endParaRPr lang="en-US" sz="900" dirty="0">
                  <a:latin typeface="Calibri" pitchFamily="34" charset="0"/>
                </a:endParaRPr>
              </a:p>
            </p:txBody>
          </p:sp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8DEF0019-A436-4E5E-BFA7-BB350351AF85}"/>
                  </a:ext>
                </a:extLst>
              </p:cNvPr>
              <p:cNvGrpSpPr/>
              <p:nvPr/>
            </p:nvGrpSpPr>
            <p:grpSpPr>
              <a:xfrm>
                <a:off x="2276325" y="2694519"/>
                <a:ext cx="419160" cy="383853"/>
                <a:chOff x="7928154" y="1037791"/>
                <a:chExt cx="419160" cy="383853"/>
              </a:xfrm>
            </p:grpSpPr>
            <p:grpSp>
              <p:nvGrpSpPr>
                <p:cNvPr id="465" name="Group 464">
                  <a:extLst>
                    <a:ext uri="{FF2B5EF4-FFF2-40B4-BE49-F238E27FC236}">
                      <a16:creationId xmlns:a16="http://schemas.microsoft.com/office/drawing/2014/main" id="{BE70D99C-B391-4633-9FE8-18C430653F56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467" name="Rectangle: Rounded Corners 466">
                    <a:extLst>
                      <a:ext uri="{FF2B5EF4-FFF2-40B4-BE49-F238E27FC236}">
                        <a16:creationId xmlns:a16="http://schemas.microsoft.com/office/drawing/2014/main" id="{53841159-3462-4B27-97A2-657D8D54CCBF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8" name="TextBox 467">
                    <a:extLst>
                      <a:ext uri="{FF2B5EF4-FFF2-40B4-BE49-F238E27FC236}">
                        <a16:creationId xmlns:a16="http://schemas.microsoft.com/office/drawing/2014/main" id="{48E66C25-0FFD-45BD-9921-6B5D2EB9BCE8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466" name="Picture 465">
                  <a:extLst>
                    <a:ext uri="{FF2B5EF4-FFF2-40B4-BE49-F238E27FC236}">
                      <a16:creationId xmlns:a16="http://schemas.microsoft.com/office/drawing/2014/main" id="{BAA77B92-A565-43F7-973E-BC41646C2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220044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73E478D-E536-4002-9009-01D43352E205}"/>
                </a:ext>
              </a:extLst>
            </p:cNvPr>
            <p:cNvGrpSpPr/>
            <p:nvPr/>
          </p:nvGrpSpPr>
          <p:grpSpPr>
            <a:xfrm>
              <a:off x="643091" y="2738017"/>
              <a:ext cx="1206991" cy="993204"/>
              <a:chOff x="643091" y="2738017"/>
              <a:chExt cx="1206991" cy="993204"/>
            </a:xfrm>
          </p:grpSpPr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58FB84E2-CDD3-4AE9-9EBE-23094A85C723}"/>
                  </a:ext>
                </a:extLst>
              </p:cNvPr>
              <p:cNvGrpSpPr/>
              <p:nvPr/>
            </p:nvGrpSpPr>
            <p:grpSpPr>
              <a:xfrm>
                <a:off x="854401" y="2816932"/>
                <a:ext cx="995681" cy="914289"/>
                <a:chOff x="701007" y="2863937"/>
                <a:chExt cx="995681" cy="914289"/>
              </a:xfrm>
            </p:grpSpPr>
            <p:pic>
              <p:nvPicPr>
                <p:cNvPr id="448" name="Picture 2">
                  <a:extLst>
                    <a:ext uri="{FF2B5EF4-FFF2-40B4-BE49-F238E27FC236}">
                      <a16:creationId xmlns:a16="http://schemas.microsoft.com/office/drawing/2014/main" id="{A2B9B39B-2CF2-4F6B-9FFF-B973565431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ECE9D8"/>
                    </a:clrFrom>
                    <a:clrTo>
                      <a:srgbClr val="ECE9D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244" y="2863937"/>
                  <a:ext cx="700685" cy="365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49" name="Rectangle 33">
                  <a:extLst>
                    <a:ext uri="{FF2B5EF4-FFF2-40B4-BE49-F238E27FC236}">
                      <a16:creationId xmlns:a16="http://schemas.microsoft.com/office/drawing/2014/main" id="{0ACECC02-AB18-4655-8A7C-CA1291AA7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1007" y="3257569"/>
                  <a:ext cx="995681" cy="520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1" rIns="90488" bIns="44451">
                  <a:spAutoFit/>
                </a:bodyPr>
                <a:lstStyle/>
                <a:p>
                  <a:pPr algn="ctr" eaLnBrk="0" hangingPunct="0"/>
                  <a:r>
                    <a:rPr lang="en-US" sz="1000" dirty="0">
                      <a:latin typeface="Fujitsu Sans" panose="020B0404060202020204" pitchFamily="34" charset="0"/>
                    </a:rPr>
                    <a:t>fi-70f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A6 Flatbed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100 Scans / </a:t>
                  </a:r>
                  <a:r>
                    <a:rPr lang="en-US" sz="900" dirty="0" err="1">
                      <a:latin typeface="Fujitsu Sans" panose="020B0404060202020204" pitchFamily="34" charset="0"/>
                    </a:rPr>
                    <a:t>Dia</a:t>
                  </a:r>
                  <a:r>
                    <a:rPr lang="en-US" sz="900" dirty="0">
                      <a:latin typeface="Calibri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4B2D2DFA-864B-4492-8FE6-95D2A429F013}"/>
                  </a:ext>
                </a:extLst>
              </p:cNvPr>
              <p:cNvGrpSpPr/>
              <p:nvPr/>
            </p:nvGrpSpPr>
            <p:grpSpPr>
              <a:xfrm>
                <a:off x="643091" y="2738017"/>
                <a:ext cx="419160" cy="222931"/>
                <a:chOff x="643091" y="2738017"/>
                <a:chExt cx="419160" cy="222931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6FEE04D2-BF19-4D6F-873D-68B183B13A40}"/>
                    </a:ext>
                  </a:extLst>
                </p:cNvPr>
                <p:cNvGrpSpPr/>
                <p:nvPr/>
              </p:nvGrpSpPr>
              <p:grpSpPr>
                <a:xfrm>
                  <a:off x="756251" y="2745504"/>
                  <a:ext cx="306000" cy="215444"/>
                  <a:chOff x="756251" y="2745504"/>
                  <a:chExt cx="306000" cy="215444"/>
                </a:xfrm>
              </p:grpSpPr>
              <p:sp>
                <p:nvSpPr>
                  <p:cNvPr id="523" name="Rectangle: Rounded Corners 522">
                    <a:extLst>
                      <a:ext uri="{FF2B5EF4-FFF2-40B4-BE49-F238E27FC236}">
                        <a16:creationId xmlns:a16="http://schemas.microsoft.com/office/drawing/2014/main" id="{1F340F14-1945-4B59-A167-70ED331DD4BD}"/>
                      </a:ext>
                    </a:extLst>
                  </p:cNvPr>
                  <p:cNvSpPr/>
                  <p:nvPr/>
                </p:nvSpPr>
                <p:spPr>
                  <a:xfrm>
                    <a:off x="774251" y="2758990"/>
                    <a:ext cx="270000" cy="180000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TextBox 523">
                    <a:extLst>
                      <a:ext uri="{FF2B5EF4-FFF2-40B4-BE49-F238E27FC236}">
                        <a16:creationId xmlns:a16="http://schemas.microsoft.com/office/drawing/2014/main" id="{82C5316C-9D26-4AB9-9492-E32747062BCF}"/>
                      </a:ext>
                    </a:extLst>
                  </p:cNvPr>
                  <p:cNvSpPr txBox="1"/>
                  <p:nvPr/>
                </p:nvSpPr>
                <p:spPr>
                  <a:xfrm>
                    <a:off x="756251" y="2745504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A6</a:t>
                    </a:r>
                  </a:p>
                </p:txBody>
              </p:sp>
            </p:grpSp>
            <p:pic>
              <p:nvPicPr>
                <p:cNvPr id="522" name="Picture 521">
                  <a:extLst>
                    <a:ext uri="{FF2B5EF4-FFF2-40B4-BE49-F238E27FC236}">
                      <a16:creationId xmlns:a16="http://schemas.microsoft.com/office/drawing/2014/main" id="{165FEE18-19FD-4EA3-8F6E-2F83D4525A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3091" y="2738017"/>
                  <a:ext cx="113875" cy="201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ABB727C3-28E9-4FD8-B811-1235652BA303}"/>
              </a:ext>
            </a:extLst>
          </p:cNvPr>
          <p:cNvGrpSpPr/>
          <p:nvPr/>
        </p:nvGrpSpPr>
        <p:grpSpPr>
          <a:xfrm>
            <a:off x="2013945" y="2474522"/>
            <a:ext cx="2068113" cy="307777"/>
            <a:chOff x="-1297485" y="2500476"/>
            <a:chExt cx="2068113" cy="307778"/>
          </a:xfrm>
        </p:grpSpPr>
        <p:sp>
          <p:nvSpPr>
            <p:cNvPr id="526" name="Rectangle: Rounded Corners 525">
              <a:extLst>
                <a:ext uri="{FF2B5EF4-FFF2-40B4-BE49-F238E27FC236}">
                  <a16:creationId xmlns:a16="http://schemas.microsoft.com/office/drawing/2014/main" id="{4DBD44B4-3AA4-4594-A197-4B2E41CCA3C9}"/>
                </a:ext>
              </a:extLst>
            </p:cNvPr>
            <p:cNvSpPr/>
            <p:nvPr/>
          </p:nvSpPr>
          <p:spPr>
            <a:xfrm>
              <a:off x="-1297485" y="2510364"/>
              <a:ext cx="2068113" cy="288000"/>
            </a:xfrm>
            <a:prstGeom prst="roundRect">
              <a:avLst/>
            </a:prstGeom>
            <a:solidFill>
              <a:srgbClr val="00B050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575AB2D4-98D2-4D71-BC44-2C480D4B05C6}"/>
                </a:ext>
              </a:extLst>
            </p:cNvPr>
            <p:cNvSpPr txBox="1"/>
            <p:nvPr/>
          </p:nvSpPr>
          <p:spPr>
            <a:xfrm>
              <a:off x="-1297485" y="2500476"/>
              <a:ext cx="206811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rPr>
                <a:t>Workgroup</a:t>
              </a:r>
              <a:endParaRPr kumimoji="1" lang="en-US" sz="1400" spc="100" dirty="0">
                <a:solidFill>
                  <a:schemeClr val="bg1"/>
                </a:solidFill>
                <a:latin typeface="Fujitsu Sans" panose="020B0404060202020204" pitchFamily="34" charset="0"/>
              </a:endParaRPr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03932EC1-8A7A-418E-930C-FF672CD29592}"/>
              </a:ext>
            </a:extLst>
          </p:cNvPr>
          <p:cNvGrpSpPr/>
          <p:nvPr/>
        </p:nvGrpSpPr>
        <p:grpSpPr>
          <a:xfrm>
            <a:off x="357283" y="3890619"/>
            <a:ext cx="1517850" cy="1230075"/>
            <a:chOff x="1708185" y="3891115"/>
            <a:chExt cx="1517850" cy="1230075"/>
          </a:xfrm>
        </p:grpSpPr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E3D647D5-91DE-4159-B423-EF401862E921}"/>
                </a:ext>
              </a:extLst>
            </p:cNvPr>
            <p:cNvGrpSpPr/>
            <p:nvPr/>
          </p:nvGrpSpPr>
          <p:grpSpPr>
            <a:xfrm>
              <a:off x="2212936" y="3916457"/>
              <a:ext cx="1013099" cy="1204733"/>
              <a:chOff x="1929590" y="3885679"/>
              <a:chExt cx="1013099" cy="1204733"/>
            </a:xfrm>
          </p:grpSpPr>
          <p:pic>
            <p:nvPicPr>
              <p:cNvPr id="536" name="Picture 535">
                <a:extLst>
                  <a:ext uri="{FF2B5EF4-FFF2-40B4-BE49-F238E27FC236}">
                    <a16:creationId xmlns:a16="http://schemas.microsoft.com/office/drawing/2014/main" id="{574F793B-C058-4F7E-8403-A1FA75DCB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4" t="31100" r="7595" b="1176"/>
              <a:stretch/>
            </p:blipFill>
            <p:spPr>
              <a:xfrm>
                <a:off x="2011954" y="3885679"/>
                <a:ext cx="802368" cy="680957"/>
              </a:xfrm>
              <a:prstGeom prst="rect">
                <a:avLst/>
              </a:prstGeom>
            </p:spPr>
          </p:pic>
          <p:sp>
            <p:nvSpPr>
              <p:cNvPr id="537" name="Rectangle 33">
                <a:extLst>
                  <a:ext uri="{FF2B5EF4-FFF2-40B4-BE49-F238E27FC236}">
                    <a16:creationId xmlns:a16="http://schemas.microsoft.com/office/drawing/2014/main" id="{20BB3F40-3BE9-4584-A9BC-58FD48DAC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9590" y="4569755"/>
                <a:ext cx="1013099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SP-1120N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20ppm / 40ipm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3,000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latin typeface="Calibri" pitchFamily="34" charset="0"/>
                </a:endParaRPr>
              </a:p>
            </p:txBody>
          </p: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969AF9F7-18C8-411B-B361-760DDC061D6D}"/>
                </a:ext>
              </a:extLst>
            </p:cNvPr>
            <p:cNvGrpSpPr/>
            <p:nvPr/>
          </p:nvGrpSpPr>
          <p:grpSpPr>
            <a:xfrm>
              <a:off x="1708185" y="3891115"/>
              <a:ext cx="646414" cy="216071"/>
              <a:chOff x="3683732" y="2705413"/>
              <a:chExt cx="646414" cy="216071"/>
            </a:xfrm>
          </p:grpSpPr>
          <p:grpSp>
            <p:nvGrpSpPr>
              <p:cNvPr id="531" name="Group 530">
                <a:extLst>
                  <a:ext uri="{FF2B5EF4-FFF2-40B4-BE49-F238E27FC236}">
                    <a16:creationId xmlns:a16="http://schemas.microsoft.com/office/drawing/2014/main" id="{9BB25B35-63E0-40DB-8DB8-8097FB2F39BB}"/>
                  </a:ext>
                </a:extLst>
              </p:cNvPr>
              <p:cNvGrpSpPr/>
              <p:nvPr/>
            </p:nvGrpSpPr>
            <p:grpSpPr>
              <a:xfrm>
                <a:off x="4024146" y="2706040"/>
                <a:ext cx="306000" cy="215444"/>
                <a:chOff x="4024146" y="2676354"/>
                <a:chExt cx="306000" cy="215444"/>
              </a:xfrm>
            </p:grpSpPr>
            <p:sp>
              <p:nvSpPr>
                <p:cNvPr id="534" name="Rectangle: Rounded Corners 533">
                  <a:extLst>
                    <a:ext uri="{FF2B5EF4-FFF2-40B4-BE49-F238E27FC236}">
                      <a16:creationId xmlns:a16="http://schemas.microsoft.com/office/drawing/2014/main" id="{57FB5123-E18F-426A-BF5B-8653844C65D5}"/>
                    </a:ext>
                  </a:extLst>
                </p:cNvPr>
                <p:cNvSpPr/>
                <p:nvPr/>
              </p:nvSpPr>
              <p:spPr>
                <a:xfrm>
                  <a:off x="4042146" y="2696700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5" name="TextBox 534">
                  <a:extLst>
                    <a:ext uri="{FF2B5EF4-FFF2-40B4-BE49-F238E27FC236}">
                      <a16:creationId xmlns:a16="http://schemas.microsoft.com/office/drawing/2014/main" id="{B2F3CC0B-F939-4C30-A839-6F9862BC597B}"/>
                    </a:ext>
                  </a:extLst>
                </p:cNvPr>
                <p:cNvSpPr txBox="1"/>
                <p:nvPr/>
              </p:nvSpPr>
              <p:spPr>
                <a:xfrm>
                  <a:off x="4024146" y="2676354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  <p:pic>
            <p:nvPicPr>
              <p:cNvPr id="532" name="Picture 531">
                <a:extLst>
                  <a:ext uri="{FF2B5EF4-FFF2-40B4-BE49-F238E27FC236}">
                    <a16:creationId xmlns:a16="http://schemas.microsoft.com/office/drawing/2014/main" id="{838889CE-75B4-4CD9-9139-6793CA5F1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3732" y="2705413"/>
                <a:ext cx="113875" cy="201600"/>
              </a:xfrm>
              <a:prstGeom prst="rect">
                <a:avLst/>
              </a:prstGeom>
            </p:spPr>
          </p:pic>
          <p:pic>
            <p:nvPicPr>
              <p:cNvPr id="533" name="Picture 2" descr="Image result for ethernet graphic">
                <a:extLst>
                  <a:ext uri="{FF2B5EF4-FFF2-40B4-BE49-F238E27FC236}">
                    <a16:creationId xmlns:a16="http://schemas.microsoft.com/office/drawing/2014/main" id="{D6BF1B0C-2A18-4E10-A681-AF1BFA0EF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5958" y="2734213"/>
                <a:ext cx="201810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C8C5C3CA-18C3-4674-A681-BC5D7AFE4D53}"/>
              </a:ext>
            </a:extLst>
          </p:cNvPr>
          <p:cNvGrpSpPr/>
          <p:nvPr/>
        </p:nvGrpSpPr>
        <p:grpSpPr>
          <a:xfrm>
            <a:off x="6256059" y="2596027"/>
            <a:ext cx="5760000" cy="2018389"/>
            <a:chOff x="6266908" y="2384884"/>
            <a:chExt cx="5760000" cy="2018389"/>
          </a:xfrm>
        </p:grpSpPr>
        <p:sp>
          <p:nvSpPr>
            <p:cNvPr id="539" name="Rounded Rectangle 65">
              <a:extLst>
                <a:ext uri="{FF2B5EF4-FFF2-40B4-BE49-F238E27FC236}">
                  <a16:creationId xmlns:a16="http://schemas.microsoft.com/office/drawing/2014/main" id="{261710EA-0466-4078-819B-61099A10E021}"/>
                </a:ext>
              </a:extLst>
            </p:cNvPr>
            <p:cNvSpPr/>
            <p:nvPr/>
          </p:nvSpPr>
          <p:spPr bwMode="auto">
            <a:xfrm>
              <a:off x="6989777" y="3500254"/>
              <a:ext cx="672487" cy="25538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Fujitsu Sans" panose="020B0404060202020204" pitchFamily="34" charset="0"/>
                  <a:ea typeface="Arial Unicode MS" pitchFamily="34" charset="-128"/>
                  <a:cs typeface="Arial Unicode MS" pitchFamily="34" charset="-128"/>
                </a:rPr>
                <a:t>W/O ADF</a:t>
              </a:r>
            </a:p>
          </p:txBody>
        </p:sp>
        <p:sp>
          <p:nvSpPr>
            <p:cNvPr id="540" name="Rounded Rectangle 12">
              <a:extLst>
                <a:ext uri="{FF2B5EF4-FFF2-40B4-BE49-F238E27FC236}">
                  <a16:creationId xmlns:a16="http://schemas.microsoft.com/office/drawing/2014/main" id="{4E4DB43D-B26A-4CFE-9310-267E894CF988}"/>
                </a:ext>
              </a:extLst>
            </p:cNvPr>
            <p:cNvSpPr/>
            <p:nvPr/>
          </p:nvSpPr>
          <p:spPr bwMode="auto">
            <a:xfrm>
              <a:off x="6266908" y="2574473"/>
              <a:ext cx="5760000" cy="1828800"/>
            </a:xfrm>
            <a:prstGeom prst="roundRect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947FD78C-F36B-4775-8756-9DC724B5733F}"/>
                </a:ext>
              </a:extLst>
            </p:cNvPr>
            <p:cNvGrpSpPr/>
            <p:nvPr/>
          </p:nvGrpSpPr>
          <p:grpSpPr>
            <a:xfrm>
              <a:off x="8330806" y="2384884"/>
              <a:ext cx="1632205" cy="307777"/>
              <a:chOff x="8280219" y="776579"/>
              <a:chExt cx="1632205" cy="307777"/>
            </a:xfrm>
          </p:grpSpPr>
          <p:sp>
            <p:nvSpPr>
              <p:cNvPr id="577" name="Rectangle: Rounded Corners 576">
                <a:extLst>
                  <a:ext uri="{FF2B5EF4-FFF2-40B4-BE49-F238E27FC236}">
                    <a16:creationId xmlns:a16="http://schemas.microsoft.com/office/drawing/2014/main" id="{30E83112-ECE9-4EB0-9921-DD7E09560C16}"/>
                  </a:ext>
                </a:extLst>
              </p:cNvPr>
              <p:cNvSpPr/>
              <p:nvPr/>
            </p:nvSpPr>
            <p:spPr>
              <a:xfrm>
                <a:off x="8286321" y="787382"/>
                <a:ext cx="1620000" cy="286171"/>
              </a:xfrm>
              <a:prstGeom prst="roundRect">
                <a:avLst/>
              </a:prstGeom>
              <a:solidFill>
                <a:srgbClr val="00B0F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8" name="TextBox 577">
                <a:extLst>
                  <a:ext uri="{FF2B5EF4-FFF2-40B4-BE49-F238E27FC236}">
                    <a16:creationId xmlns:a16="http://schemas.microsoft.com/office/drawing/2014/main" id="{A2A2D739-5302-440C-B774-44D7EF0147DA}"/>
                  </a:ext>
                </a:extLst>
              </p:cNvPr>
              <p:cNvSpPr txBox="1"/>
              <p:nvPr/>
            </p:nvSpPr>
            <p:spPr>
              <a:xfrm>
                <a:off x="8280219" y="776579"/>
                <a:ext cx="16322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pc="1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Departmental</a:t>
                </a:r>
                <a:endParaRPr kumimoji="1"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endParaRP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EB852F5A-7031-4EAB-8D0D-23491D34F557}"/>
                </a:ext>
              </a:extLst>
            </p:cNvPr>
            <p:cNvGrpSpPr/>
            <p:nvPr/>
          </p:nvGrpSpPr>
          <p:grpSpPr>
            <a:xfrm>
              <a:off x="7919132" y="2934117"/>
              <a:ext cx="1082069" cy="1303305"/>
              <a:chOff x="7919132" y="4809665"/>
              <a:chExt cx="1082069" cy="1303305"/>
            </a:xfrm>
          </p:grpSpPr>
          <p:sp>
            <p:nvSpPr>
              <p:cNvPr id="576" name="Rectangle 76">
                <a:extLst>
                  <a:ext uri="{FF2B5EF4-FFF2-40B4-BE49-F238E27FC236}">
                    <a16:creationId xmlns:a16="http://schemas.microsoft.com/office/drawing/2014/main" id="{6F8685F2-F60D-4AD7-8E5F-7CA7A5B50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0394" y="5453813"/>
                <a:ext cx="1070807" cy="659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fi-8290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90ppm / 180ipm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A4 Flatbed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13,000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36C99D6F-B0DC-4946-8C42-A98019BD761B}"/>
                  </a:ext>
                </a:extLst>
              </p:cNvPr>
              <p:cNvGrpSpPr/>
              <p:nvPr/>
            </p:nvGrpSpPr>
            <p:grpSpPr>
              <a:xfrm>
                <a:off x="7919132" y="4809665"/>
                <a:ext cx="514036" cy="215444"/>
                <a:chOff x="7833278" y="1037791"/>
                <a:chExt cx="514036" cy="215444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D3E8F3C3-99F4-4F9A-B6BB-685A1B10175B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573" name="Rectangle: Rounded Corners 572">
                    <a:extLst>
                      <a:ext uri="{FF2B5EF4-FFF2-40B4-BE49-F238E27FC236}">
                        <a16:creationId xmlns:a16="http://schemas.microsoft.com/office/drawing/2014/main" id="{11AACE85-4D12-4B69-9DF1-EF9C2C16AAC4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4" name="TextBox 573">
                    <a:extLst>
                      <a:ext uri="{FF2B5EF4-FFF2-40B4-BE49-F238E27FC236}">
                        <a16:creationId xmlns:a16="http://schemas.microsoft.com/office/drawing/2014/main" id="{6662EE52-FFAD-4D0C-85FD-944B5AAE5015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572" name="Picture 571">
                  <a:extLst>
                    <a:ext uri="{FF2B5EF4-FFF2-40B4-BE49-F238E27FC236}">
                      <a16:creationId xmlns:a16="http://schemas.microsoft.com/office/drawing/2014/main" id="{B87BF896-DAE3-4FC5-B644-8792285B6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33278" y="1047336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85897BCC-18ED-4AF6-8CB6-CE54517ACB77}"/>
                </a:ext>
              </a:extLst>
            </p:cNvPr>
            <p:cNvGrpSpPr/>
            <p:nvPr/>
          </p:nvGrpSpPr>
          <p:grpSpPr>
            <a:xfrm>
              <a:off x="6311892" y="2933490"/>
              <a:ext cx="1204122" cy="1226068"/>
              <a:chOff x="6311892" y="4809038"/>
              <a:chExt cx="1204122" cy="1226068"/>
            </a:xfrm>
          </p:grpSpPr>
          <p:pic>
            <p:nvPicPr>
              <p:cNvPr id="562" name="Picture 4" descr="FUJITSU fi-7160 Scanner">
                <a:extLst>
                  <a:ext uri="{FF2B5EF4-FFF2-40B4-BE49-F238E27FC236}">
                    <a16:creationId xmlns:a16="http://schemas.microsoft.com/office/drawing/2014/main" id="{9F04CCF7-D5B5-4C84-BD10-16DE1C63A8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0608" y="4915886"/>
                <a:ext cx="720000" cy="5748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3" name="Rectangle 77">
                <a:extLst>
                  <a:ext uri="{FF2B5EF4-FFF2-40B4-BE49-F238E27FC236}">
                    <a16:creationId xmlns:a16="http://schemas.microsoft.com/office/drawing/2014/main" id="{875726C2-AA14-4E68-A710-ADB283344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5207" y="5514449"/>
                <a:ext cx="1070807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fi-8190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90ppm / 180ipm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13,000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latin typeface="Calibri" pitchFamily="34" charset="0"/>
                </a:endParaRPr>
              </a:p>
            </p:txBody>
          </p: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E59AF9B5-1EBE-4E47-AD8A-8DDF436BCC3C}"/>
                  </a:ext>
                </a:extLst>
              </p:cNvPr>
              <p:cNvGrpSpPr/>
              <p:nvPr/>
            </p:nvGrpSpPr>
            <p:grpSpPr>
              <a:xfrm>
                <a:off x="6311892" y="4809038"/>
                <a:ext cx="419160" cy="216071"/>
                <a:chOff x="7928154" y="1037164"/>
                <a:chExt cx="419160" cy="216071"/>
              </a:xfrm>
            </p:grpSpPr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ECA43B1F-CC28-431B-A452-23F683165761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567" name="Rectangle: Rounded Corners 566">
                    <a:extLst>
                      <a:ext uri="{FF2B5EF4-FFF2-40B4-BE49-F238E27FC236}">
                        <a16:creationId xmlns:a16="http://schemas.microsoft.com/office/drawing/2014/main" id="{88FEE6F9-AF6A-417F-9715-53413DDBEADD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8" name="TextBox 567">
                    <a:extLst>
                      <a:ext uri="{FF2B5EF4-FFF2-40B4-BE49-F238E27FC236}">
                        <a16:creationId xmlns:a16="http://schemas.microsoft.com/office/drawing/2014/main" id="{49FA2953-6C29-4B88-9699-DA06A48AEDD3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566" name="Picture 565">
                  <a:extLst>
                    <a:ext uri="{FF2B5EF4-FFF2-40B4-BE49-F238E27FC236}">
                      <a16:creationId xmlns:a16="http://schemas.microsoft.com/office/drawing/2014/main" id="{830F18AC-80FD-4D93-8C86-DDAB93A8E9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037164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AAC45BD-2B57-4C6B-B795-D3BF3E2FBFE8}"/>
                </a:ext>
              </a:extLst>
            </p:cNvPr>
            <p:cNvGrpSpPr/>
            <p:nvPr/>
          </p:nvGrpSpPr>
          <p:grpSpPr>
            <a:xfrm>
              <a:off x="9208233" y="2933490"/>
              <a:ext cx="1220448" cy="1226068"/>
              <a:chOff x="9208233" y="4809038"/>
              <a:chExt cx="1220448" cy="1226068"/>
            </a:xfrm>
          </p:grpSpPr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856D7B63-E6BB-4CE4-9C04-A45579741B62}"/>
                  </a:ext>
                </a:extLst>
              </p:cNvPr>
              <p:cNvGrpSpPr/>
              <p:nvPr/>
            </p:nvGrpSpPr>
            <p:grpSpPr>
              <a:xfrm>
                <a:off x="9383522" y="4844839"/>
                <a:ext cx="1045159" cy="1190267"/>
                <a:chOff x="9145103" y="1091834"/>
                <a:chExt cx="1045159" cy="1190267"/>
              </a:xfrm>
            </p:grpSpPr>
            <p:sp>
              <p:nvSpPr>
                <p:cNvPr id="560" name="Rectangle 29">
                  <a:extLst>
                    <a:ext uri="{FF2B5EF4-FFF2-40B4-BE49-F238E27FC236}">
                      <a16:creationId xmlns:a16="http://schemas.microsoft.com/office/drawing/2014/main" id="{91AA8D84-61AA-4205-858C-A4FB7C92A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45103" y="1761444"/>
                  <a:ext cx="1045159" cy="520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1" rIns="90488" bIns="44451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Fujitsu Sans" panose="020B0404060202020204" pitchFamily="34" charset="0"/>
                    </a:rPr>
                    <a:t>fi-7460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60ppm / 120ipm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18,000 Pages / </a:t>
                  </a:r>
                  <a:r>
                    <a:rPr lang="en-US" sz="900" dirty="0" err="1">
                      <a:latin typeface="Fujitsu Sans" panose="020B0404060202020204" pitchFamily="34" charset="0"/>
                    </a:rPr>
                    <a:t>Dia</a:t>
                  </a:r>
                  <a:endParaRPr lang="en-US" sz="900" dirty="0">
                    <a:latin typeface="Fujitsu Sans" panose="020B0404060202020204" pitchFamily="34" charset="0"/>
                  </a:endParaRPr>
                </a:p>
              </p:txBody>
            </p:sp>
            <p:pic>
              <p:nvPicPr>
                <p:cNvPr id="561" name="Picture 2">
                  <a:extLst>
                    <a:ext uri="{FF2B5EF4-FFF2-40B4-BE49-F238E27FC236}">
                      <a16:creationId xmlns:a16="http://schemas.microsoft.com/office/drawing/2014/main" id="{EDEED0A1-119A-4A08-B49B-21112F0583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289681" y="1091834"/>
                  <a:ext cx="756000" cy="716986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D797F795-F5A2-4535-A6CE-4E6D6DD05B3D}"/>
                  </a:ext>
                </a:extLst>
              </p:cNvPr>
              <p:cNvGrpSpPr/>
              <p:nvPr/>
            </p:nvGrpSpPr>
            <p:grpSpPr>
              <a:xfrm>
                <a:off x="9208233" y="4809038"/>
                <a:ext cx="413067" cy="218851"/>
                <a:chOff x="9168500" y="1039909"/>
                <a:chExt cx="413067" cy="218851"/>
              </a:xfrm>
            </p:grpSpPr>
            <p:grpSp>
              <p:nvGrpSpPr>
                <p:cNvPr id="556" name="Group 555">
                  <a:extLst>
                    <a:ext uri="{FF2B5EF4-FFF2-40B4-BE49-F238E27FC236}">
                      <a16:creationId xmlns:a16="http://schemas.microsoft.com/office/drawing/2014/main" id="{2F165600-167D-4B12-A283-706F2964D37F}"/>
                    </a:ext>
                  </a:extLst>
                </p:cNvPr>
                <p:cNvGrpSpPr/>
                <p:nvPr/>
              </p:nvGrpSpPr>
              <p:grpSpPr>
                <a:xfrm>
                  <a:off x="9275567" y="1043316"/>
                  <a:ext cx="306000" cy="215444"/>
                  <a:chOff x="7450765" y="188640"/>
                  <a:chExt cx="306000" cy="215444"/>
                </a:xfrm>
              </p:grpSpPr>
              <p:sp>
                <p:nvSpPr>
                  <p:cNvPr id="558" name="Rectangle: Rounded Corners 557">
                    <a:extLst>
                      <a:ext uri="{FF2B5EF4-FFF2-40B4-BE49-F238E27FC236}">
                        <a16:creationId xmlns:a16="http://schemas.microsoft.com/office/drawing/2014/main" id="{198852BD-B468-4C4C-99EE-F1E3161CB4C9}"/>
                      </a:ext>
                    </a:extLst>
                  </p:cNvPr>
                  <p:cNvSpPr/>
                  <p:nvPr/>
                </p:nvSpPr>
                <p:spPr>
                  <a:xfrm>
                    <a:off x="7468765" y="203426"/>
                    <a:ext cx="270000" cy="180000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9" name="TextBox 558">
                    <a:extLst>
                      <a:ext uri="{FF2B5EF4-FFF2-40B4-BE49-F238E27FC236}">
                        <a16:creationId xmlns:a16="http://schemas.microsoft.com/office/drawing/2014/main" id="{DBA4EC8F-7925-423E-B016-4704DA488AB7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65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A3</a:t>
                    </a:r>
                  </a:p>
                </p:txBody>
              </p:sp>
            </p:grpSp>
            <p:pic>
              <p:nvPicPr>
                <p:cNvPr id="557" name="Picture 556">
                  <a:extLst>
                    <a:ext uri="{FF2B5EF4-FFF2-40B4-BE49-F238E27FC236}">
                      <a16:creationId xmlns:a16="http://schemas.microsoft.com/office/drawing/2014/main" id="{58DDEEDA-FBD1-49BB-87FA-7CDE0602C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8500" y="1039909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ACFDA731-3141-4A08-9776-43C9AAD77D3E}"/>
                </a:ext>
              </a:extLst>
            </p:cNvPr>
            <p:cNvGrpSpPr/>
            <p:nvPr/>
          </p:nvGrpSpPr>
          <p:grpSpPr>
            <a:xfrm>
              <a:off x="10632029" y="2933490"/>
              <a:ext cx="1235353" cy="1226068"/>
              <a:chOff x="10632029" y="4809038"/>
              <a:chExt cx="1235353" cy="1226068"/>
            </a:xfrm>
          </p:grpSpPr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CC14947A-0737-4946-B5B0-C556E4D7002A}"/>
                  </a:ext>
                </a:extLst>
              </p:cNvPr>
              <p:cNvGrpSpPr/>
              <p:nvPr/>
            </p:nvGrpSpPr>
            <p:grpSpPr>
              <a:xfrm>
                <a:off x="10796575" y="4844839"/>
                <a:ext cx="1070807" cy="1190267"/>
                <a:chOff x="10558156" y="1091834"/>
                <a:chExt cx="1070807" cy="1190267"/>
              </a:xfrm>
            </p:grpSpPr>
            <p:sp>
              <p:nvSpPr>
                <p:cNvPr id="552" name="Rectangle 29">
                  <a:extLst>
                    <a:ext uri="{FF2B5EF4-FFF2-40B4-BE49-F238E27FC236}">
                      <a16:creationId xmlns:a16="http://schemas.microsoft.com/office/drawing/2014/main" id="{81A16A9D-C554-46B7-8E00-84BF0B62B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58156" y="1761444"/>
                  <a:ext cx="1070807" cy="520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1" rIns="90488" bIns="44451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Fujitsu Sans" panose="020B0404060202020204" pitchFamily="34" charset="0"/>
                    </a:rPr>
                    <a:t>fi-7480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80ppm / 160ipm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24,000 Pages / </a:t>
                  </a:r>
                  <a:r>
                    <a:rPr lang="en-US" sz="900" dirty="0" err="1">
                      <a:latin typeface="Fujitsu Sans" panose="020B0404060202020204" pitchFamily="34" charset="0"/>
                    </a:rPr>
                    <a:t>Dia</a:t>
                  </a:r>
                  <a:r>
                    <a:rPr lang="en-US" sz="900" dirty="0">
                      <a:latin typeface="Fujitsu Sans" panose="020B0404060202020204" pitchFamily="34" charset="0"/>
                    </a:rPr>
                    <a:t> </a:t>
                  </a:r>
                </a:p>
              </p:txBody>
            </p:sp>
            <p:pic>
              <p:nvPicPr>
                <p:cNvPr id="553" name="Picture 2">
                  <a:extLst>
                    <a:ext uri="{FF2B5EF4-FFF2-40B4-BE49-F238E27FC236}">
                      <a16:creationId xmlns:a16="http://schemas.microsoft.com/office/drawing/2014/main" id="{8D0BBB82-D7F6-492B-B2A6-50B8F380AD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715559" y="1091834"/>
                  <a:ext cx="756000" cy="716986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71A1F8D1-6834-4775-A45A-41BECFB1D722}"/>
                  </a:ext>
                </a:extLst>
              </p:cNvPr>
              <p:cNvGrpSpPr/>
              <p:nvPr/>
            </p:nvGrpSpPr>
            <p:grpSpPr>
              <a:xfrm>
                <a:off x="10632029" y="4809038"/>
                <a:ext cx="413067" cy="218851"/>
                <a:chOff x="9168500" y="1039909"/>
                <a:chExt cx="413067" cy="218851"/>
              </a:xfrm>
            </p:grpSpPr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1A19E483-AB47-4CED-8D89-B1BA96730D82}"/>
                    </a:ext>
                  </a:extLst>
                </p:cNvPr>
                <p:cNvGrpSpPr/>
                <p:nvPr/>
              </p:nvGrpSpPr>
              <p:grpSpPr>
                <a:xfrm>
                  <a:off x="9275567" y="1043316"/>
                  <a:ext cx="306000" cy="215444"/>
                  <a:chOff x="7450765" y="188640"/>
                  <a:chExt cx="306000" cy="215444"/>
                </a:xfrm>
              </p:grpSpPr>
              <p:sp>
                <p:nvSpPr>
                  <p:cNvPr id="550" name="Rectangle: Rounded Corners 549">
                    <a:extLst>
                      <a:ext uri="{FF2B5EF4-FFF2-40B4-BE49-F238E27FC236}">
                        <a16:creationId xmlns:a16="http://schemas.microsoft.com/office/drawing/2014/main" id="{0220A936-41D9-482C-8475-81944C211FE8}"/>
                      </a:ext>
                    </a:extLst>
                  </p:cNvPr>
                  <p:cNvSpPr/>
                  <p:nvPr/>
                </p:nvSpPr>
                <p:spPr>
                  <a:xfrm>
                    <a:off x="7468765" y="203426"/>
                    <a:ext cx="270000" cy="180000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1" name="TextBox 550">
                    <a:extLst>
                      <a:ext uri="{FF2B5EF4-FFF2-40B4-BE49-F238E27FC236}">
                        <a16:creationId xmlns:a16="http://schemas.microsoft.com/office/drawing/2014/main" id="{2BB05FDB-4816-4F2C-B758-DA8A7EDC5529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65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A3</a:t>
                    </a:r>
                  </a:p>
                </p:txBody>
              </p:sp>
            </p:grpSp>
            <p:pic>
              <p:nvPicPr>
                <p:cNvPr id="549" name="Picture 548">
                  <a:extLst>
                    <a:ext uri="{FF2B5EF4-FFF2-40B4-BE49-F238E27FC236}">
                      <a16:creationId xmlns:a16="http://schemas.microsoft.com/office/drawing/2014/main" id="{43ADE1FD-1827-4D69-8D0D-D38872F5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8500" y="1039909"/>
                  <a:ext cx="113875" cy="201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78" name="図 4">
            <a:extLst>
              <a:ext uri="{FF2B5EF4-FFF2-40B4-BE49-F238E27FC236}">
                <a16:creationId xmlns:a16="http://schemas.microsoft.com/office/drawing/2014/main" id="{738D556C-CCAE-47F3-A585-4E67F1372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9543" y="5135320"/>
            <a:ext cx="1207619" cy="1033497"/>
          </a:xfrm>
          <a:prstGeom prst="rect">
            <a:avLst/>
          </a:prstGeom>
        </p:spPr>
      </p:pic>
      <p:pic>
        <p:nvPicPr>
          <p:cNvPr id="280" name="図 9">
            <a:extLst>
              <a:ext uri="{FF2B5EF4-FFF2-40B4-BE49-F238E27FC236}">
                <a16:creationId xmlns:a16="http://schemas.microsoft.com/office/drawing/2014/main" id="{D9648B94-3843-43CA-9032-4DBFB5B22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17533" y="2999573"/>
            <a:ext cx="1226768" cy="1051091"/>
          </a:xfrm>
          <a:prstGeom prst="rect">
            <a:avLst/>
          </a:prstGeom>
        </p:spPr>
      </p:pic>
      <p:pic>
        <p:nvPicPr>
          <p:cNvPr id="281" name="図 9">
            <a:extLst>
              <a:ext uri="{FF2B5EF4-FFF2-40B4-BE49-F238E27FC236}">
                <a16:creationId xmlns:a16="http://schemas.microsoft.com/office/drawing/2014/main" id="{D9648B94-3843-43CA-9032-4DBFB5B22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51273" y="5116440"/>
            <a:ext cx="1226768" cy="1051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86568" y="5231191"/>
            <a:ext cx="1027883" cy="771827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93431" y="5295175"/>
            <a:ext cx="1027883" cy="771827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4159" y="3157567"/>
            <a:ext cx="1027883" cy="771827"/>
          </a:xfrm>
          <a:prstGeom prst="rect">
            <a:avLst/>
          </a:prstGeom>
        </p:spPr>
      </p:pic>
      <p:pic>
        <p:nvPicPr>
          <p:cNvPr id="282" name="Picture 2" descr="Image result for ethernet graphic">
            <a:extLst>
              <a:ext uri="{FF2B5EF4-FFF2-40B4-BE49-F238E27FC236}">
                <a16:creationId xmlns:a16="http://schemas.microsoft.com/office/drawing/2014/main" id="{9083341D-0B91-490E-B934-B44BFC6C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0" y="5545996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2" descr="Image result for ethernet graphic">
            <a:extLst>
              <a:ext uri="{FF2B5EF4-FFF2-40B4-BE49-F238E27FC236}">
                <a16:creationId xmlns:a16="http://schemas.microsoft.com/office/drawing/2014/main" id="{90CC3EFF-BD6E-483D-AFBF-F0490076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3" y="5527913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2" descr="Image result for ethernet graphic">
            <a:extLst>
              <a:ext uri="{FF2B5EF4-FFF2-40B4-BE49-F238E27FC236}">
                <a16:creationId xmlns:a16="http://schemas.microsoft.com/office/drawing/2014/main" id="{EC7563FC-6CF2-4056-85E1-34F79630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24" y="5506391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2" descr="Image result for ethernet graphic">
            <a:extLst>
              <a:ext uri="{FF2B5EF4-FFF2-40B4-BE49-F238E27FC236}">
                <a16:creationId xmlns:a16="http://schemas.microsoft.com/office/drawing/2014/main" id="{F7DC9724-05C5-44BF-8C86-3B850028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45" y="5493949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2" descr="Image result for ethernet graphic">
            <a:extLst>
              <a:ext uri="{FF2B5EF4-FFF2-40B4-BE49-F238E27FC236}">
                <a16:creationId xmlns:a16="http://schemas.microsoft.com/office/drawing/2014/main" id="{CD9AD61C-D0C5-4100-A003-72DFEDA2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29" y="3386723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2" descr="Image result for ethernet graphic">
            <a:extLst>
              <a:ext uri="{FF2B5EF4-FFF2-40B4-BE49-F238E27FC236}">
                <a16:creationId xmlns:a16="http://schemas.microsoft.com/office/drawing/2014/main" id="{BBF0E608-774E-4F4D-B655-1841C821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3396820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5EBD3847-DFF1-4858-A84B-4E4CC129DA6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2" y="1329249"/>
            <a:ext cx="144000" cy="180000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F405DBF1-660E-4DC6-8D05-E0431C251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9600" y="1318449"/>
            <a:ext cx="113875" cy="20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01574-2D4B-4CDA-8EA3-3D10937B9A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96943" y="1332021"/>
            <a:ext cx="795279" cy="795279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A9EADC0-3754-1CE0-648A-52389D982C85}"/>
              </a:ext>
            </a:extLst>
          </p:cNvPr>
          <p:cNvSpPr/>
          <p:nvPr/>
        </p:nvSpPr>
        <p:spPr>
          <a:xfrm>
            <a:off x="614010" y="3889372"/>
            <a:ext cx="1414996" cy="1233662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445710E-5F66-A065-9502-570A6F201CB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00" t="12241" r="71481" b="26521"/>
          <a:stretch/>
        </p:blipFill>
        <p:spPr>
          <a:xfrm>
            <a:off x="3703431" y="2898182"/>
            <a:ext cx="743817" cy="598513"/>
          </a:xfrm>
          <a:prstGeom prst="rect">
            <a:avLst/>
          </a:prstGeom>
        </p:spPr>
      </p:pic>
      <p:pic>
        <p:nvPicPr>
          <p:cNvPr id="18" name="Picture 2" descr="Image result for ethernet graphic">
            <a:extLst>
              <a:ext uri="{FF2B5EF4-FFF2-40B4-BE49-F238E27FC236}">
                <a16:creationId xmlns:a16="http://schemas.microsoft.com/office/drawing/2014/main" id="{FEBF687E-AE6E-D7E2-9695-889F55CC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93" y="3017550"/>
            <a:ext cx="201810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152CA0C-FD5F-81F3-37CA-76EC8AE8F23A}"/>
              </a:ext>
            </a:extLst>
          </p:cNvPr>
          <p:cNvGrpSpPr/>
          <p:nvPr/>
        </p:nvGrpSpPr>
        <p:grpSpPr>
          <a:xfrm>
            <a:off x="6256059" y="4733206"/>
            <a:ext cx="5853984" cy="2142230"/>
            <a:chOff x="6256059" y="4733206"/>
            <a:chExt cx="5853984" cy="2142230"/>
          </a:xfrm>
        </p:grpSpPr>
        <p:sp>
          <p:nvSpPr>
            <p:cNvPr id="261" name="Rectangle 260"/>
            <p:cNvSpPr/>
            <p:nvPr/>
          </p:nvSpPr>
          <p:spPr>
            <a:xfrm>
              <a:off x="10014590" y="6392005"/>
              <a:ext cx="2095453" cy="483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pt-BR" sz="2400" dirty="0" err="1">
                <a:solidFill>
                  <a:schemeClr val="tx1"/>
                </a:solidFill>
              </a:endParaRPr>
            </a:p>
          </p:txBody>
        </p:sp>
        <p:sp>
          <p:nvSpPr>
            <p:cNvPr id="580" name="Rounded Rectangle 120">
              <a:extLst>
                <a:ext uri="{FF2B5EF4-FFF2-40B4-BE49-F238E27FC236}">
                  <a16:creationId xmlns:a16="http://schemas.microsoft.com/office/drawing/2014/main" id="{D47975D1-B027-4E97-BE92-8EAAD724675F}"/>
                </a:ext>
              </a:extLst>
            </p:cNvPr>
            <p:cNvSpPr/>
            <p:nvPr/>
          </p:nvSpPr>
          <p:spPr bwMode="auto">
            <a:xfrm>
              <a:off x="6256059" y="4891079"/>
              <a:ext cx="5760000" cy="1836002"/>
            </a:xfrm>
            <a:prstGeom prst="roundRect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683D1146-E62E-45CF-AE2E-01EF30E1E60C}"/>
                </a:ext>
              </a:extLst>
            </p:cNvPr>
            <p:cNvGrpSpPr/>
            <p:nvPr/>
          </p:nvGrpSpPr>
          <p:grpSpPr>
            <a:xfrm>
              <a:off x="8318916" y="4733206"/>
              <a:ext cx="1630800" cy="307777"/>
              <a:chOff x="7891200" y="2372927"/>
              <a:chExt cx="1630800" cy="307777"/>
            </a:xfrm>
          </p:grpSpPr>
          <p:sp>
            <p:nvSpPr>
              <p:cNvPr id="614" name="Rectangle: Rounded Corners 613">
                <a:extLst>
                  <a:ext uri="{FF2B5EF4-FFF2-40B4-BE49-F238E27FC236}">
                    <a16:creationId xmlns:a16="http://schemas.microsoft.com/office/drawing/2014/main" id="{88631674-6E06-4B8A-955F-0AF8E106D505}"/>
                  </a:ext>
                </a:extLst>
              </p:cNvPr>
              <p:cNvSpPr/>
              <p:nvPr/>
            </p:nvSpPr>
            <p:spPr>
              <a:xfrm>
                <a:off x="7891200" y="2376004"/>
                <a:ext cx="1630800" cy="286171"/>
              </a:xfrm>
              <a:prstGeom prst="roundRect">
                <a:avLst/>
              </a:prstGeom>
              <a:solidFill>
                <a:srgbClr val="C0000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DC7AC62-FF3A-442A-B1F0-A96A8E5D4993}"/>
                  </a:ext>
                </a:extLst>
              </p:cNvPr>
              <p:cNvSpPr txBox="1"/>
              <p:nvPr/>
            </p:nvSpPr>
            <p:spPr>
              <a:xfrm>
                <a:off x="7891200" y="2372927"/>
                <a:ext cx="1630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pc="1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Production</a:t>
                </a:r>
                <a:endParaRPr kumimoji="1"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endParaRPr>
              </a:p>
            </p:txBody>
          </p: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59E6B99C-DA96-4793-BF60-9B9385643B11}"/>
                </a:ext>
              </a:extLst>
            </p:cNvPr>
            <p:cNvGrpSpPr/>
            <p:nvPr/>
          </p:nvGrpSpPr>
          <p:grpSpPr>
            <a:xfrm>
              <a:off x="6393544" y="5327338"/>
              <a:ext cx="1197787" cy="1259548"/>
              <a:chOff x="6524564" y="2782825"/>
              <a:chExt cx="1197787" cy="1259547"/>
            </a:xfrm>
          </p:grpSpPr>
          <p:pic>
            <p:nvPicPr>
              <p:cNvPr id="612" name="Picture 2" descr="\\sv\pfu\sk01\イメビジ営統\root\海外営業\05.グロマケチーム\02_ツールENG\12_写真\ツール用ミニサイズ\fi-7600_left_purce-1_mini.jpg">
                <a:extLst>
                  <a:ext uri="{FF2B5EF4-FFF2-40B4-BE49-F238E27FC236}">
                    <a16:creationId xmlns:a16="http://schemas.microsoft.com/office/drawing/2014/main" id="{C9ADBBEC-B265-4DDA-B471-433713D405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4564" y="2782825"/>
                <a:ext cx="1197787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3" name="Rectangle 77">
                <a:extLst>
                  <a:ext uri="{FF2B5EF4-FFF2-40B4-BE49-F238E27FC236}">
                    <a16:creationId xmlns:a16="http://schemas.microsoft.com/office/drawing/2014/main" id="{B6606811-CDA8-4DA0-9DB9-56D8F1326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052" y="3521715"/>
                <a:ext cx="1070807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fi-7600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100ppm / 200ipm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44,000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</a:p>
            </p:txBody>
          </p: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A4CC7F09-A4BA-4C67-B967-FB2E9D23D36A}"/>
                </a:ext>
              </a:extLst>
            </p:cNvPr>
            <p:cNvGrpSpPr/>
            <p:nvPr/>
          </p:nvGrpSpPr>
          <p:grpSpPr>
            <a:xfrm>
              <a:off x="7850041" y="5309338"/>
              <a:ext cx="1096224" cy="1416049"/>
              <a:chOff x="7918958" y="2764825"/>
              <a:chExt cx="1096224" cy="1416048"/>
            </a:xfrm>
          </p:grpSpPr>
          <p:pic>
            <p:nvPicPr>
              <p:cNvPr id="610" name="Picture 2" descr="\\sv\pfu\sk01\イメビジ営統\root\海外営業\05.グロマケチーム\02_ツールENG\12_写真\ツール用ミニサイズ\fi-7700_right_purce_mini.jpg">
                <a:extLst>
                  <a:ext uri="{FF2B5EF4-FFF2-40B4-BE49-F238E27FC236}">
                    <a16:creationId xmlns:a16="http://schemas.microsoft.com/office/drawing/2014/main" id="{3A5C455D-BF6D-421F-B8E7-47AEE0C20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8958" y="2764825"/>
                <a:ext cx="1096224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1" name="Rectangle 77">
                <a:extLst>
                  <a:ext uri="{FF2B5EF4-FFF2-40B4-BE49-F238E27FC236}">
                    <a16:creationId xmlns:a16="http://schemas.microsoft.com/office/drawing/2014/main" id="{EB420A63-CD05-4125-A8C5-A95A358EB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667" y="3521716"/>
                <a:ext cx="1070807" cy="659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fi-7700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100ppm / 200ipm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A3 Flatbed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44,000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</a:p>
            </p:txBody>
          </p:sp>
        </p:grpSp>
        <p:sp>
          <p:nvSpPr>
            <p:cNvPr id="609" name="Rectangle 77">
              <a:extLst>
                <a:ext uri="{FF2B5EF4-FFF2-40B4-BE49-F238E27FC236}">
                  <a16:creationId xmlns:a16="http://schemas.microsoft.com/office/drawing/2014/main" id="{DE1B4543-8A98-4F9E-ABA9-D8BDF9D56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3276" y="6066229"/>
              <a:ext cx="1128515" cy="52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fi-8930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130ppm / 260ipm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110,000 Pages / Dia </a:t>
              </a:r>
            </a:p>
          </p:txBody>
        </p:sp>
        <p:sp>
          <p:nvSpPr>
            <p:cNvPr id="607" name="Rectangle 77">
              <a:extLst>
                <a:ext uri="{FF2B5EF4-FFF2-40B4-BE49-F238E27FC236}">
                  <a16:creationId xmlns:a16="http://schemas.microsoft.com/office/drawing/2014/main" id="{E3BD1029-80F2-4CE4-8236-D58728D66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6319" y="6066229"/>
              <a:ext cx="1128515" cy="52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fi-8950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150ppm / 300ipm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130,000 Pages / Dia </a:t>
              </a:r>
            </a:p>
          </p:txBody>
        </p: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B2C100F9-312A-4F24-8468-95744608E8F4}"/>
                </a:ext>
              </a:extLst>
            </p:cNvPr>
            <p:cNvGrpSpPr/>
            <p:nvPr/>
          </p:nvGrpSpPr>
          <p:grpSpPr>
            <a:xfrm>
              <a:off x="6446682" y="5119627"/>
              <a:ext cx="413067" cy="218851"/>
              <a:chOff x="9168500" y="1039909"/>
              <a:chExt cx="413067" cy="218851"/>
            </a:xfrm>
          </p:grpSpPr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8B136795-6A4F-4CD9-94CE-8C7D510D258A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604" name="Rectangle: Rounded Corners 603">
                  <a:extLst>
                    <a:ext uri="{FF2B5EF4-FFF2-40B4-BE49-F238E27FC236}">
                      <a16:creationId xmlns:a16="http://schemas.microsoft.com/office/drawing/2014/main" id="{96801B9B-16E4-4B9A-9F43-1E5FC0E9D89C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5" name="TextBox 604">
                  <a:extLst>
                    <a:ext uri="{FF2B5EF4-FFF2-40B4-BE49-F238E27FC236}">
                      <a16:creationId xmlns:a16="http://schemas.microsoft.com/office/drawing/2014/main" id="{5C0547D0-E5F5-4D5E-9953-5CE0EAF88A55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603" name="Picture 602">
                <a:extLst>
                  <a:ext uri="{FF2B5EF4-FFF2-40B4-BE49-F238E27FC236}">
                    <a16:creationId xmlns:a16="http://schemas.microsoft.com/office/drawing/2014/main" id="{FF8FBF8B-9C01-4985-AF8A-3C38AD963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E7652511-EE20-4F46-9D55-C3CDA6DFB565}"/>
                </a:ext>
              </a:extLst>
            </p:cNvPr>
            <p:cNvGrpSpPr/>
            <p:nvPr/>
          </p:nvGrpSpPr>
          <p:grpSpPr>
            <a:xfrm>
              <a:off x="7842267" y="5119627"/>
              <a:ext cx="413067" cy="218851"/>
              <a:chOff x="9168500" y="1039909"/>
              <a:chExt cx="413067" cy="218851"/>
            </a:xfrm>
          </p:grpSpPr>
          <p:grpSp>
            <p:nvGrpSpPr>
              <p:cNvPr id="598" name="Group 597">
                <a:extLst>
                  <a:ext uri="{FF2B5EF4-FFF2-40B4-BE49-F238E27FC236}">
                    <a16:creationId xmlns:a16="http://schemas.microsoft.com/office/drawing/2014/main" id="{1E6B2C97-3C33-4971-BCE4-B83197F3C69B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600" name="Rectangle: Rounded Corners 599">
                  <a:extLst>
                    <a:ext uri="{FF2B5EF4-FFF2-40B4-BE49-F238E27FC236}">
                      <a16:creationId xmlns:a16="http://schemas.microsoft.com/office/drawing/2014/main" id="{D070A97D-09B9-4DAC-B9F8-F76410C9FD3D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1" name="TextBox 600">
                  <a:extLst>
                    <a:ext uri="{FF2B5EF4-FFF2-40B4-BE49-F238E27FC236}">
                      <a16:creationId xmlns:a16="http://schemas.microsoft.com/office/drawing/2014/main" id="{B9545880-9A9B-41F1-9104-92A48CE1F1A0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0D1539BC-1650-45F7-91C4-687E89017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2F7C2985-C6D1-0A98-77FB-25E98D226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328076" y="5177250"/>
              <a:ext cx="1110102" cy="907508"/>
            </a:xfrm>
            <a:prstGeom prst="rect">
              <a:avLst/>
            </a:prstGeom>
          </p:spPr>
        </p:pic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55D081AE-CB39-4249-9EE6-75EE8330C045}"/>
                </a:ext>
              </a:extLst>
            </p:cNvPr>
            <p:cNvGrpSpPr/>
            <p:nvPr/>
          </p:nvGrpSpPr>
          <p:grpSpPr>
            <a:xfrm>
              <a:off x="9064938" y="5119627"/>
              <a:ext cx="413067" cy="218851"/>
              <a:chOff x="9168500" y="1039909"/>
              <a:chExt cx="413067" cy="218851"/>
            </a:xfrm>
          </p:grpSpPr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CD2E36F4-75D2-4BFF-BEA0-6A5D5878E9ED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596" name="Rectangle: Rounded Corners 595">
                  <a:extLst>
                    <a:ext uri="{FF2B5EF4-FFF2-40B4-BE49-F238E27FC236}">
                      <a16:creationId xmlns:a16="http://schemas.microsoft.com/office/drawing/2014/main" id="{E03FF665-1A43-45EB-A4EB-FD15A3FD3E6C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7" name="TextBox 596">
                  <a:extLst>
                    <a:ext uri="{FF2B5EF4-FFF2-40B4-BE49-F238E27FC236}">
                      <a16:creationId xmlns:a16="http://schemas.microsoft.com/office/drawing/2014/main" id="{7030A0E5-0C1D-4858-A4F8-E54370E1C1C7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595" name="Picture 594">
                <a:extLst>
                  <a:ext uri="{FF2B5EF4-FFF2-40B4-BE49-F238E27FC236}">
                    <a16:creationId xmlns:a16="http://schemas.microsoft.com/office/drawing/2014/main" id="{CFC84B27-339D-49D1-BD13-C215291B5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FAE40E2-6B82-E42A-B463-42DC7BC2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747301" y="5196300"/>
              <a:ext cx="1110102" cy="907508"/>
            </a:xfrm>
            <a:prstGeom prst="rect">
              <a:avLst/>
            </a:prstGeom>
          </p:spPr>
        </p:pic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5692825D-89DF-4D0E-AB2E-770419EDC50C}"/>
                </a:ext>
              </a:extLst>
            </p:cNvPr>
            <p:cNvGrpSpPr/>
            <p:nvPr/>
          </p:nvGrpSpPr>
          <p:grpSpPr>
            <a:xfrm>
              <a:off x="10543474" y="5119627"/>
              <a:ext cx="413067" cy="218851"/>
              <a:chOff x="9168500" y="1039909"/>
              <a:chExt cx="413067" cy="218851"/>
            </a:xfrm>
          </p:grpSpPr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E31A0D8C-C9C9-4F89-B735-C251D3F0C15D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592" name="Rectangle: Rounded Corners 591">
                  <a:extLst>
                    <a:ext uri="{FF2B5EF4-FFF2-40B4-BE49-F238E27FC236}">
                      <a16:creationId xmlns:a16="http://schemas.microsoft.com/office/drawing/2014/main" id="{0EF97A7A-215C-44D6-9B8F-5C730716AE17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3" name="TextBox 592">
                  <a:extLst>
                    <a:ext uri="{FF2B5EF4-FFF2-40B4-BE49-F238E27FC236}">
                      <a16:creationId xmlns:a16="http://schemas.microsoft.com/office/drawing/2014/main" id="{3E197265-8AD8-4D70-B432-CE3289B875E7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591" name="Picture 590">
                <a:extLst>
                  <a:ext uri="{FF2B5EF4-FFF2-40B4-BE49-F238E27FC236}">
                    <a16:creationId xmlns:a16="http://schemas.microsoft.com/office/drawing/2014/main" id="{49CB0966-ECE2-4545-A46A-A544CC83E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pic>
          <p:nvPicPr>
            <p:cNvPr id="12" name="Picture 2" descr="Image result for ethernet graphic">
              <a:extLst>
                <a:ext uri="{FF2B5EF4-FFF2-40B4-BE49-F238E27FC236}">
                  <a16:creationId xmlns:a16="http://schemas.microsoft.com/office/drawing/2014/main" id="{ABE4EAFE-5763-E35F-EEC4-93A3FAA25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713" y="5353264"/>
              <a:ext cx="201809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ethernet graphic">
              <a:extLst>
                <a:ext uri="{FF2B5EF4-FFF2-40B4-BE49-F238E27FC236}">
                  <a16:creationId xmlns:a16="http://schemas.microsoft.com/office/drawing/2014/main" id="{D7D9F0EC-CACD-2659-C22F-20E9C98A5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963" y="5381839"/>
              <a:ext cx="201809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3536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639" b="15712"/>
          <a:stretch/>
        </p:blipFill>
        <p:spPr>
          <a:xfrm>
            <a:off x="13919" y="0"/>
            <a:ext cx="1216416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6138" y="3366097"/>
            <a:ext cx="4070581" cy="105517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chemeClr val="tx2">
                  <a:lumMod val="20000"/>
                  <a:lumOff val="80000"/>
                </a:schemeClr>
              </a:gs>
              <a:gs pos="83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CO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86" y="3429001"/>
            <a:ext cx="3614956" cy="8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4641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endParaRPr lang="en-US" sz="2133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385" y="3740532"/>
            <a:ext cx="2520000" cy="977339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669238" y="993379"/>
            <a:ext cx="9756725" cy="5465763"/>
          </a:xfrm>
          <a:prstGeom prst="rect">
            <a:avLst/>
          </a:prstGeom>
        </p:spPr>
        <p:txBody>
          <a:bodyPr/>
          <a:lstStyle>
            <a:lvl1pPr marL="268173" indent="-268173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Char char="n"/>
              <a:defRPr kumimoji="1" sz="221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6344" indent="-224210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87867E"/>
              </a:buClr>
              <a:buFont typeface="Wingdings" pitchFamily="2" charset="2"/>
              <a:buChar char="n"/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734177" indent="-127492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87867E"/>
              </a:buClr>
              <a:buSzPct val="100000"/>
              <a:buChar char="•"/>
              <a:defRPr kumimoji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36405" indent="-124561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87867E"/>
              </a:buClr>
              <a:buSzPct val="100000"/>
              <a:buChar char="•"/>
              <a:defRPr kumimoji="1" sz="1477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27792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49833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74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93916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15957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72" lvl="2" indent="-352417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Drivers </a:t>
            </a:r>
            <a:r>
              <a:rPr lang="en-US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PaperStream</a:t>
            </a: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 TWAIN (32 &amp; 64 Bits) &amp; ISIS</a:t>
            </a:r>
          </a:p>
          <a:p>
            <a:pPr marL="623872" lvl="2" indent="-352417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PaperStream</a:t>
            </a: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 Capture (Software para </a:t>
            </a:r>
            <a:r>
              <a:rPr lang="en-US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Captura</a:t>
            </a: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)</a:t>
            </a: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Digitalização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lotes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Documentos</a:t>
            </a:r>
            <a:endParaRPr lang="en-US" sz="16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258857" lvl="4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Separação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Documentos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usando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vários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metodos</a:t>
            </a:r>
            <a:endParaRPr lang="en-US" sz="16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Página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em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branco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Contador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páginas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OCR Zonal</a:t>
            </a: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Patch Code</a:t>
            </a: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Código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barras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Modo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Manual –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pressionando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o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botão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Ctrl</a:t>
            </a: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Por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tamanho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arquivo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(x MB)</a:t>
            </a: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Pode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reconhecer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codigos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barras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1D e 2D (a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partir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80ppm)</a:t>
            </a: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Até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20 Campos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Indexação</a:t>
            </a:r>
            <a:endParaRPr lang="en-US" sz="16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3" indent="-365116" defTabSz="447663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OCR Zonal 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Códigos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Barras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PDF, PDF/A, TIFF, TIFF Multi-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Pagina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BMP, PNG, RTF, JPG, JPG200,BMP</a:t>
            </a:r>
          </a:p>
          <a:p>
            <a:pPr marL="623872" lvl="2" indent="-344479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 err="1">
                <a:latin typeface="Fujitsu Sans" panose="020B0404060202020204" pitchFamily="34" charset="0"/>
              </a:rPr>
              <a:t>ScanSnap</a:t>
            </a:r>
            <a:r>
              <a:rPr lang="en-US" kern="0" dirty="0">
                <a:latin typeface="Fujitsu Sans" panose="020B0404060202020204" pitchFamily="34" charset="0"/>
              </a:rPr>
              <a:t> Manager para fi-Series</a:t>
            </a:r>
          </a:p>
          <a:p>
            <a:pPr marL="623872" lvl="2" indent="-344479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>
                <a:latin typeface="Fujitsu Sans" panose="020B0404060202020204" pitchFamily="34" charset="0"/>
              </a:rPr>
              <a:t>Administração Central para scanners – Scanner Central Admin</a:t>
            </a:r>
          </a:p>
          <a:p>
            <a:pPr marL="623872" lvl="2" indent="-344479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 err="1">
                <a:latin typeface="Fujitsu Sans" panose="020B0404060202020204" pitchFamily="34" charset="0"/>
              </a:rPr>
              <a:t>Painel</a:t>
            </a:r>
            <a:r>
              <a:rPr lang="en-US" kern="0" dirty="0">
                <a:latin typeface="Fujitsu Sans" panose="020B0404060202020204" pitchFamily="34" charset="0"/>
              </a:rPr>
              <a:t> de </a:t>
            </a:r>
            <a:r>
              <a:rPr lang="en-US" kern="0" dirty="0" err="1">
                <a:latin typeface="Fujitsu Sans" panose="020B0404060202020204" pitchFamily="34" charset="0"/>
              </a:rPr>
              <a:t>Controle</a:t>
            </a:r>
            <a:r>
              <a:rPr lang="en-US" kern="0" dirty="0">
                <a:latin typeface="Fujitsu Sans" panose="020B0404060202020204" pitchFamily="34" charset="0"/>
              </a:rPr>
              <a:t> </a:t>
            </a:r>
            <a:r>
              <a:rPr lang="en-US" kern="0" dirty="0" err="1">
                <a:latin typeface="Fujitsu Sans" panose="020B0404060202020204" pitchFamily="34" charset="0"/>
              </a:rPr>
              <a:t>através</a:t>
            </a:r>
            <a:r>
              <a:rPr lang="en-US" kern="0" dirty="0">
                <a:latin typeface="Fujitsu Sans" panose="020B0404060202020204" pitchFamily="34" charset="0"/>
              </a:rPr>
              <a:t> de software (para </a:t>
            </a:r>
            <a:r>
              <a:rPr lang="en-US" kern="0" dirty="0" err="1">
                <a:latin typeface="Fujitsu Sans" panose="020B0404060202020204" pitchFamily="34" charset="0"/>
              </a:rPr>
              <a:t>configurar</a:t>
            </a:r>
            <a:r>
              <a:rPr lang="en-US" kern="0" dirty="0">
                <a:latin typeface="Fujitsu Sans" panose="020B0404060202020204" pitchFamily="34" charset="0"/>
              </a:rPr>
              <a:t> o scanner)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86" y="1567544"/>
            <a:ext cx="2890513" cy="660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9" y="2539691"/>
            <a:ext cx="2944423" cy="6730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D10B04B-1E1D-361C-A43A-EB0607EF7BD0}"/>
              </a:ext>
            </a:extLst>
          </p:cNvPr>
          <p:cNvSpPr txBox="1"/>
          <p:nvPr/>
        </p:nvSpPr>
        <p:spPr>
          <a:xfrm>
            <a:off x="959431" y="252875"/>
            <a:ext cx="10647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/>
              <a:t>Softwares</a:t>
            </a:r>
            <a:r>
              <a:rPr lang="en-US" sz="3200" b="1" dirty="0"/>
              <a:t> para Scanners </a:t>
            </a:r>
            <a:r>
              <a:rPr lang="en-US" sz="2400" b="1" dirty="0"/>
              <a:t>(</a:t>
            </a:r>
            <a:r>
              <a:rPr lang="en-US" sz="2400" b="1" dirty="0" err="1"/>
              <a:t>Versões</a:t>
            </a:r>
            <a:r>
              <a:rPr lang="en-US" sz="2400" b="1" dirty="0"/>
              <a:t> </a:t>
            </a:r>
            <a:r>
              <a:rPr lang="en-US" sz="2400" b="1" dirty="0" err="1"/>
              <a:t>gratuitas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português</a:t>
            </a:r>
            <a:r>
              <a:rPr lang="en-US" sz="2400" b="1" dirty="0"/>
              <a:t>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90743405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438" y="62165"/>
            <a:ext cx="10081685" cy="885888"/>
          </a:xfrm>
        </p:spPr>
        <p:txBody>
          <a:bodyPr/>
          <a:lstStyle/>
          <a:p>
            <a:r>
              <a:rPr lang="en-GB" altLang="ja-JP" dirty="0" err="1">
                <a:latin typeface="Fujitsu Sans" panose="020B0404060202020204" pitchFamily="34" charset="0"/>
              </a:rPr>
              <a:t>PaperStream</a:t>
            </a:r>
            <a:r>
              <a:rPr lang="en-GB" altLang="ja-JP" dirty="0"/>
              <a:t> Capture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5A007-491C-6F46-9F48-50975A38D3A1}"/>
              </a:ext>
            </a:extLst>
          </p:cNvPr>
          <p:cNvSpPr txBox="1"/>
          <p:nvPr/>
        </p:nvSpPr>
        <p:spPr>
          <a:xfrm>
            <a:off x="842799" y="908176"/>
            <a:ext cx="10910760" cy="9079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2000"/>
              </a:spcAft>
              <a:buFont typeface="Arial"/>
              <a:buNone/>
              <a:defRPr>
                <a:latin typeface="Fujitsu Sans" charset="0"/>
              </a:defRPr>
            </a:lvl1pPr>
            <a:lvl2pPr marL="360000" indent="-342900">
              <a:lnSpc>
                <a:spcPct val="90000"/>
              </a:lnSpc>
              <a:spcBef>
                <a:spcPts val="500"/>
              </a:spcBef>
              <a:buClr>
                <a:srgbClr val="939292"/>
              </a:buClr>
              <a:buFont typeface="Wingdings" pitchFamily="2" charset="2"/>
              <a:buChar char="§"/>
              <a:defRPr sz="2000">
                <a:solidFill>
                  <a:srgbClr val="3C3C35"/>
                </a:solidFill>
                <a:latin typeface="Fujits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Aft>
                <a:spcPts val="600"/>
              </a:spcAft>
            </a:pPr>
            <a:r>
              <a:rPr lang="pt-BR" altLang="ja-JP" sz="2400" dirty="0">
                <a:solidFill>
                  <a:srgbClr val="3C3C35"/>
                </a:solidFill>
                <a:latin typeface="Fujitsu Sans"/>
                <a:ea typeface="Yu Gothic"/>
              </a:rPr>
              <a:t>Automatização do fluxo de trabalho, da digitalização à indexação e distribuição.</a:t>
            </a:r>
          </a:p>
          <a:p>
            <a:pPr>
              <a:spcBef>
                <a:spcPts val="0"/>
              </a:spcBef>
            </a:pPr>
            <a:r>
              <a:rPr lang="pt-BR" altLang="ja-JP" sz="2400" dirty="0">
                <a:solidFill>
                  <a:srgbClr val="3C3C35"/>
                </a:solidFill>
                <a:latin typeface="Fujitsu Sans"/>
                <a:ea typeface="Yu Gothic"/>
              </a:rPr>
              <a:t>Configuração fácil para corresponder com precisão aos processos existentes.</a:t>
            </a:r>
            <a:endParaRPr lang="en-US" altLang="ja-JP" sz="2400" dirty="0">
              <a:solidFill>
                <a:srgbClr val="3C3C35"/>
              </a:solidFill>
              <a:ea typeface="Yu Gothic"/>
            </a:endParaRPr>
          </a:p>
        </p:txBody>
      </p:sp>
      <p:sp>
        <p:nvSpPr>
          <p:cNvPr id="17" name="角丸四角形 53"/>
          <p:cNvSpPr/>
          <p:nvPr/>
        </p:nvSpPr>
        <p:spPr>
          <a:xfrm>
            <a:off x="9223725" y="1778000"/>
            <a:ext cx="2728927" cy="50828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Indexa</a:t>
            </a:r>
            <a:r>
              <a:rPr lang="ja-JP" altLang="en-US" sz="2133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&amp; </a:t>
            </a:r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Classifica</a:t>
            </a:r>
            <a:endParaRPr lang="ja-JP" alt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角丸四角形 54"/>
          <p:cNvSpPr/>
          <p:nvPr/>
        </p:nvSpPr>
        <p:spPr>
          <a:xfrm>
            <a:off x="4634263" y="1794064"/>
            <a:ext cx="3902647" cy="5160905"/>
          </a:xfrm>
          <a:prstGeom prst="roundRect">
            <a:avLst>
              <a:gd name="adj" fmla="val 1102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Operador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Digitaliza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…</a:t>
            </a:r>
            <a:endParaRPr lang="ja-JP" alt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角丸四角形 55"/>
          <p:cNvSpPr/>
          <p:nvPr/>
        </p:nvSpPr>
        <p:spPr>
          <a:xfrm>
            <a:off x="256575" y="1794064"/>
            <a:ext cx="3782575" cy="5160905"/>
          </a:xfrm>
          <a:prstGeom prst="roundRect">
            <a:avLst>
              <a:gd name="adj" fmla="val 923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Administrador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Configurações</a:t>
            </a:r>
            <a:endParaRPr lang="ja-JP" alt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テキスト ボックス 56"/>
          <p:cNvSpPr txBox="1"/>
          <p:nvPr/>
        </p:nvSpPr>
        <p:spPr>
          <a:xfrm>
            <a:off x="624053" y="5036081"/>
            <a:ext cx="304761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Organize as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configurações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facilmente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com o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assistente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de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configuração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.</a:t>
            </a:r>
            <a:endParaRPr lang="ja-JP" altLang="en-US" sz="1867" dirty="0">
              <a:latin typeface="Calibri" pitchFamily="34" charset="0"/>
              <a:ea typeface="HGPｺﾞｼｯｸE" pitchFamily="50" charset="-128"/>
            </a:endParaRPr>
          </a:p>
        </p:txBody>
      </p:sp>
      <p:sp>
        <p:nvSpPr>
          <p:cNvPr id="21" name="テキスト ボックス 57"/>
          <p:cNvSpPr txBox="1"/>
          <p:nvPr/>
        </p:nvSpPr>
        <p:spPr>
          <a:xfrm>
            <a:off x="4795521" y="5366281"/>
            <a:ext cx="2967303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Com a interface do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usuário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amigável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operador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,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todas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as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atividades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podem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ser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feitas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facilmente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,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desde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a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varredura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até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a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confirmação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.</a:t>
            </a:r>
          </a:p>
        </p:txBody>
      </p:sp>
      <p:sp>
        <p:nvSpPr>
          <p:cNvPr id="22" name="右矢印 58"/>
          <p:cNvSpPr/>
          <p:nvPr/>
        </p:nvSpPr>
        <p:spPr>
          <a:xfrm>
            <a:off x="4039149" y="3238133"/>
            <a:ext cx="562435" cy="1026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ja-JP" altLang="en-US" sz="1867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右矢印 59"/>
          <p:cNvSpPr/>
          <p:nvPr/>
        </p:nvSpPr>
        <p:spPr>
          <a:xfrm>
            <a:off x="8591217" y="3223873"/>
            <a:ext cx="562435" cy="1026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ja-JP" altLang="en-US" sz="1867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テキスト ボックス 60"/>
          <p:cNvSpPr txBox="1"/>
          <p:nvPr/>
        </p:nvSpPr>
        <p:spPr>
          <a:xfrm>
            <a:off x="9521930" y="5421628"/>
            <a:ext cx="240937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Classifica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arquivos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e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os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salvam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em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sequência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ordenada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.</a:t>
            </a:r>
            <a:endParaRPr lang="ja-JP" altLang="en-US" sz="1867" dirty="0">
              <a:latin typeface="Calibri" pitchFamily="34" charset="0"/>
              <a:ea typeface="HGPｺﾞｼｯｸE" pitchFamily="50" charset="-128"/>
            </a:endParaRPr>
          </a:p>
        </p:txBody>
      </p:sp>
      <p:grpSp>
        <p:nvGrpSpPr>
          <p:cNvPr id="25" name="グループ化 17"/>
          <p:cNvGrpSpPr>
            <a:grpSpLocks noChangeAspect="1"/>
          </p:cNvGrpSpPr>
          <p:nvPr/>
        </p:nvGrpSpPr>
        <p:grpSpPr>
          <a:xfrm>
            <a:off x="11144823" y="2222989"/>
            <a:ext cx="539363" cy="2603807"/>
            <a:chOff x="7467156" y="1913643"/>
            <a:chExt cx="522517" cy="2522483"/>
          </a:xfrm>
        </p:grpSpPr>
        <p:cxnSp>
          <p:nvCxnSpPr>
            <p:cNvPr id="26" name="直線コネクタ 62"/>
            <p:cNvCxnSpPr/>
            <p:nvPr/>
          </p:nvCxnSpPr>
          <p:spPr>
            <a:xfrm flipH="1" flipV="1">
              <a:off x="7667878" y="1913643"/>
              <a:ext cx="50079" cy="25224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ile"/>
            <p:cNvSpPr>
              <a:spLocks noEditPoints="1" noChangeArrowheads="1"/>
            </p:cNvSpPr>
            <p:nvPr/>
          </p:nvSpPr>
          <p:spPr bwMode="auto">
            <a:xfrm>
              <a:off x="7470799" y="2576099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28" name="File"/>
            <p:cNvSpPr>
              <a:spLocks noEditPoints="1" noChangeArrowheads="1"/>
            </p:cNvSpPr>
            <p:nvPr/>
          </p:nvSpPr>
          <p:spPr bwMode="auto">
            <a:xfrm>
              <a:off x="7486565" y="3176676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29" name="File"/>
            <p:cNvSpPr>
              <a:spLocks noEditPoints="1" noChangeArrowheads="1"/>
            </p:cNvSpPr>
            <p:nvPr/>
          </p:nvSpPr>
          <p:spPr bwMode="auto">
            <a:xfrm>
              <a:off x="7467156" y="1999517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30" name="File"/>
            <p:cNvSpPr>
              <a:spLocks noEditPoints="1" noChangeArrowheads="1"/>
            </p:cNvSpPr>
            <p:nvPr/>
          </p:nvSpPr>
          <p:spPr bwMode="auto">
            <a:xfrm>
              <a:off x="7488358" y="3845443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sp>
        <p:nvSpPr>
          <p:cNvPr id="31" name="テキスト ボックス 81"/>
          <p:cNvSpPr txBox="1"/>
          <p:nvPr/>
        </p:nvSpPr>
        <p:spPr>
          <a:xfrm>
            <a:off x="9301090" y="3961217"/>
            <a:ext cx="1991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Classificando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arquivos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usando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pt-BR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Código de barras</a:t>
            </a:r>
            <a:endParaRPr lang="en-US" altLang="ja-JP" sz="12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pt-BR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Bi dimensionais</a:t>
            </a:r>
            <a:endParaRPr lang="en-US" altLang="ja-JP" sz="12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Patch codes</a:t>
            </a:r>
          </a:p>
          <a:p>
            <a:pPr algn="l"/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Também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estão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disponíveis</a:t>
            </a:r>
            <a:endParaRPr lang="en-US" altLang="ja-JP" sz="12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2" name="Picture 2" descr="http://ddl.design.css.fujitsu.com/ddl/ja/contents/02_%E3%82%A4%E3%83%A9%E3%82%B9%E3%83%88/01_%E3%83%93%E3%82%B8%E3%83%8D%E3%82%B9/8794_003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22" y="5612366"/>
            <a:ext cx="1501529" cy="11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ddl.design.css.fujitsu.com/ddl/ja/contents/02_%E3%82%A4%E3%83%A9%E3%82%B9%E3%83%88/01_%E3%83%93%E3%82%B8%E3%83%8D%E3%82%B9/8794_002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23" y="5738129"/>
            <a:ext cx="1605915" cy="11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グループ化 36"/>
          <p:cNvGrpSpPr/>
          <p:nvPr/>
        </p:nvGrpSpPr>
        <p:grpSpPr>
          <a:xfrm>
            <a:off x="9673688" y="2372289"/>
            <a:ext cx="768085" cy="1152128"/>
            <a:chOff x="943380" y="2392546"/>
            <a:chExt cx="1119166" cy="1743822"/>
          </a:xfrm>
        </p:grpSpPr>
        <p:grpSp>
          <p:nvGrpSpPr>
            <p:cNvPr id="35" name="グループ化 117"/>
            <p:cNvGrpSpPr/>
            <p:nvPr/>
          </p:nvGrpSpPr>
          <p:grpSpPr>
            <a:xfrm>
              <a:off x="943380" y="2392546"/>
              <a:ext cx="776188" cy="917313"/>
              <a:chOff x="1084782" y="2194583"/>
              <a:chExt cx="776188" cy="917313"/>
            </a:xfrm>
          </p:grpSpPr>
          <p:sp>
            <p:nvSpPr>
              <p:cNvPr id="42" name="メモ 44"/>
              <p:cNvSpPr/>
              <p:nvPr/>
            </p:nvSpPr>
            <p:spPr>
              <a:xfrm>
                <a:off x="1084782" y="2194583"/>
                <a:ext cx="776188" cy="917313"/>
              </a:xfrm>
              <a:prstGeom prst="foldedCorne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24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2" descr="http://tobu-note.ver2.co.jp/barcode/image.php?2012020500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50659" y="2257213"/>
                <a:ext cx="378594" cy="190212"/>
              </a:xfrm>
              <a:prstGeom prst="rect">
                <a:avLst/>
              </a:prstGeom>
              <a:noFill/>
            </p:spPr>
          </p:pic>
        </p:grpSp>
        <p:grpSp>
          <p:nvGrpSpPr>
            <p:cNvPr id="36" name="グループ化 57"/>
            <p:cNvGrpSpPr/>
            <p:nvPr/>
          </p:nvGrpSpPr>
          <p:grpSpPr>
            <a:xfrm>
              <a:off x="1068529" y="2719868"/>
              <a:ext cx="790897" cy="934696"/>
              <a:chOff x="5177678" y="1443318"/>
              <a:chExt cx="986118" cy="1165412"/>
            </a:xfrm>
          </p:grpSpPr>
          <p:sp>
            <p:nvSpPr>
              <p:cNvPr id="40" name="メモ 42"/>
              <p:cNvSpPr/>
              <p:nvPr/>
            </p:nvSpPr>
            <p:spPr>
              <a:xfrm>
                <a:off x="5177678" y="1443318"/>
                <a:ext cx="986118" cy="1165412"/>
              </a:xfrm>
              <a:prstGeom prst="foldedCorne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24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1" name="Picture 3" descr="\\10.232.176.44\disk1\Work\Lynx4\110428_pic\ScandAll_UG\JP_img\QRcode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42965" y="1539044"/>
                <a:ext cx="356238" cy="35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7" name="グループ化 62"/>
            <p:cNvGrpSpPr/>
            <p:nvPr/>
          </p:nvGrpSpPr>
          <p:grpSpPr>
            <a:xfrm>
              <a:off x="1221849" y="3142817"/>
              <a:ext cx="840697" cy="993551"/>
              <a:chOff x="5213538" y="3299013"/>
              <a:chExt cx="986118" cy="1165412"/>
            </a:xfrm>
          </p:grpSpPr>
          <p:sp>
            <p:nvSpPr>
              <p:cNvPr id="38" name="メモ 40"/>
              <p:cNvSpPr/>
              <p:nvPr/>
            </p:nvSpPr>
            <p:spPr>
              <a:xfrm>
                <a:off x="5213538" y="3299013"/>
                <a:ext cx="986118" cy="1165412"/>
              </a:xfrm>
              <a:prstGeom prst="foldedCorne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24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9" name="Picture 2" descr="\\10.232.176.44\disk1\Work\Lynx4\110428_pic\ScandAll_UG\JP_img\PDF417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85255" y="3442449"/>
                <a:ext cx="576435" cy="149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4" name="グループ化 46"/>
          <p:cNvGrpSpPr>
            <a:grpSpLocks noChangeAspect="1"/>
          </p:cNvGrpSpPr>
          <p:nvPr/>
        </p:nvGrpSpPr>
        <p:grpSpPr>
          <a:xfrm>
            <a:off x="9673688" y="3140375"/>
            <a:ext cx="492168" cy="672075"/>
            <a:chOff x="3886200" y="2034715"/>
            <a:chExt cx="1193800" cy="1536700"/>
          </a:xfrm>
        </p:grpSpPr>
        <p:sp>
          <p:nvSpPr>
            <p:cNvPr id="45" name="正方形/長方形 47"/>
            <p:cNvSpPr/>
            <p:nvPr/>
          </p:nvSpPr>
          <p:spPr>
            <a:xfrm rot="5400000">
              <a:off x="3714750" y="2206165"/>
              <a:ext cx="1536700" cy="1193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正方形/長方形 48"/>
            <p:cNvSpPr/>
            <p:nvPr/>
          </p:nvSpPr>
          <p:spPr>
            <a:xfrm>
              <a:off x="3947884" y="2080490"/>
              <a:ext cx="1076292" cy="1724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正方形/長方形 49"/>
            <p:cNvSpPr/>
            <p:nvPr/>
          </p:nvSpPr>
          <p:spPr>
            <a:xfrm>
              <a:off x="3954583" y="3338210"/>
              <a:ext cx="1076292" cy="1724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正方形/長方形 50"/>
            <p:cNvSpPr/>
            <p:nvPr/>
          </p:nvSpPr>
          <p:spPr>
            <a:xfrm>
              <a:off x="3959607" y="2288156"/>
              <a:ext cx="195386" cy="10148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正方形/長方形 51"/>
            <p:cNvSpPr/>
            <p:nvPr/>
          </p:nvSpPr>
          <p:spPr>
            <a:xfrm>
              <a:off x="4815390" y="2284806"/>
              <a:ext cx="195386" cy="10148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5" y="2335351"/>
            <a:ext cx="3554725" cy="26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1" y="2394215"/>
            <a:ext cx="3164665" cy="237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48" y="2905973"/>
            <a:ext cx="3164665" cy="237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61" y="209322"/>
            <a:ext cx="2588137" cy="59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7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056" b="16218"/>
          <a:stretch/>
        </p:blipFill>
        <p:spPr>
          <a:xfrm>
            <a:off x="-1094445" y="0"/>
            <a:ext cx="14416393" cy="70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>
            <a:extLst>
              <a:ext uri="{FF2B5EF4-FFF2-40B4-BE49-F238E27FC236}">
                <a16:creationId xmlns:a16="http://schemas.microsoft.com/office/drawing/2014/main" id="{B9D38BAD-4281-E66E-B5B1-1C3FD409D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"/>
          <a:stretch/>
        </p:blipFill>
        <p:spPr>
          <a:xfrm>
            <a:off x="6541013" y="350748"/>
            <a:ext cx="5588892" cy="2284988"/>
          </a:xfrm>
          <a:prstGeom prst="rect">
            <a:avLst/>
          </a:prstGeom>
        </p:spPr>
      </p:pic>
      <p:sp>
        <p:nvSpPr>
          <p:cNvPr id="4" name="CaixaDeTexto 8">
            <a:extLst>
              <a:ext uri="{FF2B5EF4-FFF2-40B4-BE49-F238E27FC236}">
                <a16:creationId xmlns:a16="http://schemas.microsoft.com/office/drawing/2014/main" id="{F6D00AC2-4051-F2C7-950A-9BC432756EF7}"/>
              </a:ext>
            </a:extLst>
          </p:cNvPr>
          <p:cNvSpPr txBox="1"/>
          <p:nvPr/>
        </p:nvSpPr>
        <p:spPr>
          <a:xfrm>
            <a:off x="1051734" y="222460"/>
            <a:ext cx="6561177" cy="78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Negócios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como</a:t>
            </a:r>
            <a:r>
              <a:rPr lang="en-US" sz="4000" b="1" dirty="0">
                <a:latin typeface="+mj-lt"/>
                <a:ea typeface="+mj-ea"/>
                <a:cs typeface="+mj-cs"/>
              </a:rPr>
              <a:t> sempre…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D83ACD-6980-F727-56D8-95422D3AB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72" y="2798450"/>
            <a:ext cx="11352028" cy="4098549"/>
          </a:xfrm>
          <a:prstGeom prst="rect">
            <a:avLst/>
          </a:prstGeom>
        </p:spPr>
      </p:pic>
      <p:sp>
        <p:nvSpPr>
          <p:cNvPr id="5" name="テキスト プレースホルダー 1">
            <a:extLst>
              <a:ext uri="{FF2B5EF4-FFF2-40B4-BE49-F238E27FC236}">
                <a16:creationId xmlns:a16="http://schemas.microsoft.com/office/drawing/2014/main" id="{DFFBACC7-A054-F013-566E-647BEECA9476}"/>
              </a:ext>
            </a:extLst>
          </p:cNvPr>
          <p:cNvSpPr>
            <a:spLocks noGrp="1"/>
          </p:cNvSpPr>
          <p:nvPr/>
        </p:nvSpPr>
        <p:spPr>
          <a:xfrm>
            <a:off x="942006" y="2096719"/>
            <a:ext cx="439213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rgbClr val="CF142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7719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altLang="ja-JP" sz="1800" b="1" dirty="0">
                <a:solidFill>
                  <a:schemeClr val="tx1"/>
                </a:solidFill>
              </a:rPr>
              <a:t>Alexandre Cardoso</a:t>
            </a:r>
          </a:p>
          <a:p>
            <a:r>
              <a:rPr lang="es-419" altLang="ja-JP" sz="1800" b="1" dirty="0">
                <a:solidFill>
                  <a:schemeClr val="tx1"/>
                </a:solidFill>
              </a:rPr>
              <a:t>Ricoh </a:t>
            </a:r>
            <a:r>
              <a:rPr lang="es-419" altLang="ja-JP" sz="1800" b="1" dirty="0" err="1">
                <a:solidFill>
                  <a:schemeClr val="tx1"/>
                </a:solidFill>
              </a:rPr>
              <a:t>Latin</a:t>
            </a:r>
            <a:r>
              <a:rPr lang="es-419" altLang="ja-JP" sz="1800" b="1" dirty="0">
                <a:solidFill>
                  <a:schemeClr val="tx1"/>
                </a:solidFill>
              </a:rPr>
              <a:t> </a:t>
            </a:r>
            <a:r>
              <a:rPr lang="es-419" altLang="ja-JP" sz="1800" b="1" dirty="0" err="1">
                <a:solidFill>
                  <a:schemeClr val="tx1"/>
                </a:solidFill>
              </a:rPr>
              <a:t>America</a:t>
            </a:r>
            <a:r>
              <a:rPr lang="es-419" altLang="ja-JP" sz="1800" b="1" dirty="0">
                <a:solidFill>
                  <a:schemeClr val="tx1"/>
                </a:solidFill>
              </a:rPr>
              <a:t>, Inc.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3BE9D5-6E34-0286-F98D-36CAC4D894AA}"/>
              </a:ext>
            </a:extLst>
          </p:cNvPr>
          <p:cNvSpPr txBox="1"/>
          <p:nvPr/>
        </p:nvSpPr>
        <p:spPr>
          <a:xfrm>
            <a:off x="6924294" y="6480613"/>
            <a:ext cx="194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altLang="ja-JP" sz="1800" b="1" dirty="0">
                <a:solidFill>
                  <a:schemeClr val="tx1"/>
                </a:solidFill>
              </a:rPr>
              <a:t>Abril 2024</a:t>
            </a:r>
          </a:p>
        </p:txBody>
      </p:sp>
    </p:spTree>
    <p:extLst>
      <p:ext uri="{BB962C8B-B14F-4D97-AF65-F5344CB8AC3E}">
        <p14:creationId xmlns:p14="http://schemas.microsoft.com/office/powerpoint/2010/main" val="16499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Sv\pfu\sk01\イメビジ営統\root\管理文書\プレスリリース\2013年3月PaperStream IP β版テスト\PSIP画面キャプチャ\英語\アシストスキャン（補正前、英語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68" y="1582665"/>
            <a:ext cx="4378525" cy="25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Sv\pfu\sk01\イメビジ営統\root\管理文書\プレスリリース\2013年3月PaperStream IP β版テスト\PSIP画面キャプチャ\英語\アシストスキャン（補正後、英語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2" y="2591887"/>
            <a:ext cx="4723417" cy="27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/>
          <p:cNvSpPr txBox="1"/>
          <p:nvPr/>
        </p:nvSpPr>
        <p:spPr>
          <a:xfrm>
            <a:off x="1308767" y="4210551"/>
            <a:ext cx="2630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Calibri" panose="020F0502020204030204" pitchFamily="34" charset="0"/>
              </a:rPr>
              <a:t>Selecione</a:t>
            </a:r>
            <a:r>
              <a:rPr lang="en-US" altLang="ja-JP" sz="1600" dirty="0">
                <a:latin typeface="Calibri" panose="020F0502020204030204" pitchFamily="34" charset="0"/>
              </a:rPr>
              <a:t> a </a:t>
            </a:r>
            <a:r>
              <a:rPr lang="en-US" altLang="ja-JP" sz="1600" dirty="0" err="1">
                <a:latin typeface="Calibri" panose="020F0502020204030204" pitchFamily="34" charset="0"/>
              </a:rPr>
              <a:t>melhor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en-US" altLang="ja-JP" sz="1600" dirty="0" err="1">
                <a:latin typeface="Calibri" panose="020F0502020204030204" pitchFamily="34" charset="0"/>
              </a:rPr>
              <a:t>imagem</a:t>
            </a:r>
            <a:r>
              <a:rPr lang="en-US" altLang="ja-JP" sz="1600" dirty="0">
                <a:latin typeface="Calibri" panose="020F0502020204030204" pitchFamily="34" charset="0"/>
              </a:rPr>
              <a:t>…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71838" y="5388892"/>
            <a:ext cx="4775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libri" panose="020F0502020204030204" pitchFamily="34" charset="0"/>
              </a:rPr>
              <a:t>A </a:t>
            </a:r>
            <a:r>
              <a:rPr lang="en-US" altLang="ja-JP" sz="1600" dirty="0" err="1">
                <a:latin typeface="Calibri" panose="020F0502020204030204" pitchFamily="34" charset="0"/>
              </a:rPr>
              <a:t>imagem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en-US" altLang="ja-JP" sz="1600" dirty="0" err="1">
                <a:latin typeface="Calibri" panose="020F0502020204030204" pitchFamily="34" charset="0"/>
              </a:rPr>
              <a:t>selecionada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en-US" altLang="ja-JP" sz="1600" dirty="0" err="1">
                <a:latin typeface="Calibri" panose="020F0502020204030204" pitchFamily="34" charset="0"/>
              </a:rPr>
              <a:t>est</a:t>
            </a:r>
            <a:r>
              <a:rPr lang="en-US" altLang="ja-JP" sz="1600" dirty="0">
                <a:latin typeface="Calibri" panose="020F0502020204030204" pitchFamily="34" charset="0"/>
              </a:rPr>
              <a:t>[a </a:t>
            </a:r>
            <a:r>
              <a:rPr lang="en-US" altLang="ja-JP" sz="1600" dirty="0" err="1">
                <a:latin typeface="Calibri" panose="020F0502020204030204" pitchFamily="34" charset="0"/>
              </a:rPr>
              <a:t>definida</a:t>
            </a:r>
            <a:r>
              <a:rPr lang="en-US" altLang="ja-JP" sz="1600" dirty="0">
                <a:latin typeface="Calibri" panose="020F0502020204030204" pitchFamily="34" charset="0"/>
              </a:rPr>
              <a:t> para a </a:t>
            </a:r>
            <a:r>
              <a:rPr lang="en-US" altLang="ja-JP" sz="1600" dirty="0" err="1">
                <a:latin typeface="Calibri" panose="020F0502020204030204" pitchFamily="34" charset="0"/>
              </a:rPr>
              <a:t>imagem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pt-BR" altLang="ja-JP" sz="1600" dirty="0">
                <a:latin typeface="Calibri" panose="020F0502020204030204" pitchFamily="34" charset="0"/>
              </a:rPr>
              <a:t>“atual”. Um novo conjunto de imagens corrigidas será exibido centralizado em torno da nova imagem “atual”</a:t>
            </a:r>
            <a:r>
              <a:rPr lang="en-US" altLang="ja-JP" sz="1600" dirty="0">
                <a:latin typeface="Calibri" panose="020F0502020204030204" pitchFamily="34" charset="0"/>
              </a:rPr>
              <a:t>.</a:t>
            </a:r>
            <a:endParaRPr lang="ja-JP" altLang="ja-JP" sz="1600" dirty="0">
              <a:latin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126575" y="3080000"/>
            <a:ext cx="486136" cy="659757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43" name="右矢印 42"/>
          <p:cNvSpPr/>
          <p:nvPr/>
        </p:nvSpPr>
        <p:spPr>
          <a:xfrm rot="19144083">
            <a:off x="4562165" y="3697948"/>
            <a:ext cx="613459" cy="520861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20133" y="1652843"/>
            <a:ext cx="691215" cy="276999"/>
          </a:xfrm>
          <a:prstGeom prst="rect">
            <a:avLst/>
          </a:prstGeom>
          <a:solidFill>
            <a:srgbClr val="E2FF8F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</a:rPr>
              <a:t>Original</a:t>
            </a:r>
            <a:endParaRPr kumimoji="1" lang="ja-JP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7469377" y="2915877"/>
            <a:ext cx="1555987" cy="2149033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47" name="正方形/長方形 46"/>
          <p:cNvSpPr/>
          <p:nvPr/>
        </p:nvSpPr>
        <p:spPr>
          <a:xfrm>
            <a:off x="9663896" y="3490803"/>
            <a:ext cx="486136" cy="6597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6" name="正方形/長方形 15"/>
          <p:cNvSpPr/>
          <p:nvPr/>
        </p:nvSpPr>
        <p:spPr>
          <a:xfrm>
            <a:off x="10179153" y="4202516"/>
            <a:ext cx="486136" cy="659757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10001260" y="4029575"/>
            <a:ext cx="352425" cy="361951"/>
          </a:xfrm>
          <a:prstGeom prst="straightConnector1">
            <a:avLst/>
          </a:prstGeom>
          <a:ln w="76200">
            <a:solidFill>
              <a:srgbClr val="008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下カーブ矢印 45"/>
          <p:cNvSpPr/>
          <p:nvPr/>
        </p:nvSpPr>
        <p:spPr>
          <a:xfrm rot="21401367">
            <a:off x="5402715" y="1666587"/>
            <a:ext cx="2942183" cy="1234944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0995" y="206560"/>
            <a:ext cx="10081685" cy="885888"/>
          </a:xfrm>
        </p:spPr>
        <p:txBody>
          <a:bodyPr/>
          <a:lstStyle/>
          <a:p>
            <a:r>
              <a:rPr lang="en-US" altLang="ja-JP" sz="3200" dirty="0"/>
              <a:t> </a:t>
            </a:r>
            <a:r>
              <a:rPr lang="en-US" altLang="ja-JP" sz="3200" dirty="0" err="1"/>
              <a:t>Correção</a:t>
            </a:r>
            <a:r>
              <a:rPr lang="en-US" altLang="ja-JP" sz="3200" dirty="0"/>
              <a:t> </a:t>
            </a:r>
            <a:r>
              <a:rPr lang="en-US" altLang="ja-JP" sz="3200" dirty="0" err="1"/>
              <a:t>inteligente</a:t>
            </a:r>
            <a:r>
              <a:rPr lang="en-US" altLang="ja-JP" sz="3200" dirty="0"/>
              <a:t> com “</a:t>
            </a:r>
            <a:r>
              <a:rPr lang="en-US" altLang="ja-JP" sz="3200" dirty="0" err="1"/>
              <a:t>Assistente</a:t>
            </a:r>
            <a:r>
              <a:rPr lang="en-US" altLang="ja-JP" sz="3200" dirty="0"/>
              <a:t> de </a:t>
            </a:r>
            <a:r>
              <a:rPr lang="en-US" altLang="ja-JP" sz="3200" dirty="0" err="1"/>
              <a:t>Digitalização</a:t>
            </a:r>
            <a:r>
              <a:rPr lang="en-US" altLang="ja-JP" sz="3200" dirty="0"/>
              <a:t>”</a:t>
            </a:r>
            <a:endParaRPr kumimoji="1" lang="ja-JP" altLang="en-US" sz="3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37513" y="2660683"/>
            <a:ext cx="691215" cy="276999"/>
          </a:xfrm>
          <a:prstGeom prst="rect">
            <a:avLst/>
          </a:prstGeom>
          <a:solidFill>
            <a:srgbClr val="E2FF8F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</a:rPr>
              <a:t>Original</a:t>
            </a:r>
            <a:endParaRPr kumimoji="1" lang="ja-JP" alt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98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4A76DBB3-CE5C-44AD-BD8E-10E48AF28B3F}"/>
              </a:ext>
            </a:extLst>
          </p:cNvPr>
          <p:cNvSpPr txBox="1"/>
          <p:nvPr/>
        </p:nvSpPr>
        <p:spPr>
          <a:xfrm>
            <a:off x="8121764" y="2461465"/>
            <a:ext cx="299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Obrigado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 !!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8C34D2-585C-FBBD-1A73-52A064D07E78}"/>
              </a:ext>
            </a:extLst>
          </p:cNvPr>
          <p:cNvSpPr txBox="1">
            <a:spLocks/>
          </p:cNvSpPr>
          <p:nvPr/>
        </p:nvSpPr>
        <p:spPr>
          <a:xfrm>
            <a:off x="7197002" y="4396535"/>
            <a:ext cx="5729289" cy="1415812"/>
          </a:xfrm>
          <a:prstGeom prst="rect">
            <a:avLst/>
          </a:prstGeom>
        </p:spPr>
        <p:txBody>
          <a:bodyPr/>
          <a:lstStyle>
            <a:lvl1pPr marL="171450" indent="-21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30000"/>
              <a:buFont typeface="Tahoma" panose="020B0604030504040204" pitchFamily="34" charset="0"/>
              <a:buChar char="○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E7EF"/>
              </a:buClr>
              <a:buSzPct val="130000"/>
              <a:buFont typeface="Tahoma" panose="020B0604030504040204" pitchFamily="34" charset="0"/>
              <a:buChar char="○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30000"/>
              <a:buFont typeface="Tahoma" panose="020B0604030504040204" pitchFamily="34" charset="0"/>
              <a:buChar char="○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30000"/>
              <a:buFont typeface="Arial" panose="020B0604020202020204" pitchFamily="34" charset="0"/>
              <a:buChar char="●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2"/>
              </a:buBlip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2"/>
              </a:buBlip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solidFill>
                  <a:schemeClr val="bg2"/>
                </a:solidFill>
              </a:rPr>
              <a:t>Alexandre Cardoso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2"/>
                </a:solidFill>
              </a:rPr>
              <a:t>E-mail: </a:t>
            </a:r>
            <a:r>
              <a:rPr lang="pt-BR" sz="2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alexandre.cardoso@ricoh-la.com</a:t>
            </a:r>
            <a:endParaRPr lang="pt-BR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885761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jitsu Document Scanners are now Ricoh Document Scanners - New Name - PT">
            <a:hlinkClick r:id="" action="ppaction://media"/>
            <a:extLst>
              <a:ext uri="{FF2B5EF4-FFF2-40B4-BE49-F238E27FC236}">
                <a16:creationId xmlns:a16="http://schemas.microsoft.com/office/drawing/2014/main" id="{03EAE1ED-8499-75BB-F7DC-1FDCC348A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485" y="333715"/>
            <a:ext cx="11005457" cy="61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CEFA62B-8F45-1433-BBCC-E445E2C5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12726"/>
              </p:ext>
            </p:extLst>
          </p:nvPr>
        </p:nvGraphicFramePr>
        <p:xfrm>
          <a:off x="1426029" y="4183842"/>
          <a:ext cx="8929551" cy="196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971">
                  <a:extLst>
                    <a:ext uri="{9D8B030D-6E8A-4147-A177-3AD203B41FA5}">
                      <a16:colId xmlns:a16="http://schemas.microsoft.com/office/drawing/2014/main" val="3097830071"/>
                    </a:ext>
                  </a:extLst>
                </a:gridCol>
                <a:gridCol w="3170197">
                  <a:extLst>
                    <a:ext uri="{9D8B030D-6E8A-4147-A177-3AD203B41FA5}">
                      <a16:colId xmlns:a16="http://schemas.microsoft.com/office/drawing/2014/main" val="2153320702"/>
                    </a:ext>
                  </a:extLst>
                </a:gridCol>
                <a:gridCol w="3375383">
                  <a:extLst>
                    <a:ext uri="{9D8B030D-6E8A-4147-A177-3AD203B41FA5}">
                      <a16:colId xmlns:a16="http://schemas.microsoft.com/office/drawing/2014/main" val="1993028161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 </a:t>
                      </a:r>
                      <a:endParaRPr lang="es-419" sz="14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u="none" strike="noStrike" noProof="0" dirty="0">
                          <a:effectLst/>
                        </a:rPr>
                        <a:t>Até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Maio</a:t>
                      </a:r>
                      <a:r>
                        <a:rPr lang="es-419" sz="1400" u="none" strike="noStrike" noProof="0" dirty="0">
                          <a:effectLst/>
                        </a:rPr>
                        <a:t> 2023</a:t>
                      </a:r>
                      <a:endParaRPr lang="es-419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u="none" strike="noStrike" noProof="0" dirty="0">
                          <a:effectLst/>
                        </a:rPr>
                        <a:t>A partir de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maio</a:t>
                      </a:r>
                      <a:r>
                        <a:rPr lang="es-419" sz="1400" u="none" strike="noStrike" noProof="0" dirty="0">
                          <a:effectLst/>
                        </a:rPr>
                        <a:t> de 2023</a:t>
                      </a:r>
                      <a:endParaRPr lang="es-419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975916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>
                          <a:effectLst/>
                        </a:rPr>
                        <a:t>Fabricante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PFU 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Limited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(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Sem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alteração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endParaRPr lang="es-419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74280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>
                          <a:effectLst/>
                        </a:rPr>
                        <a:t>Marca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Fujitsu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RICOH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409824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 dirty="0" err="1">
                          <a:effectLst/>
                        </a:rPr>
                        <a:t>Produtos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Fujitsu fi Series / SP Series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RICOH fi Series / SP Series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9023257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ScanSnap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Series (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Sem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alteração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endParaRPr lang="es-419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860114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 dirty="0">
                          <a:effectLst/>
                        </a:rPr>
                        <a:t>Nome dos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produtos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FUJITSU </a:t>
                      </a:r>
                      <a:r>
                        <a:rPr lang="es-419" sz="1400" u="none" strike="noStrike" noProof="0" err="1">
                          <a:effectLst/>
                        </a:rPr>
                        <a:t>Image</a:t>
                      </a:r>
                      <a:r>
                        <a:rPr lang="es-419" sz="1400" u="none" strike="noStrike" noProof="0">
                          <a:effectLst/>
                        </a:rPr>
                        <a:t> Scanner fi-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>
                          <a:effectLst/>
                        </a:rPr>
                        <a:t>FUJITSU </a:t>
                      </a:r>
                      <a:r>
                        <a:rPr lang="es-419" sz="1400" u="none" strike="noStrike" noProof="0" err="1">
                          <a:effectLst/>
                        </a:rPr>
                        <a:t>Image</a:t>
                      </a:r>
                      <a:r>
                        <a:rPr lang="es-419" sz="1400" u="none" strike="noStrike" noProof="0">
                          <a:effectLst/>
                        </a:rPr>
                        <a:t> Scanner SP-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>
                          <a:effectLst/>
                        </a:rPr>
                        <a:t>ScanSnap </a:t>
                      </a:r>
                      <a:r>
                        <a:rPr lang="es-419" sz="1400" u="none" strike="noStrike" noProof="0" err="1">
                          <a:effectLst/>
                        </a:rPr>
                        <a:t>iXxxxx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RICOH fi-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>
                          <a:effectLst/>
                        </a:rPr>
                        <a:t>RICOH SP-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 err="1">
                          <a:effectLst/>
                        </a:rPr>
                        <a:t>ScanSnap</a:t>
                      </a:r>
                      <a:r>
                        <a:rPr lang="es-419" sz="1400" u="none" strike="noStrike" noProof="0">
                          <a:effectLst/>
                        </a:rPr>
                        <a:t> </a:t>
                      </a:r>
                      <a:r>
                        <a:rPr lang="es-419" sz="1400" u="none" strike="noStrike" noProof="0" err="1">
                          <a:effectLst/>
                        </a:rPr>
                        <a:t>iXxxxx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4781133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 dirty="0">
                          <a:effectLst/>
                        </a:rPr>
                        <a:t>Características dos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produtos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419" sz="1400" u="none" strike="noStrike" noProof="0" dirty="0" err="1">
                          <a:effectLst/>
                        </a:rPr>
                        <a:t>Sem</a:t>
                      </a:r>
                      <a:r>
                        <a:rPr lang="es-419" sz="1400" u="none" strike="noStrike" noProof="0" dirty="0">
                          <a:effectLst/>
                        </a:rPr>
                        <a:t>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alteração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57026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50ECD7C4-1B16-88B1-2014-D731D948C609}"/>
              </a:ext>
            </a:extLst>
          </p:cNvPr>
          <p:cNvSpPr txBox="1"/>
          <p:nvPr/>
        </p:nvSpPr>
        <p:spPr>
          <a:xfrm>
            <a:off x="921405" y="156335"/>
            <a:ext cx="9104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8859">
              <a:defRPr/>
            </a:pPr>
            <a:r>
              <a:rPr lang="es-ES" sz="2400" b="1" dirty="0">
                <a:solidFill>
                  <a:srgbClr val="000000"/>
                </a:solidFill>
                <a:latin typeface="+mj-lt"/>
                <a:cs typeface="Arial"/>
              </a:rPr>
              <a:t>FUJITSU SCANNERS </a:t>
            </a:r>
            <a:r>
              <a:rPr lang="es-ES" sz="2400" b="1" dirty="0">
                <a:solidFill>
                  <a:srgbClr val="00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s-ES" sz="2400" b="1" dirty="0">
                <a:solidFill>
                  <a:srgbClr val="000000"/>
                </a:solidFill>
                <a:latin typeface="+mj-lt"/>
                <a:cs typeface="Arial"/>
              </a:rPr>
              <a:t>AGORA é RICOH SCANNERS</a:t>
            </a:r>
          </a:p>
        </p:txBody>
      </p:sp>
      <p:pic>
        <p:nvPicPr>
          <p:cNvPr id="8" name="Imagem 7" descr="Celular em cima da mesa&#10;&#10;Descrição gerada automaticamente com confiança média">
            <a:extLst>
              <a:ext uri="{FF2B5EF4-FFF2-40B4-BE49-F238E27FC236}">
                <a16:creationId xmlns:a16="http://schemas.microsoft.com/office/drawing/2014/main" id="{6F035FCE-9141-B0BB-8622-CEF99604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670" y="979809"/>
            <a:ext cx="4026749" cy="252423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75CE6C4-9A4C-63A7-1553-39576E638353}"/>
              </a:ext>
            </a:extLst>
          </p:cNvPr>
          <p:cNvGrpSpPr/>
          <p:nvPr/>
        </p:nvGrpSpPr>
        <p:grpSpPr>
          <a:xfrm>
            <a:off x="1634356" y="908764"/>
            <a:ext cx="4108844" cy="2913269"/>
            <a:chOff x="1047947" y="822813"/>
            <a:chExt cx="4108844" cy="291326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BBEA081-1017-D4BA-AB71-B7564758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7947" y="822813"/>
              <a:ext cx="4108844" cy="2913269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0BD16C19-27AB-5A86-BC3F-6BB0AF0D2107}"/>
                </a:ext>
              </a:extLst>
            </p:cNvPr>
            <p:cNvSpPr/>
            <p:nvPr/>
          </p:nvSpPr>
          <p:spPr>
            <a:xfrm>
              <a:off x="1131897" y="877765"/>
              <a:ext cx="2010665" cy="3875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/>
                <a:t>Antes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D5A4E67-85C8-105C-33C7-E733531C9100}"/>
                </a:ext>
              </a:extLst>
            </p:cNvPr>
            <p:cNvSpPr/>
            <p:nvPr/>
          </p:nvSpPr>
          <p:spPr>
            <a:xfrm>
              <a:off x="3205246" y="877764"/>
              <a:ext cx="1951545" cy="38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Agora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3B5A77-70DF-152C-2FEA-315809959510}"/>
              </a:ext>
            </a:extLst>
          </p:cNvPr>
          <p:cNvSpPr txBox="1"/>
          <p:nvPr/>
        </p:nvSpPr>
        <p:spPr>
          <a:xfrm>
            <a:off x="3574125" y="6474999"/>
            <a:ext cx="476911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933">
                <a:solidFill>
                  <a:schemeClr val="bg1">
                    <a:lumMod val="65000"/>
                  </a:schemeClr>
                </a:solidFill>
              </a:rPr>
              <a:t>Confidencial – Uso Interno</a:t>
            </a:r>
            <a:endParaRPr lang="en-US" sz="933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059639-4461-332F-25CD-28C719B8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8CA4A5-F1F7-13A0-5465-593958D4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568277F-1E42-FC3A-1D61-6FA93B56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56915"/>
            <a:ext cx="10160000" cy="3212848"/>
          </a:xfrm>
          <a:prstGeom prst="rect">
            <a:avLst/>
          </a:prstGeom>
        </p:spPr>
      </p:pic>
      <p:sp>
        <p:nvSpPr>
          <p:cNvPr id="8" name="TextBox 32">
            <a:extLst>
              <a:ext uri="{FF2B5EF4-FFF2-40B4-BE49-F238E27FC236}">
                <a16:creationId xmlns:a16="http://schemas.microsoft.com/office/drawing/2014/main" id="{D2E8726F-EFD1-5B0B-DBB1-292375E37A08}"/>
              </a:ext>
            </a:extLst>
          </p:cNvPr>
          <p:cNvSpPr txBox="1"/>
          <p:nvPr/>
        </p:nvSpPr>
        <p:spPr>
          <a:xfrm>
            <a:off x="1115567" y="4111726"/>
            <a:ext cx="117588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467" b="1" dirty="0">
                <a:solidFill>
                  <a:srgbClr val="FF0000"/>
                </a:solidFill>
                <a:latin typeface="Fujitsu Sans" panose="020B0404060202020204" pitchFamily="34" charset="77"/>
              </a:rPr>
              <a:t>#1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A5D2F3DC-4898-FE7B-B5AD-53A75A20A341}"/>
              </a:ext>
            </a:extLst>
          </p:cNvPr>
          <p:cNvSpPr txBox="1"/>
          <p:nvPr/>
        </p:nvSpPr>
        <p:spPr>
          <a:xfrm>
            <a:off x="1703511" y="4125126"/>
            <a:ext cx="766118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667" dirty="0" err="1">
                <a:solidFill>
                  <a:srgbClr val="3C3C35"/>
                </a:solidFill>
                <a:latin typeface="Fujitsu Sans" panose="020B0404060202020204" pitchFamily="34" charset="77"/>
              </a:rPr>
              <a:t>market</a:t>
            </a:r>
            <a:r>
              <a:rPr lang="pt-BR" sz="2667" dirty="0">
                <a:solidFill>
                  <a:srgbClr val="3C3C35"/>
                </a:solidFill>
                <a:latin typeface="Fujitsu Sans" panose="020B0404060202020204" pitchFamily="34" charset="77"/>
              </a:rPr>
              <a:t> </a:t>
            </a:r>
            <a:r>
              <a:rPr lang="pt-BR" sz="2667" dirty="0" err="1">
                <a:solidFill>
                  <a:srgbClr val="3C3C35"/>
                </a:solidFill>
                <a:latin typeface="Fujitsu Sans" panose="020B0404060202020204" pitchFamily="34" charset="77"/>
              </a:rPr>
              <a:t>share</a:t>
            </a:r>
            <a:r>
              <a:rPr lang="pt-BR" sz="2667" dirty="0">
                <a:solidFill>
                  <a:srgbClr val="3C3C35"/>
                </a:solidFill>
                <a:latin typeface="Fujitsu Sans" panose="020B0404060202020204" pitchFamily="34" charset="77"/>
              </a:rPr>
              <a:t> mundial para scanners de documento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36D97A-C895-31C9-C58D-7B3130BF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476" y="3065601"/>
            <a:ext cx="2476026" cy="23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8009" y="187045"/>
            <a:ext cx="10936673" cy="716055"/>
          </a:xfrm>
        </p:spPr>
        <p:txBody>
          <a:bodyPr/>
          <a:lstStyle/>
          <a:p>
            <a:r>
              <a:rPr lang="es-MX" altLang="ja-JP" sz="2600" dirty="0" err="1">
                <a:latin typeface="Fujitsu Sans" panose="020B0404060202020204" pitchFamily="34" charset="0"/>
              </a:rPr>
              <a:t>Digitalização</a:t>
            </a:r>
            <a:r>
              <a:rPr lang="es-MX" altLang="ja-JP" sz="2600" dirty="0">
                <a:latin typeface="Fujitsu Sans" panose="020B0404060202020204" pitchFamily="34" charset="0"/>
              </a:rPr>
              <a:t> rápida e </a:t>
            </a:r>
            <a:r>
              <a:rPr lang="es-MX" altLang="ja-JP" sz="2600" dirty="0" err="1">
                <a:latin typeface="Fujitsu Sans" panose="020B0404060202020204" pitchFamily="34" charset="0"/>
              </a:rPr>
              <a:t>confiável</a:t>
            </a:r>
            <a:r>
              <a:rPr lang="es-MX" altLang="ja-JP" sz="2600" dirty="0">
                <a:latin typeface="Fujitsu Sans" panose="020B0404060202020204" pitchFamily="34" charset="0"/>
              </a:rPr>
              <a:t> para </a:t>
            </a:r>
            <a:r>
              <a:rPr lang="es-MX" altLang="ja-JP" sz="2600" dirty="0" err="1">
                <a:latin typeface="Fujitsu Sans" panose="020B0404060202020204" pitchFamily="34" charset="0"/>
              </a:rPr>
              <a:t>uma</a:t>
            </a:r>
            <a:r>
              <a:rPr lang="es-MX" altLang="ja-JP" sz="2600" dirty="0">
                <a:latin typeface="Fujitsu Sans" panose="020B0404060202020204" pitchFamily="34" charset="0"/>
              </a:rPr>
              <a:t> </a:t>
            </a:r>
            <a:r>
              <a:rPr lang="es-MX" altLang="ja-JP" sz="2600" dirty="0" err="1">
                <a:latin typeface="Fujitsu Sans" panose="020B0404060202020204" pitchFamily="34" charset="0"/>
              </a:rPr>
              <a:t>melhor</a:t>
            </a:r>
            <a:r>
              <a:rPr lang="es-MX" altLang="ja-JP" sz="2600" dirty="0">
                <a:latin typeface="Fujitsu Sans" panose="020B0404060202020204" pitchFamily="34" charset="0"/>
              </a:rPr>
              <a:t> experiencia do cliente…</a:t>
            </a:r>
            <a:endParaRPr lang="en-US" altLang="ja-JP" sz="2600" dirty="0">
              <a:latin typeface="Fujitsu Sans" panose="020B0404060202020204" pitchFamily="34" charset="0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0"/>
          </p:nvPr>
        </p:nvSpPr>
        <p:spPr>
          <a:xfrm>
            <a:off x="5736000" y="6645082"/>
            <a:ext cx="720000" cy="164148"/>
          </a:xfrm>
        </p:spPr>
        <p:txBody>
          <a:bodyPr/>
          <a:lstStyle/>
          <a:p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12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499" y="990367"/>
            <a:ext cx="3790907" cy="25122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9821" y="3504047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Faturamento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7843" y="350404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Jurídico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2470" y="3525587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Recepções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400F3-9ECF-457B-95FE-9AF3C0CB20EC}"/>
              </a:ext>
            </a:extLst>
          </p:cNvPr>
          <p:cNvSpPr/>
          <p:nvPr/>
        </p:nvSpPr>
        <p:spPr>
          <a:xfrm>
            <a:off x="206137" y="6317821"/>
            <a:ext cx="2047967" cy="54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 dirty="0" err="1">
              <a:noFill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9706" y="6331546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Arquivo Morto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C6F997-2A39-441C-A533-B951ED6F0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357" r="272"/>
          <a:stretch/>
        </p:blipFill>
        <p:spPr bwMode="auto">
          <a:xfrm>
            <a:off x="5018308" y="3872202"/>
            <a:ext cx="6967555" cy="24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A597C218-A54A-45B6-87F5-B29D7DC2C504}"/>
              </a:ext>
            </a:extLst>
          </p:cNvPr>
          <p:cNvSpPr txBox="1"/>
          <p:nvPr/>
        </p:nvSpPr>
        <p:spPr>
          <a:xfrm>
            <a:off x="4898442" y="6353902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Recursos Humanos</a:t>
            </a:r>
          </a:p>
        </p:txBody>
      </p:sp>
      <p:pic>
        <p:nvPicPr>
          <p:cNvPr id="5" name="Picture 4" descr="\\sv\pfu\sk01\イメビジ営統\root\海外営業\05.グロマケチーム\02_ツールENG\12_写真\ツール用ミニサイズ\fi-7700_7600\fi-7700-used_imageA_mini.jpg">
            <a:extLst>
              <a:ext uri="{FF2B5EF4-FFF2-40B4-BE49-F238E27FC236}">
                <a16:creationId xmlns:a16="http://schemas.microsoft.com/office/drawing/2014/main" id="{781E2DD7-D3D0-39C9-9045-E6762C6A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98" y="906908"/>
            <a:ext cx="3596623" cy="25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4">
            <a:extLst>
              <a:ext uri="{FF2B5EF4-FFF2-40B4-BE49-F238E27FC236}">
                <a16:creationId xmlns:a16="http://schemas.microsoft.com/office/drawing/2014/main" id="{8C407778-2FEA-7438-A16C-3BE3ACDD9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8" y="3887084"/>
            <a:ext cx="3983874" cy="2449141"/>
          </a:xfrm>
          <a:prstGeom prst="rect">
            <a:avLst/>
          </a:prstGeom>
        </p:spPr>
      </p:pic>
      <p:pic>
        <p:nvPicPr>
          <p:cNvPr id="10" name="Picture 3" descr="\\sv\pfu\sk01\イメビジ営統\root\海外営業\05.グロマケチーム\02_ツールENG\12_写真\ツール用ミニサイズ\fi-7700_7600\fi-7600-used_imageA_mini.jpg">
            <a:extLst>
              <a:ext uri="{FF2B5EF4-FFF2-40B4-BE49-F238E27FC236}">
                <a16:creationId xmlns:a16="http://schemas.microsoft.com/office/drawing/2014/main" id="{4EF04307-4698-F0BE-AD0E-27397C58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17" y="1021375"/>
            <a:ext cx="3469982" cy="25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5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CD881-D888-5497-4A7F-65426FFA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242814"/>
            <a:ext cx="10320000" cy="408830"/>
          </a:xfrm>
        </p:spPr>
        <p:txBody>
          <a:bodyPr/>
          <a:lstStyle/>
          <a:p>
            <a:r>
              <a:rPr lang="pt-BR" sz="2400" dirty="0"/>
              <a:t>O caminho para a Transformação Digital...</a:t>
            </a:r>
            <a:endParaRPr lang="en-US" sz="24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98FDD5-839E-8EEA-4E6E-B9934F54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89D8E-806E-E3F4-EB67-3AD6F34F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9" t="27155" r="33397" b="21961"/>
          <a:stretch/>
        </p:blipFill>
        <p:spPr>
          <a:xfrm>
            <a:off x="1310320" y="744924"/>
            <a:ext cx="9058663" cy="59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468D1-16FA-882A-FFD3-8C1DF7E81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27" y="274507"/>
            <a:ext cx="10320000" cy="435247"/>
          </a:xfrm>
        </p:spPr>
        <p:txBody>
          <a:bodyPr/>
          <a:lstStyle/>
          <a:p>
            <a:r>
              <a:rPr lang="pt-BR" sz="2600" dirty="0"/>
              <a:t>Mercado Brasileiro...</a:t>
            </a:r>
            <a:endParaRPr lang="en-US" sz="260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D3B006-A12E-C5F9-8279-77CCD9D0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42034" y="6619403"/>
            <a:ext cx="1541489" cy="14362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FD3D4E-B93B-569C-DFB2-8B8B7856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54173B-807C-5F86-02BA-F3A4F055D70F}"/>
              </a:ext>
            </a:extLst>
          </p:cNvPr>
          <p:cNvSpPr txBox="1"/>
          <p:nvPr/>
        </p:nvSpPr>
        <p:spPr>
          <a:xfrm>
            <a:off x="915958" y="2338310"/>
            <a:ext cx="110474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400" dirty="0"/>
              <a:t>Prioridades para as empresas...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pt-BR" sz="2400" b="1" dirty="0"/>
              <a:t>Investimento em Tecnologia </a:t>
            </a:r>
            <a:r>
              <a:rPr lang="pt-BR" sz="2400" dirty="0"/>
              <a:t>– investimento focado em soluções inovadoras para se diferenciar da concorrência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pt-BR" sz="2400" b="1" dirty="0"/>
              <a:t>Transformação Digital </a:t>
            </a:r>
            <a:r>
              <a:rPr lang="pt-BR" sz="2400" dirty="0"/>
              <a:t>– fundamental para otimizar processos,  aumentar a eficiência e oferecer novos produtos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pt-BR" sz="2400" b="1" dirty="0"/>
              <a:t>Desenvolvimento de habilidades</a:t>
            </a:r>
            <a:r>
              <a:rPr lang="pt-BR" sz="2400" dirty="0"/>
              <a:t> – capacitação dos colaboradores em novas tecnologias será crucial para o sucesso da Transformação Digital </a:t>
            </a:r>
            <a:endParaRPr lang="en-US" sz="2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5D4906A-7576-C388-08FB-8B7E504260F4}"/>
              </a:ext>
            </a:extLst>
          </p:cNvPr>
          <p:cNvSpPr txBox="1"/>
          <p:nvPr/>
        </p:nvSpPr>
        <p:spPr>
          <a:xfrm>
            <a:off x="1013927" y="6398827"/>
            <a:ext cx="6166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Fonte: ITS Solution – </a:t>
            </a:r>
            <a:r>
              <a:rPr kumimoji="1" lang="en-US" altLang="ja-JP" sz="1400" dirty="0" err="1"/>
              <a:t>Perspectivas</a:t>
            </a:r>
            <a:r>
              <a:rPr kumimoji="1" lang="en-US" altLang="ja-JP" sz="1400" dirty="0"/>
              <a:t> para o mercado de TI </a:t>
            </a:r>
            <a:r>
              <a:rPr kumimoji="1" lang="en-US" altLang="ja-JP" sz="1400" dirty="0" err="1"/>
              <a:t>em</a:t>
            </a:r>
            <a:r>
              <a:rPr kumimoji="1" lang="en-US" altLang="ja-JP" sz="1400" dirty="0"/>
              <a:t> 2024</a:t>
            </a:r>
            <a:endParaRPr kumimoji="1" lang="ja-JP" altLang="en-US" sz="1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CCA8EE-D484-A58E-45BF-667EFE967C6C}"/>
              </a:ext>
            </a:extLst>
          </p:cNvPr>
          <p:cNvSpPr txBox="1"/>
          <p:nvPr/>
        </p:nvSpPr>
        <p:spPr>
          <a:xfrm>
            <a:off x="981270" y="912291"/>
            <a:ext cx="10982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400" dirty="0"/>
              <a:t>Gartner prevê crescimento de 8,6% no mercado de TI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400" dirty="0"/>
              <a:t>IDC estima que o mercado de serviços de TI como nuvem crescerá 19,4%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99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44040" y="1126069"/>
            <a:ext cx="10963484" cy="50884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667" dirty="0"/>
              <a:t>Normas, decretos e portarias exclusivas para educação...</a:t>
            </a:r>
            <a:endParaRPr lang="pt-BR" dirty="0"/>
          </a:p>
          <a:p>
            <a:pPr lvl="1">
              <a:lnSpc>
                <a:spcPct val="150000"/>
              </a:lnSpc>
            </a:pPr>
            <a:r>
              <a:rPr lang="pt-BR" dirty="0"/>
              <a:t>MEC – Decreto 9235/17 – Acervo Acadêmico Digital</a:t>
            </a:r>
          </a:p>
          <a:p>
            <a:pPr lvl="2">
              <a:lnSpc>
                <a:spcPct val="150000"/>
              </a:lnSpc>
            </a:pPr>
            <a:r>
              <a:rPr lang="pt-BR" b="1" dirty="0"/>
              <a:t>Portaria 315/18 </a:t>
            </a:r>
            <a:r>
              <a:rPr lang="pt-BR" dirty="0"/>
              <a:t>– aborda assuntos relacionados ao plano de classificação, tabela de temporalidade, digitalização de documentos e sistema de GED</a:t>
            </a:r>
          </a:p>
          <a:p>
            <a:pPr lvl="2">
              <a:lnSpc>
                <a:spcPct val="150000"/>
              </a:lnSpc>
            </a:pPr>
            <a:r>
              <a:rPr lang="pt-BR" b="1" dirty="0"/>
              <a:t>Portaria 330/18 </a:t>
            </a:r>
            <a:r>
              <a:rPr lang="pt-BR" dirty="0"/>
              <a:t>– dispõe sobre a emissão de diplomas em formato digital; </a:t>
            </a:r>
          </a:p>
          <a:p>
            <a:pPr lvl="2">
              <a:lnSpc>
                <a:spcPct val="150000"/>
              </a:lnSpc>
            </a:pPr>
            <a:r>
              <a:rPr lang="pt-BR" b="1" dirty="0"/>
              <a:t>Portaria 554/19 </a:t>
            </a:r>
            <a:r>
              <a:rPr lang="pt-BR" dirty="0"/>
              <a:t>– trata sobre a emissão e o registro do diploma de graduação, por meio digital</a:t>
            </a:r>
          </a:p>
          <a:p>
            <a:pPr lvl="2"/>
            <a:endParaRPr lang="pt-BR" sz="2667" dirty="0"/>
          </a:p>
          <a:p>
            <a:pPr marL="719611" lvl="2" indent="0">
              <a:buNone/>
            </a:pPr>
            <a:r>
              <a:rPr lang="pt-BR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85A681-5246-8D84-D7DF-EF2CF2FB216B}"/>
              </a:ext>
            </a:extLst>
          </p:cNvPr>
          <p:cNvSpPr txBox="1"/>
          <p:nvPr/>
        </p:nvSpPr>
        <p:spPr>
          <a:xfrm>
            <a:off x="1178868" y="419014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+mj-lt"/>
              </a:rPr>
              <a:t>Do ponto de vista Legal...</a:t>
            </a:r>
          </a:p>
        </p:txBody>
      </p:sp>
    </p:spTree>
    <p:extLst>
      <p:ext uri="{BB962C8B-B14F-4D97-AF65-F5344CB8AC3E}">
        <p14:creationId xmlns:p14="http://schemas.microsoft.com/office/powerpoint/2010/main" val="1169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enings / Ending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LA Summit 2022">
  <a:themeElements>
    <a:clrScheme name="Ricoh Evolution Colors">
      <a:dk1>
        <a:srgbClr val="262626"/>
      </a:dk1>
      <a:lt1>
        <a:srgbClr val="FFFFFF"/>
      </a:lt1>
      <a:dk2>
        <a:srgbClr val="7F7F7F"/>
      </a:dk2>
      <a:lt2>
        <a:srgbClr val="FFFFFF"/>
      </a:lt2>
      <a:accent1>
        <a:srgbClr val="C00000"/>
      </a:accent1>
      <a:accent2>
        <a:srgbClr val="5090A8"/>
      </a:accent2>
      <a:accent3>
        <a:srgbClr val="3B938D"/>
      </a:accent3>
      <a:accent4>
        <a:srgbClr val="5090A8"/>
      </a:accent4>
      <a:accent5>
        <a:srgbClr val="C2A682"/>
      </a:accent5>
      <a:accent6>
        <a:srgbClr val="78996A"/>
      </a:accent6>
      <a:hlink>
        <a:srgbClr val="FEDFAD"/>
      </a:hlink>
      <a:folHlink>
        <a:srgbClr val="C3DEF6"/>
      </a:folHlink>
    </a:clrScheme>
    <a:fontScheme name="Personalizado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D82DE57B3A5489446CC31B8B392FA" ma:contentTypeVersion="12" ma:contentTypeDescription="Create a new document." ma:contentTypeScope="" ma:versionID="c405231efdf306c1e3bb5d8fe49f8466">
  <xsd:schema xmlns:xsd="http://www.w3.org/2001/XMLSchema" xmlns:xs="http://www.w3.org/2001/XMLSchema" xmlns:p="http://schemas.microsoft.com/office/2006/metadata/properties" xmlns:ns1="http://schemas.microsoft.com/sharepoint/v3" xmlns:ns2="ec42f510-d378-4909-81a9-52be95540411" xmlns:ns3="e98cf2a7-76a9-4c7e-9e53-ae091dd5dcc9" targetNamespace="http://schemas.microsoft.com/office/2006/metadata/properties" ma:root="true" ma:fieldsID="a591c8f5aeb2b1b9c938242558a5c116" ns1:_="" ns2:_="" ns3:_="">
    <xsd:import namespace="http://schemas.microsoft.com/sharepoint/v3"/>
    <xsd:import namespace="ec42f510-d378-4909-81a9-52be95540411"/>
    <xsd:import namespace="e98cf2a7-76a9-4c7e-9e53-ae091dd5dcc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2f510-d378-4909-81a9-52be95540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8a6d8c5-8c03-47c1-b75c-f6292a35d6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8cf2a7-76a9-4c7e-9e53-ae091dd5dcc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40133e9-7d01-434f-a74e-8cbb6ab38b9e}" ma:internalName="TaxCatchAll" ma:showField="CatchAllData" ma:web="25fdcd52-53e3-4934-9ff1-1c3fa836d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lcf76f155ced4ddcb4097134ff3c332f xmlns="ec42f510-d378-4909-81a9-52be95540411">
      <Terms xmlns="http://schemas.microsoft.com/office/infopath/2007/PartnerControls"/>
    </lcf76f155ced4ddcb4097134ff3c332f>
    <TaxCatchAll xmlns="e98cf2a7-76a9-4c7e-9e53-ae091dd5dcc9" xsi:nil="true"/>
  </documentManagement>
</p:properties>
</file>

<file path=customXml/itemProps1.xml><?xml version="1.0" encoding="utf-8"?>
<ds:datastoreItem xmlns:ds="http://schemas.openxmlformats.org/officeDocument/2006/customXml" ds:itemID="{3B843096-BC60-4089-9887-8A3CCDE260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229D6D-7A64-4E97-BF4C-5AEC32959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42f510-d378-4909-81a9-52be95540411"/>
    <ds:schemaRef ds:uri="e98cf2a7-76a9-4c7e-9e53-ae091dd5dc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E0C20C-C342-4E82-9698-66CCCDB716F0}">
  <ds:schemaRefs>
    <ds:schemaRef ds:uri="http://schemas.microsoft.com/office/2006/metadata/properties"/>
    <ds:schemaRef ds:uri="http://purl.org/dc/dcmitype/"/>
    <ds:schemaRef ds:uri="http://schemas.microsoft.com/sharepoint/v3"/>
    <ds:schemaRef ds:uri="e98cf2a7-76a9-4c7e-9e53-ae091dd5dcc9"/>
    <ds:schemaRef ds:uri="ec42f510-d378-4909-81a9-52be95540411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750</TotalTime>
  <Words>1225</Words>
  <Application>Microsoft Office PowerPoint</Application>
  <PresentationFormat>Widescreen</PresentationFormat>
  <Paragraphs>262</Paragraphs>
  <Slides>21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33" baseType="lpstr">
      <vt:lpstr>ＭＳ Ｐゴシック</vt:lpstr>
      <vt:lpstr>Yu Gothic</vt:lpstr>
      <vt:lpstr>Arial</vt:lpstr>
      <vt:lpstr>Arial Black</vt:lpstr>
      <vt:lpstr>Arial Narrow</vt:lpstr>
      <vt:lpstr>Calibri</vt:lpstr>
      <vt:lpstr>Fujitsu Sans</vt:lpstr>
      <vt:lpstr>Karla</vt:lpstr>
      <vt:lpstr>Lucida Sans</vt:lpstr>
      <vt:lpstr>Wingdings</vt:lpstr>
      <vt:lpstr>Openings / Endings</vt:lpstr>
      <vt:lpstr>RLA Summit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Digitalização rápida e confiável para uma melhor experiencia do cliente…</vt:lpstr>
      <vt:lpstr>O caminho para a Transformação Digital...</vt:lpstr>
      <vt:lpstr>Mercado Brasileiro...</vt:lpstr>
      <vt:lpstr>Apresentação do PowerPoint</vt:lpstr>
      <vt:lpstr>     </vt:lpstr>
      <vt:lpstr> </vt:lpstr>
      <vt:lpstr>Quais os novos padrões para esta captura?</vt:lpstr>
      <vt:lpstr>Vantagens em digitalizar os documentos...</vt:lpstr>
      <vt:lpstr>Apresentação do PowerPoint</vt:lpstr>
      <vt:lpstr>Linha de Scanners – Pequeno resumo</vt:lpstr>
      <vt:lpstr>Apresentação do PowerPoint</vt:lpstr>
      <vt:lpstr>Apresentação do PowerPoint</vt:lpstr>
      <vt:lpstr>PaperStream Capture</vt:lpstr>
      <vt:lpstr>Apresentação do PowerPoint</vt:lpstr>
      <vt:lpstr> Correção inteligente com “Assistente de Digitalização”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Alexandre.Cardoso@Ricoh-la.com</dc:creator>
  <cp:lastModifiedBy>Wellington Bessa</cp:lastModifiedBy>
  <cp:revision>19</cp:revision>
  <dcterms:created xsi:type="dcterms:W3CDTF">2021-07-26T16:54:00Z</dcterms:created>
  <dcterms:modified xsi:type="dcterms:W3CDTF">2024-05-20T21:00:19Z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45CFB6107877457184DD5DA041C01D58</vt:lpwstr>
  </property>
  <property fmtid="{D5CDD505-2E9C-101B-9397-08002B2CF9AE}" pid="4" name="ContentTypeId">
    <vt:lpwstr>0x0101000E4D82DE57B3A5489446CC31B8B392FA</vt:lpwstr>
  </property>
  <property fmtid="{D5CDD505-2E9C-101B-9397-08002B2CF9AE}" pid="5" name="MediaServiceImageTags">
    <vt:lpwstr/>
  </property>
</Properties>
</file>