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9" r:id="rId2"/>
    <p:sldId id="258" r:id="rId3"/>
    <p:sldId id="261" r:id="rId4"/>
    <p:sldId id="262" r:id="rId5"/>
    <p:sldId id="280" r:id="rId6"/>
    <p:sldId id="268" r:id="rId7"/>
    <p:sldId id="272" r:id="rId8"/>
    <p:sldId id="271" r:id="rId9"/>
    <p:sldId id="281" r:id="rId10"/>
    <p:sldId id="279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3957"/>
    <a:srgbClr val="41658A"/>
    <a:srgbClr val="79B473"/>
    <a:srgbClr val="203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31C7A2-7392-1A45-892B-2B9B6BE50CD4}" v="2" dt="2024-04-09T14:41:07.404"/>
    <p1510:client id="{DAFF8A3D-F7D9-42DF-9A04-1BFA7548A495}" v="8" dt="2024-04-09T14:31:02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89610" autoAdjust="0"/>
  </p:normalViewPr>
  <p:slideViewPr>
    <p:cSldViewPr snapToGrid="0">
      <p:cViewPr>
        <p:scale>
          <a:sx n="48" d="100"/>
          <a:sy n="48" d="100"/>
        </p:scale>
        <p:origin x="1602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úlia Gabrielly Marcondes De Souza" userId="S::julia.marcondes@triasoftware.com.br::d66620d5-967b-48c1-b50c-eb7bf08307b7" providerId="AD" clId="Web-{2B31C7A2-7392-1A45-892B-2B9B6BE50CD4}"/>
    <pc:docChg chg="modSld">
      <pc:chgData name="Júlia Gabrielly Marcondes De Souza" userId="S::julia.marcondes@triasoftware.com.br::d66620d5-967b-48c1-b50c-eb7bf08307b7" providerId="AD" clId="Web-{2B31C7A2-7392-1A45-892B-2B9B6BE50CD4}" dt="2024-04-09T14:41:07.404" v="1" actId="1076"/>
      <pc:docMkLst>
        <pc:docMk/>
      </pc:docMkLst>
      <pc:sldChg chg="delSp modSp">
        <pc:chgData name="Júlia Gabrielly Marcondes De Souza" userId="S::julia.marcondes@triasoftware.com.br::d66620d5-967b-48c1-b50c-eb7bf08307b7" providerId="AD" clId="Web-{2B31C7A2-7392-1A45-892B-2B9B6BE50CD4}" dt="2024-04-09T14:41:07.404" v="1" actId="1076"/>
        <pc:sldMkLst>
          <pc:docMk/>
          <pc:sldMk cId="321281976" sldId="281"/>
        </pc:sldMkLst>
        <pc:spChg chg="topLvl">
          <ac:chgData name="Júlia Gabrielly Marcondes De Souza" userId="S::julia.marcondes@triasoftware.com.br::d66620d5-967b-48c1-b50c-eb7bf08307b7" providerId="AD" clId="Web-{2B31C7A2-7392-1A45-892B-2B9B6BE50CD4}" dt="2024-04-09T14:41:03.013" v="0"/>
          <ac:spMkLst>
            <pc:docMk/>
            <pc:sldMk cId="321281976" sldId="281"/>
            <ac:spMk id="41" creationId="{DD739BF3-4A62-F376-CDB2-0DBF2D579D64}"/>
          </ac:spMkLst>
        </pc:spChg>
        <pc:spChg chg="mod topLvl">
          <ac:chgData name="Júlia Gabrielly Marcondes De Souza" userId="S::julia.marcondes@triasoftware.com.br::d66620d5-967b-48c1-b50c-eb7bf08307b7" providerId="AD" clId="Web-{2B31C7A2-7392-1A45-892B-2B9B6BE50CD4}" dt="2024-04-09T14:41:07.404" v="1" actId="1076"/>
          <ac:spMkLst>
            <pc:docMk/>
            <pc:sldMk cId="321281976" sldId="281"/>
            <ac:spMk id="42" creationId="{C6DF8D3A-85B7-114D-4F66-C24171E2E997}"/>
          </ac:spMkLst>
        </pc:spChg>
        <pc:spChg chg="topLvl">
          <ac:chgData name="Júlia Gabrielly Marcondes De Souza" userId="S::julia.marcondes@triasoftware.com.br::d66620d5-967b-48c1-b50c-eb7bf08307b7" providerId="AD" clId="Web-{2B31C7A2-7392-1A45-892B-2B9B6BE50CD4}" dt="2024-04-09T14:41:03.013" v="0"/>
          <ac:spMkLst>
            <pc:docMk/>
            <pc:sldMk cId="321281976" sldId="281"/>
            <ac:spMk id="43" creationId="{A406DEEB-0657-0534-442A-582FD589B79B}"/>
          </ac:spMkLst>
        </pc:spChg>
        <pc:spChg chg="topLvl">
          <ac:chgData name="Júlia Gabrielly Marcondes De Souza" userId="S::julia.marcondes@triasoftware.com.br::d66620d5-967b-48c1-b50c-eb7bf08307b7" providerId="AD" clId="Web-{2B31C7A2-7392-1A45-892B-2B9B6BE50CD4}" dt="2024-04-09T14:41:03.013" v="0"/>
          <ac:spMkLst>
            <pc:docMk/>
            <pc:sldMk cId="321281976" sldId="281"/>
            <ac:spMk id="44" creationId="{C8D1B6D9-640C-6EF2-6FB8-EAFE621B6913}"/>
          </ac:spMkLst>
        </pc:spChg>
        <pc:spChg chg="topLvl">
          <ac:chgData name="Júlia Gabrielly Marcondes De Souza" userId="S::julia.marcondes@triasoftware.com.br::d66620d5-967b-48c1-b50c-eb7bf08307b7" providerId="AD" clId="Web-{2B31C7A2-7392-1A45-892B-2B9B6BE50CD4}" dt="2024-04-09T14:41:03.013" v="0"/>
          <ac:spMkLst>
            <pc:docMk/>
            <pc:sldMk cId="321281976" sldId="281"/>
            <ac:spMk id="45" creationId="{E8D4B5E7-2DD7-9738-844D-C75D25743E33}"/>
          </ac:spMkLst>
        </pc:spChg>
        <pc:spChg chg="topLvl">
          <ac:chgData name="Júlia Gabrielly Marcondes De Souza" userId="S::julia.marcondes@triasoftware.com.br::d66620d5-967b-48c1-b50c-eb7bf08307b7" providerId="AD" clId="Web-{2B31C7A2-7392-1A45-892B-2B9B6BE50CD4}" dt="2024-04-09T14:41:03.013" v="0"/>
          <ac:spMkLst>
            <pc:docMk/>
            <pc:sldMk cId="321281976" sldId="281"/>
            <ac:spMk id="46" creationId="{E9F44DE6-A76B-98D2-C70F-766A034E30F4}"/>
          </ac:spMkLst>
        </pc:spChg>
        <pc:grpChg chg="del">
          <ac:chgData name="Júlia Gabrielly Marcondes De Souza" userId="S::julia.marcondes@triasoftware.com.br::d66620d5-967b-48c1-b50c-eb7bf08307b7" providerId="AD" clId="Web-{2B31C7A2-7392-1A45-892B-2B9B6BE50CD4}" dt="2024-04-09T14:41:03.013" v="0"/>
          <ac:grpSpMkLst>
            <pc:docMk/>
            <pc:sldMk cId="321281976" sldId="281"/>
            <ac:grpSpMk id="22" creationId="{5C5BF8EA-F07C-3B77-CBA4-7B02BF1BE038}"/>
          </ac:grpSpMkLst>
        </pc:grpChg>
      </pc:sldChg>
    </pc:docChg>
  </pc:docChgLst>
  <pc:docChgLst>
    <pc:chgData name="Angela Castro Moura" userId="S::angela.moura@triasoftware.com.br::f8d679f0-4f79-417c-9d38-d8690cdd7f77" providerId="AD" clId="Web-{DAFF8A3D-F7D9-42DF-9A04-1BFA7548A495}"/>
    <pc:docChg chg="modSld">
      <pc:chgData name="Angela Castro Moura" userId="S::angela.moura@triasoftware.com.br::f8d679f0-4f79-417c-9d38-d8690cdd7f77" providerId="AD" clId="Web-{DAFF8A3D-F7D9-42DF-9A04-1BFA7548A495}" dt="2024-04-09T14:31:02.570" v="4" actId="1076"/>
      <pc:docMkLst>
        <pc:docMk/>
      </pc:docMkLst>
      <pc:sldChg chg="modSp">
        <pc:chgData name="Angela Castro Moura" userId="S::angela.moura@triasoftware.com.br::f8d679f0-4f79-417c-9d38-d8690cdd7f77" providerId="AD" clId="Web-{DAFF8A3D-F7D9-42DF-9A04-1BFA7548A495}" dt="2024-04-09T14:31:02.570" v="4" actId="1076"/>
        <pc:sldMkLst>
          <pc:docMk/>
          <pc:sldMk cId="3637844853" sldId="261"/>
        </pc:sldMkLst>
        <pc:spChg chg="mod">
          <ac:chgData name="Angela Castro Moura" userId="S::angela.moura@triasoftware.com.br::f8d679f0-4f79-417c-9d38-d8690cdd7f77" providerId="AD" clId="Web-{DAFF8A3D-F7D9-42DF-9A04-1BFA7548A495}" dt="2024-04-09T14:30:56.055" v="2" actId="20577"/>
          <ac:spMkLst>
            <pc:docMk/>
            <pc:sldMk cId="3637844853" sldId="261"/>
            <ac:spMk id="13" creationId="{A781C434-7CA6-CD8D-AF4B-653E8C37028C}"/>
          </ac:spMkLst>
        </pc:spChg>
        <pc:spChg chg="mod">
          <ac:chgData name="Angela Castro Moura" userId="S::angela.moura@triasoftware.com.br::f8d679f0-4f79-417c-9d38-d8690cdd7f77" providerId="AD" clId="Web-{DAFF8A3D-F7D9-42DF-9A04-1BFA7548A495}" dt="2024-04-09T14:31:02.570" v="4" actId="1076"/>
          <ac:spMkLst>
            <pc:docMk/>
            <pc:sldMk cId="3637844853" sldId="261"/>
            <ac:spMk id="15" creationId="{5A2A3FB8-4823-A2EB-58D6-3E3208F3699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4BBC-B0C7-4FBF-89E9-BA64A9C08B8A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B4C4D-2EA9-4904-9BA7-8080C9653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7158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B4C4D-2EA9-4904-9BA7-8080C96536E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67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B4C4D-2EA9-4904-9BA7-8080C96536E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73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B4C4D-2EA9-4904-9BA7-8080C96536E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24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B4C4D-2EA9-4904-9BA7-8080C96536E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65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B4C4D-2EA9-4904-9BA7-8080C96536E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27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B4C4D-2EA9-4904-9BA7-8080C96536E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147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4D745-D2F3-220A-0C86-96B240BD5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196352-6E44-79A3-AFF3-454C8BA7F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41C232-23D7-A2CF-F619-BE5A1EDE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E00C78-731F-BFCB-206D-5D9EBF17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A49B31-8E73-F04A-E5C3-6FB09E7EA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34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F93D8-AE6B-635D-E5D9-50CCF65F4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1918270-67AC-2AFC-FDF4-EE9903084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E9E820-755A-EEAE-FC3D-4FB600BD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6307A5-8C34-8020-64DA-F963949D9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0F0695-68DB-BDC8-6A1F-F5DDDCBB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926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50FD9E-8473-AE83-B6CF-DBDAB1138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B9E31C-5D39-4139-1DEE-9EE35BE12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BD1E9C-DB07-6321-4179-4310A675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BFDBB6-1F2E-482D-CA57-0EDAE2F9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72E1E9-608E-35E2-AFA4-B14E1164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07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913F7-0A40-270C-CFAD-5B6F8F1D4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104EA0-5298-55EF-CABA-4F8A153D8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A771F9-2B2D-0D70-8784-8D89608A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101E0A-F0D2-D7CA-CA77-F78A33B7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F9CC30-F45A-0E16-35B5-93C317C3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9307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E322D-60C1-A2FF-A490-6A2A4AEA8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DBD501-616F-BAA1-44C3-E4A2345F6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5EEFB5-30B5-A877-3A15-48B6A0EA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C79129-3AB2-03CF-E50C-059AD9DC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0C6558-294F-E198-9B1E-B4380957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48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52658E-B7E8-B8A9-22A3-28636FA9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B2C868-3100-13C6-D0F0-891512077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A933B8-B49F-EF22-2E7C-D99D4B695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CCB41A3-6E5A-B883-9D2D-1A6A2A1A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D56F65A-900F-F799-1B12-23962FBA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74481A-05EE-ED54-C637-7843304A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01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D4AE97-6994-9D35-5A2C-950DA102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018F27-B50C-A103-046D-EEDAC4323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B754BA-FF70-B493-3CBF-807A1F969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13356F-6575-63F5-02F3-73F571F76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FB67297-C814-AA15-66FE-3529B0C82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3FE77B6-8D66-5B66-4ABC-3008CECC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FF1A8B6-60D9-FF6F-78BE-7D5D23619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B03D690-E49A-9769-2110-AA89D75C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641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3C35FC-ECBE-BDAF-36BC-9D755A49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F04961B-DE16-E171-82DD-C33BCFC86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8933154-8ADC-5A67-48BE-4C5F5E13C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C89C547-C140-6A76-DBE2-213804A2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36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859204D-7BEF-C928-A04A-5BE8885F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CC99449-47A2-12AA-5324-39D3368FE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556EFB-5F9C-4FCC-ED06-8A35E69D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909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C8924-02BD-4045-BD6D-2E911521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97C4A6-8949-9202-3C69-9B12060C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380BD8-4EDF-F886-E567-780B7D293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3DCDB75-5801-0D74-7D52-4BB6E54E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DEE596-A0E5-D458-4BB1-D15C0E0FE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4198AA-1F61-B265-4C03-D3DE6BBA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061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668BA-52D4-4AAC-4552-FEDBF18A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319F6D9-86A7-27D2-EAA2-B5E946068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7ADA61-D9F8-36EC-6B04-57B5374D2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3FD56F-4469-86E8-C41E-FD6A705B7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FC0D03-CDBF-CD5D-AD3C-887391669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BF5AAD6-EED1-C19D-AE99-2A7D19FFD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61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EF3A4FF-696F-58B3-3E0F-52D4FD914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2B2146-33EA-B75B-71E0-83B9F89FD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C120F5-4B5D-D29D-0615-340C5033B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979FBD-F967-4244-84B7-6D095EFAA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7A4AE8-A53D-A7CE-843D-3ACF44A14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CD3A55-C185-FD45-63DA-DF06F951F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3AE82D-C459-48D4-98C8-514EC4A52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066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jp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83367D9F-4AC5-36D9-B70C-10BD136F2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r="6055"/>
          <a:stretch/>
        </p:blipFill>
        <p:spPr>
          <a:xfrm rot="16200000">
            <a:off x="2552773" y="-2594525"/>
            <a:ext cx="7044702" cy="12233752"/>
          </a:xfrm>
          <a:prstGeom prst="rect">
            <a:avLst/>
          </a:prstGeom>
        </p:spPr>
      </p:pic>
      <p:pic>
        <p:nvPicPr>
          <p:cNvPr id="19" name="Imagem 18" descr="Forma, Quadrado&#10;&#10;Descrição gerada automaticamente">
            <a:extLst>
              <a:ext uri="{FF2B5EF4-FFF2-40B4-BE49-F238E27FC236}">
                <a16:creationId xmlns:a16="http://schemas.microsoft.com/office/drawing/2014/main" id="{FAB8862A-9125-1129-0A32-41D84527C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32922"/>
            <a:ext cx="12523914" cy="7044702"/>
          </a:xfrm>
          <a:prstGeom prst="rect">
            <a:avLst/>
          </a:prstGeom>
        </p:spPr>
      </p:pic>
      <p:pic>
        <p:nvPicPr>
          <p:cNvPr id="15" name="Imagem 14" descr="Forma&#10;&#10;Descrição gerada automaticamente">
            <a:extLst>
              <a:ext uri="{FF2B5EF4-FFF2-40B4-BE49-F238E27FC236}">
                <a16:creationId xmlns:a16="http://schemas.microsoft.com/office/drawing/2014/main" id="{EA6EE6A4-8B09-3079-EC6F-C840A8E1D4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2" r="28273" b="17237"/>
          <a:stretch/>
        </p:blipFill>
        <p:spPr>
          <a:xfrm>
            <a:off x="6779999" y="0"/>
            <a:ext cx="5412001" cy="6858001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39B6D95-9D6D-1F74-529F-4E83A946E2C0}"/>
              </a:ext>
            </a:extLst>
          </p:cNvPr>
          <p:cNvSpPr/>
          <p:nvPr/>
        </p:nvSpPr>
        <p:spPr>
          <a:xfrm>
            <a:off x="716756" y="2743200"/>
            <a:ext cx="4308602" cy="550985"/>
          </a:xfrm>
          <a:prstGeom prst="roundRect">
            <a:avLst/>
          </a:prstGeom>
          <a:solidFill>
            <a:srgbClr val="79B4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40AC67-EBE5-9F2B-0866-BF936EFF9735}"/>
              </a:ext>
            </a:extLst>
          </p:cNvPr>
          <p:cNvSpPr txBox="1"/>
          <p:nvPr/>
        </p:nvSpPr>
        <p:spPr>
          <a:xfrm>
            <a:off x="647700" y="2156056"/>
            <a:ext cx="5310187" cy="175432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Explorando as </a:t>
            </a:r>
            <a:r>
              <a:rPr lang="pt-BR" sz="3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Melhores</a:t>
            </a:r>
            <a:r>
              <a:rPr lang="pt-BR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3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Práticas</a:t>
            </a:r>
            <a:r>
              <a:rPr lang="pt-BR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Governança de Bots</a:t>
            </a:r>
          </a:p>
        </p:txBody>
      </p:sp>
      <p:pic>
        <p:nvPicPr>
          <p:cNvPr id="12" name="Imagem 11" descr="Foto em preto e branco de homem com arma na mão&#10;&#10;Descrição gerada automaticamente com confiança média">
            <a:extLst>
              <a:ext uri="{FF2B5EF4-FFF2-40B4-BE49-F238E27FC236}">
                <a16:creationId xmlns:a16="http://schemas.microsoft.com/office/drawing/2014/main" id="{28536350-9ED1-DE53-BF27-F5D636C0AD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7000"/>
                    </a14:imgEffect>
                    <a14:imgEffect>
                      <a14:colorTemperature colorTemp="5963"/>
                    </a14:imgEffect>
                    <a14:imgEffect>
                      <a14:brightnessContrast bright="-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17" r="42763" b="11044"/>
          <a:stretch/>
        </p:blipFill>
        <p:spPr>
          <a:xfrm>
            <a:off x="6281737" y="953016"/>
            <a:ext cx="5904822" cy="5904984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4183A59C-BACE-EF1C-A507-FC183D414E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41752" y="652355"/>
            <a:ext cx="12228311" cy="639234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B615981-9F1D-ECF4-5B18-8E4B18E0CFED}"/>
              </a:ext>
            </a:extLst>
          </p:cNvPr>
          <p:cNvSpPr txBox="1"/>
          <p:nvPr/>
        </p:nvSpPr>
        <p:spPr>
          <a:xfrm>
            <a:off x="647700" y="3926424"/>
            <a:ext cx="49863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Garantindo a Transparência, Responsabilidade e Segurança na Automação de Processos Robóticos (RPA)</a:t>
            </a:r>
          </a:p>
        </p:txBody>
      </p:sp>
    </p:spTree>
    <p:extLst>
      <p:ext uri="{BB962C8B-B14F-4D97-AF65-F5344CB8AC3E}">
        <p14:creationId xmlns:p14="http://schemas.microsoft.com/office/powerpoint/2010/main" val="2490464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branco e verde&#10;&#10;Descrição gerada automaticamente com confiança baixa">
            <a:extLst>
              <a:ext uri="{FF2B5EF4-FFF2-40B4-BE49-F238E27FC236}">
                <a16:creationId xmlns:a16="http://schemas.microsoft.com/office/drawing/2014/main" id="{5B228A42-2E03-4988-2CFB-9972F2E2E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B36F95C7-F1A1-1C8F-E56C-73B6B92723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30" b="71517"/>
          <a:stretch/>
        </p:blipFill>
        <p:spPr>
          <a:xfrm rot="5400000">
            <a:off x="-905037" y="905034"/>
            <a:ext cx="6890070" cy="5080003"/>
          </a:xfrm>
          <a:prstGeom prst="rect">
            <a:avLst/>
          </a:prstGeom>
        </p:spPr>
      </p:pic>
      <p:pic>
        <p:nvPicPr>
          <p:cNvPr id="10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AA991F3E-F984-FE99-743E-F40B50664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30" b="71517"/>
          <a:stretch/>
        </p:blipFill>
        <p:spPr>
          <a:xfrm rot="16200000">
            <a:off x="6244093" y="867910"/>
            <a:ext cx="6890070" cy="5154252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DF9BC91E-7874-5DD1-3C00-3DD53D1673E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30" y="4284355"/>
            <a:ext cx="4849672" cy="2727940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9D8D3FB-4C8D-072F-C1B6-BF740B66C72E}"/>
              </a:ext>
            </a:extLst>
          </p:cNvPr>
          <p:cNvSpPr/>
          <p:nvPr/>
        </p:nvSpPr>
        <p:spPr>
          <a:xfrm>
            <a:off x="3517875" y="1881352"/>
            <a:ext cx="5137781" cy="809296"/>
          </a:xfrm>
          <a:prstGeom prst="roundRect">
            <a:avLst/>
          </a:prstGeom>
          <a:solidFill>
            <a:srgbClr val="4C3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FFADF88-626D-D260-AB96-DE7B8F2526DB}"/>
              </a:ext>
            </a:extLst>
          </p:cNvPr>
          <p:cNvSpPr/>
          <p:nvPr/>
        </p:nvSpPr>
        <p:spPr>
          <a:xfrm>
            <a:off x="3513438" y="2931459"/>
            <a:ext cx="5545443" cy="780971"/>
          </a:xfrm>
          <a:prstGeom prst="roundRect">
            <a:avLst/>
          </a:prstGeom>
          <a:solidFill>
            <a:srgbClr val="4165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A2C4A9E-E39F-E100-DB46-F8E6CD727A43}"/>
              </a:ext>
            </a:extLst>
          </p:cNvPr>
          <p:cNvSpPr/>
          <p:nvPr/>
        </p:nvSpPr>
        <p:spPr>
          <a:xfrm>
            <a:off x="3513438" y="4081607"/>
            <a:ext cx="3304221" cy="780971"/>
          </a:xfrm>
          <a:prstGeom prst="roundRect">
            <a:avLst/>
          </a:prstGeom>
          <a:solidFill>
            <a:srgbClr val="4C3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3D6D779-8D8B-8F91-F715-6E737E85C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48" y="-2635545"/>
            <a:ext cx="6334125" cy="1021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branco e verde&#10;&#10;Descrição gerada automaticamente com confiança baixa">
            <a:extLst>
              <a:ext uri="{FF2B5EF4-FFF2-40B4-BE49-F238E27FC236}">
                <a16:creationId xmlns:a16="http://schemas.microsoft.com/office/drawing/2014/main" id="{5B228A42-2E03-4988-2CFB-9972F2E2E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22921157-0C30-0EAF-E5D6-1ECEE06E4597}"/>
              </a:ext>
            </a:extLst>
          </p:cNvPr>
          <p:cNvSpPr/>
          <p:nvPr/>
        </p:nvSpPr>
        <p:spPr>
          <a:xfrm>
            <a:off x="1714252" y="2948231"/>
            <a:ext cx="8344148" cy="1540510"/>
          </a:xfrm>
          <a:prstGeom prst="roundRect">
            <a:avLst/>
          </a:prstGeom>
          <a:solidFill>
            <a:srgbClr val="4C3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B36F95C7-F1A1-1C8F-E56C-73B6B92723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30" b="71517"/>
          <a:stretch/>
        </p:blipFill>
        <p:spPr>
          <a:xfrm rot="5400000">
            <a:off x="-938901" y="905033"/>
            <a:ext cx="6890070" cy="5080003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2C8FEC48-23E5-F6CA-18E0-7AEE9F6D8D87}"/>
              </a:ext>
            </a:extLst>
          </p:cNvPr>
          <p:cNvSpPr/>
          <p:nvPr/>
        </p:nvSpPr>
        <p:spPr>
          <a:xfrm>
            <a:off x="1870452" y="2779287"/>
            <a:ext cx="8518829" cy="15405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D547EC6-422D-F548-1572-F8E3BF70EB7B}"/>
              </a:ext>
            </a:extLst>
          </p:cNvPr>
          <p:cNvSpPr txBox="1"/>
          <p:nvPr/>
        </p:nvSpPr>
        <p:spPr>
          <a:xfrm>
            <a:off x="1836584" y="2862157"/>
            <a:ext cx="8518829" cy="1323439"/>
          </a:xfrm>
          <a:prstGeom prst="rect">
            <a:avLst/>
          </a:prstGeom>
          <a:noFill/>
          <a:effectLst>
            <a:outerShdw blurRad="457200" dist="50800" dir="5400000" sx="40000" sy="40000" algn="ctr" rotWithShape="0">
              <a:srgbClr val="000000">
                <a:alpha val="6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Bots e sua </a:t>
            </a:r>
            <a:r>
              <a:rPr lang="pt-BR" sz="40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crescente</a:t>
            </a:r>
            <a:r>
              <a:rPr lang="pt-BR" sz="40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presença em ambientes corporativos</a:t>
            </a:r>
          </a:p>
        </p:txBody>
      </p:sp>
      <p:pic>
        <p:nvPicPr>
          <p:cNvPr id="10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AA991F3E-F984-FE99-743E-F40B50664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30" b="71517"/>
          <a:stretch/>
        </p:blipFill>
        <p:spPr>
          <a:xfrm rot="16200000">
            <a:off x="5698966" y="397037"/>
            <a:ext cx="6890070" cy="60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48306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DCCE7F7-9671-406D-804B-402629AFC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B31995B-EBDE-63C4-EAB8-A5A3E04D906D}"/>
              </a:ext>
            </a:extLst>
          </p:cNvPr>
          <p:cNvSpPr txBox="1"/>
          <p:nvPr/>
        </p:nvSpPr>
        <p:spPr>
          <a:xfrm>
            <a:off x="1002223" y="1384884"/>
            <a:ext cx="469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Atualmente, </a:t>
            </a:r>
          </a:p>
        </p:txBody>
      </p:sp>
      <p:pic>
        <p:nvPicPr>
          <p:cNvPr id="12" name="Imagem 11" descr="Forma&#10;&#10;Descrição gerada automaticamente">
            <a:extLst>
              <a:ext uri="{FF2B5EF4-FFF2-40B4-BE49-F238E27FC236}">
                <a16:creationId xmlns:a16="http://schemas.microsoft.com/office/drawing/2014/main" id="{6287CE7D-1BBD-9766-20EE-C0A9AEB61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6" r="22542"/>
          <a:stretch/>
        </p:blipFill>
        <p:spPr>
          <a:xfrm>
            <a:off x="5501898" y="274042"/>
            <a:ext cx="6535120" cy="68580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BD72A13-3026-6B14-CAA6-8816E3C15003}"/>
              </a:ext>
            </a:extLst>
          </p:cNvPr>
          <p:cNvSpPr/>
          <p:nvPr/>
        </p:nvSpPr>
        <p:spPr>
          <a:xfrm>
            <a:off x="1002220" y="3998751"/>
            <a:ext cx="4127719" cy="433764"/>
          </a:xfrm>
          <a:prstGeom prst="roundRect">
            <a:avLst/>
          </a:prstGeom>
          <a:solidFill>
            <a:srgbClr val="79B473"/>
          </a:solidFill>
          <a:ln>
            <a:solidFill>
              <a:srgbClr val="79B4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781C434-7CA6-CD8D-AF4B-653E8C37028C}"/>
              </a:ext>
            </a:extLst>
          </p:cNvPr>
          <p:cNvSpPr txBox="1"/>
          <p:nvPr/>
        </p:nvSpPr>
        <p:spPr>
          <a:xfrm>
            <a:off x="1002220" y="2798422"/>
            <a:ext cx="4690821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Poppins"/>
                <a:cs typeface="Poppins"/>
              </a:rPr>
              <a:t>têm quatro ou mais automações em ação ou em desenvolvimento e</a:t>
            </a:r>
            <a:endParaRPr lang="pt-BR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EC7833B-B080-2854-968A-E4A02AA7435D}"/>
              </a:ext>
            </a:extLst>
          </p:cNvPr>
          <p:cNvSpPr/>
          <p:nvPr/>
        </p:nvSpPr>
        <p:spPr>
          <a:xfrm>
            <a:off x="1073107" y="1842752"/>
            <a:ext cx="3727493" cy="461665"/>
          </a:xfrm>
          <a:prstGeom prst="roundRect">
            <a:avLst/>
          </a:prstGeom>
          <a:solidFill>
            <a:srgbClr val="41658A"/>
          </a:solidFill>
          <a:ln>
            <a:solidFill>
              <a:srgbClr val="4165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2E7AB90-016B-47B3-3298-542AFECA3225}"/>
              </a:ext>
            </a:extLst>
          </p:cNvPr>
          <p:cNvSpPr/>
          <p:nvPr/>
        </p:nvSpPr>
        <p:spPr>
          <a:xfrm>
            <a:off x="1073107" y="2363706"/>
            <a:ext cx="2165393" cy="434716"/>
          </a:xfrm>
          <a:prstGeom prst="roundRect">
            <a:avLst/>
          </a:prstGeom>
          <a:solidFill>
            <a:srgbClr val="41658A"/>
          </a:solidFill>
          <a:ln>
            <a:solidFill>
              <a:srgbClr val="4165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178812A-D873-B59C-ABD8-465C47739984}"/>
              </a:ext>
            </a:extLst>
          </p:cNvPr>
          <p:cNvSpPr txBox="1"/>
          <p:nvPr/>
        </p:nvSpPr>
        <p:spPr>
          <a:xfrm>
            <a:off x="1009682" y="1801945"/>
            <a:ext cx="46908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56% das grandes empresas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76C2DF1-561D-CB69-DBCD-97D8F73105A7}"/>
              </a:ext>
            </a:extLst>
          </p:cNvPr>
          <p:cNvSpPr/>
          <p:nvPr/>
        </p:nvSpPr>
        <p:spPr>
          <a:xfrm>
            <a:off x="999639" y="4537091"/>
            <a:ext cx="2843942" cy="433764"/>
          </a:xfrm>
          <a:prstGeom prst="roundRect">
            <a:avLst/>
          </a:prstGeom>
          <a:solidFill>
            <a:srgbClr val="79B473"/>
          </a:solidFill>
          <a:ln>
            <a:solidFill>
              <a:srgbClr val="79B4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A2A3FB8-4823-A2EB-58D6-3E3208F3699F}"/>
              </a:ext>
            </a:extLst>
          </p:cNvPr>
          <p:cNvSpPr txBox="1"/>
          <p:nvPr/>
        </p:nvSpPr>
        <p:spPr>
          <a:xfrm>
            <a:off x="999244" y="3939903"/>
            <a:ext cx="4690821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15% têm 10 ou mais automações</a:t>
            </a:r>
            <a:endParaRPr lang="pt-BR" sz="2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m 16" descr="Tela de computador com imagem de pessoas olhando para a televisão&#10;&#10;Descrição gerada automaticamente">
            <a:extLst>
              <a:ext uri="{FF2B5EF4-FFF2-40B4-BE49-F238E27FC236}">
                <a16:creationId xmlns:a16="http://schemas.microsoft.com/office/drawing/2014/main" id="{482B7676-3972-4B9D-E6F7-7CBF7035C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750"/>
                    </a14:imgEffect>
                    <a14:imgEffect>
                      <a14:saturation sat="0"/>
                    </a14:imgEffect>
                    <a14:imgEffect>
                      <a14:brightnessContrast bright="-13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898" y="204192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D911F48-02FF-746D-1F12-F9BF79C871D4}"/>
              </a:ext>
            </a:extLst>
          </p:cNvPr>
          <p:cNvSpPr txBox="1"/>
          <p:nvPr/>
        </p:nvSpPr>
        <p:spPr>
          <a:xfrm>
            <a:off x="1002220" y="5643480"/>
            <a:ext cx="4344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GC: Fonte Gartner. "Top Strategic Technology Trends for 2022, 2021". (slide) </a:t>
            </a:r>
            <a:endParaRPr lang="pt-BR" sz="1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44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83367D9F-4AC5-36D9-B70C-10BD136F2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r="6055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B238865C-A351-CBF8-56D1-8BCE190560C5}"/>
              </a:ext>
            </a:extLst>
          </p:cNvPr>
          <p:cNvSpPr/>
          <p:nvPr/>
        </p:nvSpPr>
        <p:spPr>
          <a:xfrm>
            <a:off x="6540766" y="2693080"/>
            <a:ext cx="4911998" cy="894471"/>
          </a:xfrm>
          <a:prstGeom prst="roundRect">
            <a:avLst/>
          </a:prstGeom>
          <a:solidFill>
            <a:srgbClr val="4C3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Imagem 3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FCB32377-FE6D-F9B5-E1BB-5D96771FD7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0000"/>
                    </a14:imgEffect>
                    <a14:imgEffect>
                      <a14:colorTemperature colorTemp="6397"/>
                    </a14:imgEffect>
                    <a14:imgEffect>
                      <a14:saturation sat="157000"/>
                    </a14:imgEffect>
                    <a14:imgEffect>
                      <a14:brightnessContrast bright="-21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71" t="4911" b="8100"/>
          <a:stretch/>
        </p:blipFill>
        <p:spPr>
          <a:xfrm>
            <a:off x="0" y="-1"/>
            <a:ext cx="9184242" cy="68580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840AC67-EBE5-9F2B-0866-BF936EFF9735}"/>
              </a:ext>
            </a:extLst>
          </p:cNvPr>
          <p:cNvSpPr txBox="1"/>
          <p:nvPr/>
        </p:nvSpPr>
        <p:spPr>
          <a:xfrm>
            <a:off x="6540766" y="2664221"/>
            <a:ext cx="5310187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US$12 bilhões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B615981-9F1D-ECF4-5B18-8E4B18E0CFED}"/>
              </a:ext>
            </a:extLst>
          </p:cNvPr>
          <p:cNvSpPr txBox="1"/>
          <p:nvPr/>
        </p:nvSpPr>
        <p:spPr>
          <a:xfrm>
            <a:off x="5543128" y="1406420"/>
            <a:ext cx="5909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Em 2023 o gasto com IA e RPA foi em torno de</a:t>
            </a:r>
          </a:p>
        </p:txBody>
      </p:sp>
      <p:pic>
        <p:nvPicPr>
          <p:cNvPr id="20" name="Imagem 19" descr="Imagem digital fictícia de personagem de filme&#10;&#10;Descrição gerada automaticamente com confiança baixa">
            <a:extLst>
              <a:ext uri="{FF2B5EF4-FFF2-40B4-BE49-F238E27FC236}">
                <a16:creationId xmlns:a16="http://schemas.microsoft.com/office/drawing/2014/main" id="{7975C30C-5619-2723-F5E0-2450DBD072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"/>
                    </a14:imgEffect>
                    <a14:imgEffect>
                      <a14:saturation sat="48000"/>
                    </a14:imgEffect>
                    <a14:imgEffect>
                      <a14:brightnessContrast bright="1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r="61940" b="34883"/>
          <a:stretch/>
        </p:blipFill>
        <p:spPr>
          <a:xfrm>
            <a:off x="0" y="282421"/>
            <a:ext cx="4499336" cy="66066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m 23" descr="Texto&#10;&#10;Descrição gerada automaticamente">
            <a:extLst>
              <a:ext uri="{FF2B5EF4-FFF2-40B4-BE49-F238E27FC236}">
                <a16:creationId xmlns:a16="http://schemas.microsoft.com/office/drawing/2014/main" id="{8B12D511-9BB1-F8CB-DFE9-199E875371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34000"/>
                    </a14:imgEffect>
                    <a14:imgEffect>
                      <a14:brightnessContrast bright="-24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5" r="53839" b="52180"/>
          <a:stretch/>
        </p:blipFill>
        <p:spPr>
          <a:xfrm rot="18941230">
            <a:off x="-1060179" y="4625685"/>
            <a:ext cx="3193012" cy="2981599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1E31FD64-A9BC-F89B-9C6C-F2FFEC5068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0" y="496716"/>
            <a:ext cx="12192000" cy="6392347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39B6D95-9D6D-1F74-529F-4E83A946E2C0}"/>
              </a:ext>
            </a:extLst>
          </p:cNvPr>
          <p:cNvSpPr/>
          <p:nvPr/>
        </p:nvSpPr>
        <p:spPr>
          <a:xfrm>
            <a:off x="6212418" y="4352386"/>
            <a:ext cx="5240346" cy="894471"/>
          </a:xfrm>
          <a:prstGeom prst="roundRect">
            <a:avLst/>
          </a:prstGeom>
          <a:solidFill>
            <a:srgbClr val="79B4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1F430E3-ED88-3744-DA7E-E54A6C9ECD3D}"/>
              </a:ext>
            </a:extLst>
          </p:cNvPr>
          <p:cNvSpPr txBox="1"/>
          <p:nvPr/>
        </p:nvSpPr>
        <p:spPr>
          <a:xfrm>
            <a:off x="6216508" y="4409209"/>
            <a:ext cx="5310187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US$ 26 bilhões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1B3BF2F-205A-380A-DE1C-6D8F698E7AFE}"/>
              </a:ext>
            </a:extLst>
          </p:cNvPr>
          <p:cNvSpPr txBox="1"/>
          <p:nvPr/>
        </p:nvSpPr>
        <p:spPr>
          <a:xfrm>
            <a:off x="7427217" y="5406097"/>
            <a:ext cx="3998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Até 2027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DD73E24-861D-9233-D37B-48346C30283B}"/>
              </a:ext>
            </a:extLst>
          </p:cNvPr>
          <p:cNvSpPr txBox="1"/>
          <p:nvPr/>
        </p:nvSpPr>
        <p:spPr>
          <a:xfrm>
            <a:off x="4695566" y="3603638"/>
            <a:ext cx="6750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e a tendência é alcançar</a:t>
            </a:r>
          </a:p>
        </p:txBody>
      </p:sp>
    </p:spTree>
    <p:extLst>
      <p:ext uri="{BB962C8B-B14F-4D97-AF65-F5344CB8AC3E}">
        <p14:creationId xmlns:p14="http://schemas.microsoft.com/office/powerpoint/2010/main" val="55813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sentado em frente a computador&#10;&#10;Descrição gerada automaticamente">
            <a:extLst>
              <a:ext uri="{FF2B5EF4-FFF2-40B4-BE49-F238E27FC236}">
                <a16:creationId xmlns:a16="http://schemas.microsoft.com/office/drawing/2014/main" id="{C1AC9424-187B-D509-0288-8223B71A6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1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03" b="8784"/>
          <a:stretch/>
        </p:blipFill>
        <p:spPr>
          <a:xfrm>
            <a:off x="-113864" y="-221267"/>
            <a:ext cx="12419344" cy="7143778"/>
          </a:xfrm>
          <a:prstGeom prst="rect">
            <a:avLst/>
          </a:prstGeom>
        </p:spPr>
      </p:pic>
      <p:pic>
        <p:nvPicPr>
          <p:cNvPr id="28" name="Imagem 27" descr="Forma&#10;&#10;Descrição gerada automaticamente com confiança baixa">
            <a:extLst>
              <a:ext uri="{FF2B5EF4-FFF2-40B4-BE49-F238E27FC236}">
                <a16:creationId xmlns:a16="http://schemas.microsoft.com/office/drawing/2014/main" id="{FE06856F-2BB8-38F2-1727-2EFCDED423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114052" y="411079"/>
            <a:ext cx="12419128" cy="6511432"/>
          </a:xfrm>
          <a:prstGeom prst="rect">
            <a:avLst/>
          </a:prstGeom>
        </p:spPr>
      </p:pic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B36F95C7-F1A1-1C8F-E56C-73B6B92723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30" b="71517"/>
          <a:stretch/>
        </p:blipFill>
        <p:spPr>
          <a:xfrm rot="5400000">
            <a:off x="-1083267" y="665250"/>
            <a:ext cx="7366374" cy="5431179"/>
          </a:xfrm>
          <a:prstGeom prst="rect">
            <a:avLst/>
          </a:prstGeom>
        </p:spPr>
      </p:pic>
      <p:pic>
        <p:nvPicPr>
          <p:cNvPr id="10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AA991F3E-F984-FE99-743E-F40B50664A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30" b="71517"/>
          <a:stretch/>
        </p:blipFill>
        <p:spPr>
          <a:xfrm rot="16200000">
            <a:off x="5635339" y="263885"/>
            <a:ext cx="7077578" cy="6261896"/>
          </a:xfrm>
          <a:prstGeom prst="rect">
            <a:avLst/>
          </a:prstGeom>
        </p:spPr>
      </p:pic>
      <p:pic>
        <p:nvPicPr>
          <p:cNvPr id="3" name="Imagem 2" descr="Forma&#10;&#10;Descrição gerada automaticamente com confiança baixa">
            <a:extLst>
              <a:ext uri="{FF2B5EF4-FFF2-40B4-BE49-F238E27FC236}">
                <a16:creationId xmlns:a16="http://schemas.microsoft.com/office/drawing/2014/main" id="{F4CB3F40-524B-AF52-67BE-4B27D85E31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114861" y="399968"/>
            <a:ext cx="12419129" cy="6511433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baixa">
            <a:extLst>
              <a:ext uri="{FF2B5EF4-FFF2-40B4-BE49-F238E27FC236}">
                <a16:creationId xmlns:a16="http://schemas.microsoft.com/office/drawing/2014/main" id="{BF380449-1372-6E52-F79D-87339143E7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114861" y="435954"/>
            <a:ext cx="12419129" cy="6511433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FB442599-B5D6-0B3E-0037-5B8824B417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114862" y="538140"/>
            <a:ext cx="12419129" cy="6511433"/>
          </a:xfrm>
          <a:prstGeom prst="rect">
            <a:avLst/>
          </a:prstGeom>
        </p:spPr>
      </p:pic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BA12E2C0-8031-181D-9E21-FEA93E415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114862" y="599002"/>
            <a:ext cx="12419129" cy="6511433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2BE81C85-755C-AE4D-B202-872091442F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51962" y="665201"/>
            <a:ext cx="12419129" cy="6511433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C3C5509-57BA-98D8-AA7E-8F911D8426A0}"/>
              </a:ext>
            </a:extLst>
          </p:cNvPr>
          <p:cNvGrpSpPr/>
          <p:nvPr/>
        </p:nvGrpSpPr>
        <p:grpSpPr>
          <a:xfrm>
            <a:off x="1642099" y="885210"/>
            <a:ext cx="3988058" cy="1291368"/>
            <a:chOff x="5037622" y="858933"/>
            <a:chExt cx="3988058" cy="1291368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F40C6734-A75D-7832-3FFA-BCF22460C9B7}"/>
                </a:ext>
              </a:extLst>
            </p:cNvPr>
            <p:cNvSpPr/>
            <p:nvPr/>
          </p:nvSpPr>
          <p:spPr>
            <a:xfrm>
              <a:off x="5105640" y="858933"/>
              <a:ext cx="3852022" cy="656610"/>
            </a:xfrm>
            <a:prstGeom prst="roundRect">
              <a:avLst/>
            </a:prstGeom>
            <a:solidFill>
              <a:srgbClr val="79B4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172A5E03-E382-3A6E-93F7-376BB852193E}"/>
                </a:ext>
              </a:extLst>
            </p:cNvPr>
            <p:cNvSpPr txBox="1"/>
            <p:nvPr/>
          </p:nvSpPr>
          <p:spPr>
            <a:xfrm>
              <a:off x="5037622" y="868337"/>
              <a:ext cx="3988058" cy="646331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Complexidade</a:t>
              </a:r>
            </a:p>
          </p:txBody>
        </p:sp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EE4B8820-AD50-A188-A3A2-46BB49E01F89}"/>
                </a:ext>
              </a:extLst>
            </p:cNvPr>
            <p:cNvSpPr/>
            <p:nvPr/>
          </p:nvSpPr>
          <p:spPr>
            <a:xfrm>
              <a:off x="5581401" y="1605168"/>
              <a:ext cx="388307" cy="510113"/>
            </a:xfrm>
            <a:prstGeom prst="roundRect">
              <a:avLst/>
            </a:prstGeom>
            <a:solidFill>
              <a:srgbClr val="4C39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CF23802-573A-08A2-BDCC-7BA144E9E928}"/>
                </a:ext>
              </a:extLst>
            </p:cNvPr>
            <p:cNvSpPr txBox="1"/>
            <p:nvPr/>
          </p:nvSpPr>
          <p:spPr>
            <a:xfrm>
              <a:off x="5383289" y="1565526"/>
              <a:ext cx="681974" cy="584775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 e</a:t>
              </a:r>
            </a:p>
          </p:txBody>
        </p:sp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6B1CB8A7-6B9A-665A-0885-8CFAE5731E91}"/>
                </a:ext>
              </a:extLst>
            </p:cNvPr>
            <p:cNvSpPr/>
            <p:nvPr/>
          </p:nvSpPr>
          <p:spPr>
            <a:xfrm>
              <a:off x="6131213" y="1605168"/>
              <a:ext cx="2416276" cy="514853"/>
            </a:xfrm>
            <a:prstGeom prst="roundRect">
              <a:avLst/>
            </a:prstGeom>
            <a:solidFill>
              <a:srgbClr val="416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7ADF9DBD-A090-5C08-AD40-BCEB43666D99}"/>
                </a:ext>
              </a:extLst>
            </p:cNvPr>
            <p:cNvSpPr txBox="1"/>
            <p:nvPr/>
          </p:nvSpPr>
          <p:spPr>
            <a:xfrm>
              <a:off x="6128975" y="1609586"/>
              <a:ext cx="2420752" cy="523220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Diversidade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2C8BBC4A-A139-4DC5-6465-89F22B9CF00C}"/>
              </a:ext>
            </a:extLst>
          </p:cNvPr>
          <p:cNvGrpSpPr/>
          <p:nvPr/>
        </p:nvGrpSpPr>
        <p:grpSpPr>
          <a:xfrm>
            <a:off x="6800874" y="894614"/>
            <a:ext cx="3364278" cy="656610"/>
            <a:chOff x="1178816" y="4370229"/>
            <a:chExt cx="3364278" cy="656610"/>
          </a:xfrm>
        </p:grpSpPr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024EA8F1-76A7-AC0F-1668-CC1778952B30}"/>
                </a:ext>
              </a:extLst>
            </p:cNvPr>
            <p:cNvSpPr/>
            <p:nvPr/>
          </p:nvSpPr>
          <p:spPr>
            <a:xfrm>
              <a:off x="1178816" y="4370229"/>
              <a:ext cx="3364278" cy="656610"/>
            </a:xfrm>
            <a:prstGeom prst="roundRect">
              <a:avLst/>
            </a:prstGeom>
            <a:solidFill>
              <a:srgbClr val="79B4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ED084BE6-E353-05EF-7D93-5EB29BF050C2}"/>
                </a:ext>
              </a:extLst>
            </p:cNvPr>
            <p:cNvSpPr txBox="1"/>
            <p:nvPr/>
          </p:nvSpPr>
          <p:spPr>
            <a:xfrm>
              <a:off x="1178816" y="4379633"/>
              <a:ext cx="3364278" cy="646331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Escabilidade</a:t>
              </a: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EF610D3C-4242-022A-071D-73B82044FAFC}"/>
              </a:ext>
            </a:extLst>
          </p:cNvPr>
          <p:cNvGrpSpPr/>
          <p:nvPr/>
        </p:nvGrpSpPr>
        <p:grpSpPr>
          <a:xfrm>
            <a:off x="1966956" y="2689103"/>
            <a:ext cx="3338344" cy="1306999"/>
            <a:chOff x="1069967" y="2515546"/>
            <a:chExt cx="3338344" cy="1306999"/>
          </a:xfrm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C46DB057-BA02-AF14-21B4-6A7A025C175D}"/>
                </a:ext>
              </a:extLst>
            </p:cNvPr>
            <p:cNvSpPr/>
            <p:nvPr/>
          </p:nvSpPr>
          <p:spPr>
            <a:xfrm>
              <a:off x="1119042" y="2525771"/>
              <a:ext cx="3231715" cy="656610"/>
            </a:xfrm>
            <a:prstGeom prst="roundRect">
              <a:avLst/>
            </a:prstGeom>
            <a:solidFill>
              <a:srgbClr val="79B4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2F7EB116-2750-6065-8851-422FA3E62664}"/>
                </a:ext>
              </a:extLst>
            </p:cNvPr>
            <p:cNvSpPr txBox="1"/>
            <p:nvPr/>
          </p:nvSpPr>
          <p:spPr>
            <a:xfrm>
              <a:off x="1069967" y="2515546"/>
              <a:ext cx="3338344" cy="646331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Manutenção</a:t>
              </a:r>
            </a:p>
          </p:txBody>
        </p:sp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B971ABF0-70D2-008D-E403-FAE2DF574B51}"/>
                </a:ext>
              </a:extLst>
            </p:cNvPr>
            <p:cNvSpPr/>
            <p:nvPr/>
          </p:nvSpPr>
          <p:spPr>
            <a:xfrm>
              <a:off x="1323271" y="3271952"/>
              <a:ext cx="388307" cy="510113"/>
            </a:xfrm>
            <a:prstGeom prst="roundRect">
              <a:avLst/>
            </a:prstGeom>
            <a:solidFill>
              <a:srgbClr val="4C39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9B093A6D-09EF-0EC6-05CA-83A53A02B466}"/>
                </a:ext>
              </a:extLst>
            </p:cNvPr>
            <p:cNvSpPr/>
            <p:nvPr/>
          </p:nvSpPr>
          <p:spPr>
            <a:xfrm>
              <a:off x="1801016" y="3271952"/>
              <a:ext cx="2327549" cy="514853"/>
            </a:xfrm>
            <a:prstGeom prst="roundRect">
              <a:avLst/>
            </a:prstGeom>
            <a:solidFill>
              <a:srgbClr val="416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9CB1AE29-E1F9-B1B1-679B-077E330F80BE}"/>
                </a:ext>
              </a:extLst>
            </p:cNvPr>
            <p:cNvSpPr txBox="1"/>
            <p:nvPr/>
          </p:nvSpPr>
          <p:spPr>
            <a:xfrm>
              <a:off x="1637212" y="3271952"/>
              <a:ext cx="2655156" cy="523220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Atualização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1D2200BC-2D0A-5BE1-1D56-1139F57231FC}"/>
                </a:ext>
              </a:extLst>
            </p:cNvPr>
            <p:cNvSpPr txBox="1"/>
            <p:nvPr/>
          </p:nvSpPr>
          <p:spPr>
            <a:xfrm>
              <a:off x="1119042" y="3237770"/>
              <a:ext cx="681974" cy="584775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 e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C7DA531B-D024-5711-828A-62E6ED92AD9C}"/>
              </a:ext>
            </a:extLst>
          </p:cNvPr>
          <p:cNvGrpSpPr/>
          <p:nvPr/>
        </p:nvGrpSpPr>
        <p:grpSpPr>
          <a:xfrm>
            <a:off x="6455207" y="2634606"/>
            <a:ext cx="3988058" cy="1291368"/>
            <a:chOff x="851452" y="868337"/>
            <a:chExt cx="3988058" cy="1291368"/>
          </a:xfrm>
        </p:grpSpPr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DD739BF3-4A62-F376-CDB2-0DBF2D579D64}"/>
                </a:ext>
              </a:extLst>
            </p:cNvPr>
            <p:cNvSpPr/>
            <p:nvPr/>
          </p:nvSpPr>
          <p:spPr>
            <a:xfrm>
              <a:off x="919470" y="868337"/>
              <a:ext cx="3852022" cy="656610"/>
            </a:xfrm>
            <a:prstGeom prst="roundRect">
              <a:avLst/>
            </a:prstGeom>
            <a:solidFill>
              <a:srgbClr val="79B4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C6DF8D3A-85B7-114D-4F66-C24171E2E997}"/>
                </a:ext>
              </a:extLst>
            </p:cNvPr>
            <p:cNvSpPr txBox="1"/>
            <p:nvPr/>
          </p:nvSpPr>
          <p:spPr>
            <a:xfrm>
              <a:off x="851452" y="877741"/>
              <a:ext cx="3988058" cy="646331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Monitoramento</a:t>
              </a:r>
            </a:p>
          </p:txBody>
        </p:sp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A406DEEB-0657-0534-442A-582FD589B79B}"/>
                </a:ext>
              </a:extLst>
            </p:cNvPr>
            <p:cNvSpPr/>
            <p:nvPr/>
          </p:nvSpPr>
          <p:spPr>
            <a:xfrm>
              <a:off x="1395231" y="1614572"/>
              <a:ext cx="388307" cy="510113"/>
            </a:xfrm>
            <a:prstGeom prst="roundRect">
              <a:avLst/>
            </a:prstGeom>
            <a:solidFill>
              <a:srgbClr val="4C39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C8D1B6D9-640C-6EF2-6FB8-EAFE621B6913}"/>
                </a:ext>
              </a:extLst>
            </p:cNvPr>
            <p:cNvSpPr txBox="1"/>
            <p:nvPr/>
          </p:nvSpPr>
          <p:spPr>
            <a:xfrm>
              <a:off x="1197119" y="1574930"/>
              <a:ext cx="681974" cy="584775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 e</a:t>
              </a:r>
            </a:p>
          </p:txBody>
        </p:sp>
        <p:sp>
          <p:nvSpPr>
            <p:cNvPr id="45" name="Retângulo: Cantos Arredondados 44">
              <a:extLst>
                <a:ext uri="{FF2B5EF4-FFF2-40B4-BE49-F238E27FC236}">
                  <a16:creationId xmlns:a16="http://schemas.microsoft.com/office/drawing/2014/main" id="{E8D4B5E7-2DD7-9738-844D-C75D25743E33}"/>
                </a:ext>
              </a:extLst>
            </p:cNvPr>
            <p:cNvSpPr/>
            <p:nvPr/>
          </p:nvSpPr>
          <p:spPr>
            <a:xfrm>
              <a:off x="1945043" y="1614572"/>
              <a:ext cx="2191130" cy="514853"/>
            </a:xfrm>
            <a:prstGeom prst="roundRect">
              <a:avLst/>
            </a:prstGeom>
            <a:solidFill>
              <a:srgbClr val="416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E9F44DE6-A76B-98D2-C70F-766A034E30F4}"/>
                </a:ext>
              </a:extLst>
            </p:cNvPr>
            <p:cNvSpPr txBox="1"/>
            <p:nvPr/>
          </p:nvSpPr>
          <p:spPr>
            <a:xfrm>
              <a:off x="1896998" y="1606205"/>
              <a:ext cx="2287220" cy="523220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Supervisão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4951AEFC-7F22-555B-90B2-9AFD2CF41794}"/>
              </a:ext>
            </a:extLst>
          </p:cNvPr>
          <p:cNvGrpSpPr/>
          <p:nvPr/>
        </p:nvGrpSpPr>
        <p:grpSpPr>
          <a:xfrm>
            <a:off x="4020866" y="4562855"/>
            <a:ext cx="3610477" cy="1326557"/>
            <a:chOff x="5093580" y="2591439"/>
            <a:chExt cx="3610477" cy="1326557"/>
          </a:xfrm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id="{74680F7B-C77C-91DE-2CAE-9EBA066B612A}"/>
                </a:ext>
              </a:extLst>
            </p:cNvPr>
            <p:cNvSpPr/>
            <p:nvPr/>
          </p:nvSpPr>
          <p:spPr>
            <a:xfrm>
              <a:off x="5580142" y="2601664"/>
              <a:ext cx="2850145" cy="656610"/>
            </a:xfrm>
            <a:prstGeom prst="roundRect">
              <a:avLst/>
            </a:prstGeom>
            <a:solidFill>
              <a:srgbClr val="79B4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3DE5517F-8CAA-29FC-3879-657F946B7351}"/>
                </a:ext>
              </a:extLst>
            </p:cNvPr>
            <p:cNvSpPr txBox="1"/>
            <p:nvPr/>
          </p:nvSpPr>
          <p:spPr>
            <a:xfrm>
              <a:off x="5479152" y="2591439"/>
              <a:ext cx="3067077" cy="646331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Segurança</a:t>
              </a:r>
            </a:p>
          </p:txBody>
        </p:sp>
        <p:sp>
          <p:nvSpPr>
            <p:cNvPr id="50" name="Retângulo: Cantos Arredondados 49">
              <a:extLst>
                <a:ext uri="{FF2B5EF4-FFF2-40B4-BE49-F238E27FC236}">
                  <a16:creationId xmlns:a16="http://schemas.microsoft.com/office/drawing/2014/main" id="{CAD638DD-1ABB-6F49-C85B-333D4C7DCD04}"/>
                </a:ext>
              </a:extLst>
            </p:cNvPr>
            <p:cNvSpPr/>
            <p:nvPr/>
          </p:nvSpPr>
          <p:spPr>
            <a:xfrm>
              <a:off x="5284999" y="3381290"/>
              <a:ext cx="388307" cy="510113"/>
            </a:xfrm>
            <a:prstGeom prst="roundRect">
              <a:avLst/>
            </a:prstGeom>
            <a:solidFill>
              <a:srgbClr val="4C39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624F21F9-872C-F84F-7A1D-464DDFE0C3A6}"/>
                </a:ext>
              </a:extLst>
            </p:cNvPr>
            <p:cNvSpPr/>
            <p:nvPr/>
          </p:nvSpPr>
          <p:spPr>
            <a:xfrm>
              <a:off x="5808767" y="3374858"/>
              <a:ext cx="2843100" cy="514853"/>
            </a:xfrm>
            <a:prstGeom prst="roundRect">
              <a:avLst/>
            </a:prstGeom>
            <a:solidFill>
              <a:srgbClr val="416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083BFD77-64A2-9726-48C2-8237A500E8BA}"/>
                </a:ext>
              </a:extLst>
            </p:cNvPr>
            <p:cNvSpPr txBox="1"/>
            <p:nvPr/>
          </p:nvSpPr>
          <p:spPr>
            <a:xfrm>
              <a:off x="5756577" y="3370674"/>
              <a:ext cx="2947480" cy="523220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Conformidade</a:t>
              </a: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8BB0FD34-3502-A244-48D7-25A924279687}"/>
                </a:ext>
              </a:extLst>
            </p:cNvPr>
            <p:cNvSpPr txBox="1"/>
            <p:nvPr/>
          </p:nvSpPr>
          <p:spPr>
            <a:xfrm>
              <a:off x="5093580" y="3333221"/>
              <a:ext cx="681974" cy="584775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 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575641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magem em branco e verde&#10;&#10;Descrição gerada automaticamente com confiança baixa">
            <a:extLst>
              <a:ext uri="{FF2B5EF4-FFF2-40B4-BE49-F238E27FC236}">
                <a16:creationId xmlns:a16="http://schemas.microsoft.com/office/drawing/2014/main" id="{3BFEB5E1-879C-9587-D04F-1765B9676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Imagem 31" descr="Bola de luz&#10;&#10;Descrição gerada automaticamente com confiança baixa">
            <a:extLst>
              <a:ext uri="{FF2B5EF4-FFF2-40B4-BE49-F238E27FC236}">
                <a16:creationId xmlns:a16="http://schemas.microsoft.com/office/drawing/2014/main" id="{D3809A62-1BCD-9420-2939-F329426A14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0"/>
            <a:ext cx="6858000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D4CBA6B0-9B0E-CBD2-D892-CBFBEBC558CB}"/>
              </a:ext>
            </a:extLst>
          </p:cNvPr>
          <p:cNvGrpSpPr/>
          <p:nvPr/>
        </p:nvGrpSpPr>
        <p:grpSpPr>
          <a:xfrm>
            <a:off x="6203496" y="849933"/>
            <a:ext cx="5521999" cy="1281802"/>
            <a:chOff x="6229350" y="2995256"/>
            <a:chExt cx="5521999" cy="1281802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96F2961B-EACE-3DB7-9A8B-20145AB4E492}"/>
                </a:ext>
              </a:extLst>
            </p:cNvPr>
            <p:cNvSpPr/>
            <p:nvPr/>
          </p:nvSpPr>
          <p:spPr>
            <a:xfrm>
              <a:off x="6381750" y="3147656"/>
              <a:ext cx="5369599" cy="1129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63606734-EB3D-8F15-48BD-DDB83FCE17F8}"/>
                </a:ext>
              </a:extLst>
            </p:cNvPr>
            <p:cNvSpPr/>
            <p:nvPr/>
          </p:nvSpPr>
          <p:spPr>
            <a:xfrm>
              <a:off x="6229350" y="2995256"/>
              <a:ext cx="5369599" cy="1129402"/>
            </a:xfrm>
            <a:prstGeom prst="roundRect">
              <a:avLst/>
            </a:prstGeom>
            <a:solidFill>
              <a:srgbClr val="416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4539FF92-0A23-4A1F-D9A9-F6AF1DD281DD}"/>
                </a:ext>
              </a:extLst>
            </p:cNvPr>
            <p:cNvSpPr txBox="1"/>
            <p:nvPr/>
          </p:nvSpPr>
          <p:spPr>
            <a:xfrm>
              <a:off x="6480078" y="3164717"/>
              <a:ext cx="48927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Transparência</a:t>
              </a:r>
              <a:endPara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26" name="Imagem 25" descr="Forma, Quadrado&#10;&#10;Descrição gerada automaticamente">
            <a:extLst>
              <a:ext uri="{FF2B5EF4-FFF2-40B4-BE49-F238E27FC236}">
                <a16:creationId xmlns:a16="http://schemas.microsoft.com/office/drawing/2014/main" id="{D7AE8448-8190-596A-D713-4B66D76231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89"/>
          <a:stretch/>
        </p:blipFill>
        <p:spPr>
          <a:xfrm>
            <a:off x="-3083564" y="130957"/>
            <a:ext cx="9389114" cy="6858000"/>
          </a:xfrm>
          <a:prstGeom prst="rect">
            <a:avLst/>
          </a:prstGeom>
        </p:spPr>
      </p:pic>
      <p:pic>
        <p:nvPicPr>
          <p:cNvPr id="28" name="Imagem 27" descr="Imagem em preto e branco de pessoa com relógio digital&#10;&#10;Descrição gerada automaticamente com confiança baixa">
            <a:extLst>
              <a:ext uri="{FF2B5EF4-FFF2-40B4-BE49-F238E27FC236}">
                <a16:creationId xmlns:a16="http://schemas.microsoft.com/office/drawing/2014/main" id="{69A4B646-8891-15D1-624A-380BFF1161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7000"/>
                    </a14:imgEffect>
                    <a14:imgEffect>
                      <a14:brightnessContrast bright="-6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27"/>
          <a:stretch/>
        </p:blipFill>
        <p:spPr>
          <a:xfrm>
            <a:off x="-2047105" y="-744061"/>
            <a:ext cx="7952825" cy="8476748"/>
          </a:xfrm>
          <a:prstGeom prst="rect">
            <a:avLst/>
          </a:prstGeom>
          <a:effectLst>
            <a:outerShdw blurRad="177800" dist="38100" sx="102000" sy="102000" algn="l" rotWithShape="0">
              <a:prstClr val="black">
                <a:alpha val="18000"/>
              </a:prstClr>
            </a:outerShdw>
          </a:effec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60DBE61-F483-1764-15F6-089A067C515A}"/>
              </a:ext>
            </a:extLst>
          </p:cNvPr>
          <p:cNvSpPr/>
          <p:nvPr/>
        </p:nvSpPr>
        <p:spPr>
          <a:xfrm>
            <a:off x="6335642" y="3016679"/>
            <a:ext cx="5369599" cy="11294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7AF4853-0D48-36F8-56C7-AD1E6B7806D1}"/>
              </a:ext>
            </a:extLst>
          </p:cNvPr>
          <p:cNvSpPr/>
          <p:nvPr/>
        </p:nvSpPr>
        <p:spPr>
          <a:xfrm>
            <a:off x="6183242" y="2864279"/>
            <a:ext cx="5369599" cy="1129402"/>
          </a:xfrm>
          <a:prstGeom prst="roundRect">
            <a:avLst/>
          </a:prstGeom>
          <a:solidFill>
            <a:srgbClr val="4165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E081123-B19B-E78A-BB93-5E969CC337B7}"/>
              </a:ext>
            </a:extLst>
          </p:cNvPr>
          <p:cNvSpPr txBox="1"/>
          <p:nvPr/>
        </p:nvSpPr>
        <p:spPr>
          <a:xfrm>
            <a:off x="6190832" y="3069165"/>
            <a:ext cx="53761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Responsabilidade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7B5391C-E403-2BC7-C6C0-DF0AAE64F7FD}"/>
              </a:ext>
            </a:extLst>
          </p:cNvPr>
          <p:cNvGrpSpPr/>
          <p:nvPr/>
        </p:nvGrpSpPr>
        <p:grpSpPr>
          <a:xfrm>
            <a:off x="6178323" y="4890142"/>
            <a:ext cx="5521999" cy="1281802"/>
            <a:chOff x="6229350" y="2995256"/>
            <a:chExt cx="5521999" cy="1281802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4B24584F-B1BB-A682-1897-342879B7A6FC}"/>
                </a:ext>
              </a:extLst>
            </p:cNvPr>
            <p:cNvSpPr/>
            <p:nvPr/>
          </p:nvSpPr>
          <p:spPr>
            <a:xfrm>
              <a:off x="6381750" y="3147656"/>
              <a:ext cx="5369599" cy="1129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5470299D-8568-3AD1-58A0-E3C079EBA60D}"/>
                </a:ext>
              </a:extLst>
            </p:cNvPr>
            <p:cNvSpPr/>
            <p:nvPr/>
          </p:nvSpPr>
          <p:spPr>
            <a:xfrm>
              <a:off x="6229350" y="2995256"/>
              <a:ext cx="5369599" cy="1129402"/>
            </a:xfrm>
            <a:prstGeom prst="roundRect">
              <a:avLst/>
            </a:prstGeom>
            <a:solidFill>
              <a:srgbClr val="416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7CB48A5-33E3-EC6F-48B6-12D2E0757C5B}"/>
                </a:ext>
              </a:extLst>
            </p:cNvPr>
            <p:cNvSpPr txBox="1"/>
            <p:nvPr/>
          </p:nvSpPr>
          <p:spPr>
            <a:xfrm>
              <a:off x="6853416" y="3129729"/>
              <a:ext cx="489277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Segurança</a:t>
              </a:r>
              <a:endPara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70832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5AB64F1A-094A-8D5C-59A1-565E2B3CF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22921157-0C30-0EAF-E5D6-1ECEE06E4597}"/>
              </a:ext>
            </a:extLst>
          </p:cNvPr>
          <p:cNvSpPr/>
          <p:nvPr/>
        </p:nvSpPr>
        <p:spPr>
          <a:xfrm>
            <a:off x="1714252" y="2948231"/>
            <a:ext cx="8344148" cy="1540510"/>
          </a:xfrm>
          <a:prstGeom prst="roundRect">
            <a:avLst/>
          </a:prstGeom>
          <a:solidFill>
            <a:srgbClr val="79B4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B36F95C7-F1A1-1C8F-E56C-73B6B92723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30" b="71517"/>
          <a:stretch/>
        </p:blipFill>
        <p:spPr>
          <a:xfrm rot="5400000">
            <a:off x="-905037" y="905034"/>
            <a:ext cx="6890070" cy="5080003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2C8FEC48-23E5-F6CA-18E0-7AEE9F6D8D87}"/>
              </a:ext>
            </a:extLst>
          </p:cNvPr>
          <p:cNvSpPr/>
          <p:nvPr/>
        </p:nvSpPr>
        <p:spPr>
          <a:xfrm>
            <a:off x="1870452" y="2779287"/>
            <a:ext cx="8518829" cy="15405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D547EC6-422D-F548-1572-F8E3BF70EB7B}"/>
              </a:ext>
            </a:extLst>
          </p:cNvPr>
          <p:cNvSpPr txBox="1"/>
          <p:nvPr/>
        </p:nvSpPr>
        <p:spPr>
          <a:xfrm>
            <a:off x="1985092" y="2887822"/>
            <a:ext cx="8221816" cy="1323439"/>
          </a:xfrm>
          <a:prstGeom prst="rect">
            <a:avLst/>
          </a:prstGeom>
          <a:noFill/>
          <a:effectLst>
            <a:outerShdw blurRad="457200" dist="50800" dir="5400000" sx="40000" sy="40000" algn="ctr" rotWithShape="0">
              <a:srgbClr val="000000">
                <a:alpha val="6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Como então </a:t>
            </a:r>
            <a:r>
              <a:rPr lang="pt-BR" sz="40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seriam feitos </a:t>
            </a:r>
            <a:r>
              <a:rPr lang="pt-BR" sz="40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esses </a:t>
            </a:r>
            <a:r>
              <a:rPr lang="pt-BR" sz="40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pilares?</a:t>
            </a:r>
          </a:p>
        </p:txBody>
      </p:sp>
      <p:pic>
        <p:nvPicPr>
          <p:cNvPr id="10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AA991F3E-F984-FE99-743E-F40B50664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30" b="71517"/>
          <a:stretch/>
        </p:blipFill>
        <p:spPr>
          <a:xfrm rot="16200000">
            <a:off x="6244093" y="867910"/>
            <a:ext cx="6890070" cy="51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481DD7E6-E24B-3F2B-22C6-D8D1DA81A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596" cy="6874085"/>
          </a:xfrm>
          <a:prstGeom prst="rect">
            <a:avLst/>
          </a:prstGeom>
        </p:spPr>
      </p:pic>
      <p:grpSp>
        <p:nvGrpSpPr>
          <p:cNvPr id="12" name="Group 10">
            <a:extLst>
              <a:ext uri="{FF2B5EF4-FFF2-40B4-BE49-F238E27FC236}">
                <a16:creationId xmlns:a16="http://schemas.microsoft.com/office/drawing/2014/main" id="{ACDA46CE-2597-DAED-AF00-1A37D2079BA2}"/>
              </a:ext>
            </a:extLst>
          </p:cNvPr>
          <p:cNvGrpSpPr/>
          <p:nvPr/>
        </p:nvGrpSpPr>
        <p:grpSpPr>
          <a:xfrm rot="-5400000">
            <a:off x="3175077" y="1928954"/>
            <a:ext cx="1563105" cy="1573257"/>
            <a:chOff x="0" y="0"/>
            <a:chExt cx="309107" cy="311115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D5FB6F6-B3B8-4F17-9DDD-A5C7C674719A}"/>
                </a:ext>
              </a:extLst>
            </p:cNvPr>
            <p:cNvSpPr/>
            <p:nvPr/>
          </p:nvSpPr>
          <p:spPr>
            <a:xfrm>
              <a:off x="0" y="0"/>
              <a:ext cx="309107" cy="311115"/>
            </a:xfrm>
            <a:custGeom>
              <a:avLst/>
              <a:gdLst/>
              <a:ahLst/>
              <a:cxnLst/>
              <a:rect l="l" t="t" r="r" b="b"/>
              <a:pathLst>
                <a:path w="309107" h="311115">
                  <a:moveTo>
                    <a:pt x="64192" y="0"/>
                  </a:moveTo>
                  <a:lnTo>
                    <a:pt x="244915" y="0"/>
                  </a:lnTo>
                  <a:cubicBezTo>
                    <a:pt x="280367" y="0"/>
                    <a:pt x="309107" y="28740"/>
                    <a:pt x="309107" y="64192"/>
                  </a:cubicBezTo>
                  <a:lnTo>
                    <a:pt x="309107" y="246923"/>
                  </a:lnTo>
                  <a:cubicBezTo>
                    <a:pt x="309107" y="282375"/>
                    <a:pt x="280367" y="311115"/>
                    <a:pt x="244915" y="311115"/>
                  </a:cubicBezTo>
                  <a:lnTo>
                    <a:pt x="64192" y="311115"/>
                  </a:lnTo>
                  <a:cubicBezTo>
                    <a:pt x="28740" y="311115"/>
                    <a:pt x="0" y="282375"/>
                    <a:pt x="0" y="246923"/>
                  </a:cubicBezTo>
                  <a:lnTo>
                    <a:pt x="0" y="64192"/>
                  </a:lnTo>
                  <a:cubicBezTo>
                    <a:pt x="0" y="28740"/>
                    <a:pt x="28740" y="0"/>
                    <a:pt x="64192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 sz="1400" dirty="0"/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5D817EFB-AA72-D115-2233-AB4190C3AE5D}"/>
                </a:ext>
              </a:extLst>
            </p:cNvPr>
            <p:cNvSpPr txBox="1"/>
            <p:nvPr/>
          </p:nvSpPr>
          <p:spPr>
            <a:xfrm>
              <a:off x="0" y="66675"/>
              <a:ext cx="309107" cy="244440"/>
            </a:xfrm>
            <a:prstGeom prst="rect">
              <a:avLst/>
            </a:prstGeom>
          </p:spPr>
          <p:txBody>
            <a:bodyPr lIns="65616" tIns="65616" rIns="65616" bIns="65616" rtlCol="0" anchor="ctr"/>
            <a:lstStyle/>
            <a:p>
              <a:pPr algn="ctr">
                <a:lnSpc>
                  <a:spcPts val="2615"/>
                </a:lnSpc>
              </a:pPr>
              <a:endParaRPr sz="1400"/>
            </a:p>
          </p:txBody>
        </p:sp>
      </p:grpSp>
      <p:sp>
        <p:nvSpPr>
          <p:cNvPr id="15" name="Freeform 13">
            <a:extLst>
              <a:ext uri="{FF2B5EF4-FFF2-40B4-BE49-F238E27FC236}">
                <a16:creationId xmlns:a16="http://schemas.microsoft.com/office/drawing/2014/main" id="{3A2C66F4-5572-4ED6-AEF9-17E892770826}"/>
              </a:ext>
            </a:extLst>
          </p:cNvPr>
          <p:cNvSpPr/>
          <p:nvPr/>
        </p:nvSpPr>
        <p:spPr>
          <a:xfrm>
            <a:off x="3637477" y="2092111"/>
            <a:ext cx="638304" cy="634315"/>
          </a:xfrm>
          <a:custGeom>
            <a:avLst/>
            <a:gdLst/>
            <a:ahLst/>
            <a:cxnLst/>
            <a:rect l="l" t="t" r="r" b="b"/>
            <a:pathLst>
              <a:path w="1576013" h="1566163">
                <a:moveTo>
                  <a:pt x="0" y="0"/>
                </a:moveTo>
                <a:lnTo>
                  <a:pt x="1576014" y="0"/>
                </a:lnTo>
                <a:lnTo>
                  <a:pt x="1576014" y="1566163"/>
                </a:lnTo>
                <a:lnTo>
                  <a:pt x="0" y="1566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18" name="TextBox 37">
            <a:extLst>
              <a:ext uri="{FF2B5EF4-FFF2-40B4-BE49-F238E27FC236}">
                <a16:creationId xmlns:a16="http://schemas.microsoft.com/office/drawing/2014/main" id="{3BAAA1FD-7F6D-98B1-9A13-2541939809A2}"/>
              </a:ext>
            </a:extLst>
          </p:cNvPr>
          <p:cNvSpPr txBox="1"/>
          <p:nvPr/>
        </p:nvSpPr>
        <p:spPr>
          <a:xfrm>
            <a:off x="2100934" y="528986"/>
            <a:ext cx="7816215" cy="1087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25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Poppins"/>
              </a:rPr>
              <a:t>Se você tem </a:t>
            </a:r>
            <a:r>
              <a:rPr lang="en-US" sz="2400" dirty="0">
                <a:solidFill>
                  <a:srgbClr val="FFFFFF"/>
                </a:solidFill>
                <a:latin typeface="Poppins Bold"/>
              </a:rPr>
              <a:t>processos automatizados</a:t>
            </a:r>
            <a:r>
              <a:rPr lang="en-US" sz="2400" dirty="0">
                <a:solidFill>
                  <a:srgbClr val="FFFFFF"/>
                </a:solidFill>
                <a:latin typeface="Poppins"/>
              </a:rPr>
              <a:t> na sua empresa, você precisa do </a:t>
            </a:r>
            <a:r>
              <a:rPr lang="en-US" sz="2400" dirty="0">
                <a:solidFill>
                  <a:srgbClr val="FFFFFF"/>
                </a:solidFill>
                <a:latin typeface="Poppins Bold"/>
              </a:rPr>
              <a:t>HyperCoe</a:t>
            </a:r>
            <a:r>
              <a:rPr lang="en-US" sz="2400" dirty="0">
                <a:solidFill>
                  <a:srgbClr val="FFFFFF"/>
                </a:solidFill>
                <a:latin typeface="Poppins"/>
              </a:rPr>
              <a:t>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C4453B6-87FF-19A8-E895-43739F1A50BF}"/>
              </a:ext>
            </a:extLst>
          </p:cNvPr>
          <p:cNvSpPr txBox="1"/>
          <p:nvPr/>
        </p:nvSpPr>
        <p:spPr>
          <a:xfrm>
            <a:off x="3110959" y="2850170"/>
            <a:ext cx="17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Orquestração </a:t>
            </a:r>
            <a:r>
              <a:rPr lang="pt-BR" sz="14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BOTs</a:t>
            </a:r>
          </a:p>
        </p:txBody>
      </p:sp>
      <p:grpSp>
        <p:nvGrpSpPr>
          <p:cNvPr id="36" name="Group 10">
            <a:extLst>
              <a:ext uri="{FF2B5EF4-FFF2-40B4-BE49-F238E27FC236}">
                <a16:creationId xmlns:a16="http://schemas.microsoft.com/office/drawing/2014/main" id="{5BDBF41B-B742-D723-4037-9EFA50ABE8B9}"/>
              </a:ext>
            </a:extLst>
          </p:cNvPr>
          <p:cNvGrpSpPr/>
          <p:nvPr/>
        </p:nvGrpSpPr>
        <p:grpSpPr>
          <a:xfrm rot="-5400000">
            <a:off x="5227490" y="1937019"/>
            <a:ext cx="1563105" cy="1573257"/>
            <a:chOff x="0" y="0"/>
            <a:chExt cx="309107" cy="311115"/>
          </a:xfrm>
        </p:grpSpPr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3532EFC2-466F-16D2-C694-B28E1150FB65}"/>
                </a:ext>
              </a:extLst>
            </p:cNvPr>
            <p:cNvSpPr/>
            <p:nvPr/>
          </p:nvSpPr>
          <p:spPr>
            <a:xfrm>
              <a:off x="0" y="0"/>
              <a:ext cx="309107" cy="311115"/>
            </a:xfrm>
            <a:custGeom>
              <a:avLst/>
              <a:gdLst/>
              <a:ahLst/>
              <a:cxnLst/>
              <a:rect l="l" t="t" r="r" b="b"/>
              <a:pathLst>
                <a:path w="309107" h="311115">
                  <a:moveTo>
                    <a:pt x="64192" y="0"/>
                  </a:moveTo>
                  <a:lnTo>
                    <a:pt x="244915" y="0"/>
                  </a:lnTo>
                  <a:cubicBezTo>
                    <a:pt x="280367" y="0"/>
                    <a:pt x="309107" y="28740"/>
                    <a:pt x="309107" y="64192"/>
                  </a:cubicBezTo>
                  <a:lnTo>
                    <a:pt x="309107" y="246923"/>
                  </a:lnTo>
                  <a:cubicBezTo>
                    <a:pt x="309107" y="282375"/>
                    <a:pt x="280367" y="311115"/>
                    <a:pt x="244915" y="311115"/>
                  </a:cubicBezTo>
                  <a:lnTo>
                    <a:pt x="64192" y="311115"/>
                  </a:lnTo>
                  <a:cubicBezTo>
                    <a:pt x="28740" y="311115"/>
                    <a:pt x="0" y="282375"/>
                    <a:pt x="0" y="246923"/>
                  </a:cubicBezTo>
                  <a:lnTo>
                    <a:pt x="0" y="64192"/>
                  </a:lnTo>
                  <a:cubicBezTo>
                    <a:pt x="0" y="28740"/>
                    <a:pt x="28740" y="0"/>
                    <a:pt x="64192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 sz="1400" dirty="0"/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877E0012-10DF-7C99-AE86-56D2CCC96925}"/>
                </a:ext>
              </a:extLst>
            </p:cNvPr>
            <p:cNvSpPr txBox="1"/>
            <p:nvPr/>
          </p:nvSpPr>
          <p:spPr>
            <a:xfrm>
              <a:off x="0" y="66675"/>
              <a:ext cx="309107" cy="244440"/>
            </a:xfrm>
            <a:prstGeom prst="rect">
              <a:avLst/>
            </a:prstGeom>
          </p:spPr>
          <p:txBody>
            <a:bodyPr lIns="65616" tIns="65616" rIns="65616" bIns="65616" rtlCol="0" anchor="ctr"/>
            <a:lstStyle/>
            <a:p>
              <a:pPr algn="ctr">
                <a:lnSpc>
                  <a:spcPts val="2615"/>
                </a:lnSpc>
              </a:pPr>
              <a:endParaRPr sz="1400"/>
            </a:p>
          </p:txBody>
        </p:sp>
      </p:grp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C406F7E-76D5-2411-6B83-A38653797403}"/>
              </a:ext>
            </a:extLst>
          </p:cNvPr>
          <p:cNvSpPr txBox="1"/>
          <p:nvPr/>
        </p:nvSpPr>
        <p:spPr>
          <a:xfrm>
            <a:off x="5163372" y="2858235"/>
            <a:ext cx="17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KPIs </a:t>
            </a:r>
            <a:br>
              <a:rPr lang="pt-BR" sz="14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4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Estratégicos</a:t>
            </a:r>
            <a:endParaRPr lang="pt-BR" sz="1400" b="1" dirty="0">
              <a:solidFill>
                <a:srgbClr val="41658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41" name="Group 10">
            <a:extLst>
              <a:ext uri="{FF2B5EF4-FFF2-40B4-BE49-F238E27FC236}">
                <a16:creationId xmlns:a16="http://schemas.microsoft.com/office/drawing/2014/main" id="{5EBF791D-E23D-3E63-658E-24FFE11BDC4D}"/>
              </a:ext>
            </a:extLst>
          </p:cNvPr>
          <p:cNvGrpSpPr/>
          <p:nvPr/>
        </p:nvGrpSpPr>
        <p:grpSpPr>
          <a:xfrm rot="-5400000">
            <a:off x="7303811" y="1947862"/>
            <a:ext cx="1563105" cy="1573257"/>
            <a:chOff x="0" y="0"/>
            <a:chExt cx="309107" cy="311115"/>
          </a:xfrm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BD4A4064-0303-6448-B702-5F673715B8C8}"/>
                </a:ext>
              </a:extLst>
            </p:cNvPr>
            <p:cNvSpPr/>
            <p:nvPr/>
          </p:nvSpPr>
          <p:spPr>
            <a:xfrm>
              <a:off x="0" y="0"/>
              <a:ext cx="309107" cy="311115"/>
            </a:xfrm>
            <a:custGeom>
              <a:avLst/>
              <a:gdLst/>
              <a:ahLst/>
              <a:cxnLst/>
              <a:rect l="l" t="t" r="r" b="b"/>
              <a:pathLst>
                <a:path w="309107" h="311115">
                  <a:moveTo>
                    <a:pt x="64192" y="0"/>
                  </a:moveTo>
                  <a:lnTo>
                    <a:pt x="244915" y="0"/>
                  </a:lnTo>
                  <a:cubicBezTo>
                    <a:pt x="280367" y="0"/>
                    <a:pt x="309107" y="28740"/>
                    <a:pt x="309107" y="64192"/>
                  </a:cubicBezTo>
                  <a:lnTo>
                    <a:pt x="309107" y="246923"/>
                  </a:lnTo>
                  <a:cubicBezTo>
                    <a:pt x="309107" y="282375"/>
                    <a:pt x="280367" y="311115"/>
                    <a:pt x="244915" y="311115"/>
                  </a:cubicBezTo>
                  <a:lnTo>
                    <a:pt x="64192" y="311115"/>
                  </a:lnTo>
                  <a:cubicBezTo>
                    <a:pt x="28740" y="311115"/>
                    <a:pt x="0" y="282375"/>
                    <a:pt x="0" y="246923"/>
                  </a:cubicBezTo>
                  <a:lnTo>
                    <a:pt x="0" y="64192"/>
                  </a:lnTo>
                  <a:cubicBezTo>
                    <a:pt x="0" y="28740"/>
                    <a:pt x="28740" y="0"/>
                    <a:pt x="64192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 sz="1400" dirty="0"/>
            </a:p>
          </p:txBody>
        </p: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8612355A-B272-2DD8-4E69-0130CA2F570C}"/>
                </a:ext>
              </a:extLst>
            </p:cNvPr>
            <p:cNvSpPr txBox="1"/>
            <p:nvPr/>
          </p:nvSpPr>
          <p:spPr>
            <a:xfrm>
              <a:off x="0" y="66675"/>
              <a:ext cx="309107" cy="244440"/>
            </a:xfrm>
            <a:prstGeom prst="rect">
              <a:avLst/>
            </a:prstGeom>
          </p:spPr>
          <p:txBody>
            <a:bodyPr lIns="65616" tIns="65616" rIns="65616" bIns="65616" rtlCol="0" anchor="ctr"/>
            <a:lstStyle/>
            <a:p>
              <a:pPr algn="ctr">
                <a:lnSpc>
                  <a:spcPts val="2615"/>
                </a:lnSpc>
              </a:pPr>
              <a:endParaRPr sz="1400"/>
            </a:p>
          </p:txBody>
        </p:sp>
      </p:grp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78F1A0E6-F400-A330-D6D3-41A58B896D60}"/>
              </a:ext>
            </a:extLst>
          </p:cNvPr>
          <p:cNvSpPr txBox="1"/>
          <p:nvPr/>
        </p:nvSpPr>
        <p:spPr>
          <a:xfrm>
            <a:off x="7235873" y="2893009"/>
            <a:ext cx="17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Gestão de </a:t>
            </a:r>
            <a:br>
              <a:rPr lang="pt-BR" sz="14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4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Insights</a:t>
            </a:r>
          </a:p>
        </p:txBody>
      </p:sp>
      <p:grpSp>
        <p:nvGrpSpPr>
          <p:cNvPr id="46" name="Group 10">
            <a:extLst>
              <a:ext uri="{FF2B5EF4-FFF2-40B4-BE49-F238E27FC236}">
                <a16:creationId xmlns:a16="http://schemas.microsoft.com/office/drawing/2014/main" id="{515F84BF-5D5A-16F0-D010-311B2AB65FD4}"/>
              </a:ext>
            </a:extLst>
          </p:cNvPr>
          <p:cNvGrpSpPr/>
          <p:nvPr/>
        </p:nvGrpSpPr>
        <p:grpSpPr>
          <a:xfrm rot="-5400000">
            <a:off x="3175077" y="3873888"/>
            <a:ext cx="1563105" cy="1573257"/>
            <a:chOff x="0" y="0"/>
            <a:chExt cx="309107" cy="311115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3B2DE7D8-C5CD-D133-D181-6CA75918959B}"/>
                </a:ext>
              </a:extLst>
            </p:cNvPr>
            <p:cNvSpPr/>
            <p:nvPr/>
          </p:nvSpPr>
          <p:spPr>
            <a:xfrm>
              <a:off x="0" y="0"/>
              <a:ext cx="309107" cy="311115"/>
            </a:xfrm>
            <a:custGeom>
              <a:avLst/>
              <a:gdLst/>
              <a:ahLst/>
              <a:cxnLst/>
              <a:rect l="l" t="t" r="r" b="b"/>
              <a:pathLst>
                <a:path w="309107" h="311115">
                  <a:moveTo>
                    <a:pt x="64192" y="0"/>
                  </a:moveTo>
                  <a:lnTo>
                    <a:pt x="244915" y="0"/>
                  </a:lnTo>
                  <a:cubicBezTo>
                    <a:pt x="280367" y="0"/>
                    <a:pt x="309107" y="28740"/>
                    <a:pt x="309107" y="64192"/>
                  </a:cubicBezTo>
                  <a:lnTo>
                    <a:pt x="309107" y="246923"/>
                  </a:lnTo>
                  <a:cubicBezTo>
                    <a:pt x="309107" y="282375"/>
                    <a:pt x="280367" y="311115"/>
                    <a:pt x="244915" y="311115"/>
                  </a:cubicBezTo>
                  <a:lnTo>
                    <a:pt x="64192" y="311115"/>
                  </a:lnTo>
                  <a:cubicBezTo>
                    <a:pt x="28740" y="311115"/>
                    <a:pt x="0" y="282375"/>
                    <a:pt x="0" y="246923"/>
                  </a:cubicBezTo>
                  <a:lnTo>
                    <a:pt x="0" y="64192"/>
                  </a:lnTo>
                  <a:cubicBezTo>
                    <a:pt x="0" y="28740"/>
                    <a:pt x="28740" y="0"/>
                    <a:pt x="64192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 sz="1400" dirty="0"/>
            </a:p>
          </p:txBody>
        </p:sp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89CA0B7B-39E1-FFCC-2A92-D01A908C012D}"/>
                </a:ext>
              </a:extLst>
            </p:cNvPr>
            <p:cNvSpPr txBox="1"/>
            <p:nvPr/>
          </p:nvSpPr>
          <p:spPr>
            <a:xfrm>
              <a:off x="0" y="66675"/>
              <a:ext cx="309107" cy="244440"/>
            </a:xfrm>
            <a:prstGeom prst="rect">
              <a:avLst/>
            </a:prstGeom>
          </p:spPr>
          <p:txBody>
            <a:bodyPr lIns="65616" tIns="65616" rIns="65616" bIns="65616" rtlCol="0" anchor="ctr"/>
            <a:lstStyle/>
            <a:p>
              <a:pPr algn="ctr">
                <a:lnSpc>
                  <a:spcPts val="2615"/>
                </a:lnSpc>
              </a:pPr>
              <a:endParaRPr sz="1400"/>
            </a:p>
          </p:txBody>
        </p:sp>
      </p:grp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E7D1E5F-7141-2F73-E7A6-D9ABA7376534}"/>
              </a:ext>
            </a:extLst>
          </p:cNvPr>
          <p:cNvSpPr txBox="1"/>
          <p:nvPr/>
        </p:nvSpPr>
        <p:spPr>
          <a:xfrm>
            <a:off x="3110959" y="4679424"/>
            <a:ext cx="1715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Independência</a:t>
            </a:r>
            <a:br>
              <a:rPr lang="pt-BR" sz="14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4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Total sobre </a:t>
            </a:r>
            <a:br>
              <a:rPr lang="pt-BR" sz="14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4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Tecnologias</a:t>
            </a:r>
          </a:p>
        </p:txBody>
      </p:sp>
      <p:grpSp>
        <p:nvGrpSpPr>
          <p:cNvPr id="51" name="Group 10">
            <a:extLst>
              <a:ext uri="{FF2B5EF4-FFF2-40B4-BE49-F238E27FC236}">
                <a16:creationId xmlns:a16="http://schemas.microsoft.com/office/drawing/2014/main" id="{D48A6339-C9DF-39C3-2095-7482A2FAB7C2}"/>
              </a:ext>
            </a:extLst>
          </p:cNvPr>
          <p:cNvGrpSpPr/>
          <p:nvPr/>
        </p:nvGrpSpPr>
        <p:grpSpPr>
          <a:xfrm rot="-5400000">
            <a:off x="5227490" y="3881953"/>
            <a:ext cx="1563105" cy="1573257"/>
            <a:chOff x="0" y="0"/>
            <a:chExt cx="309107" cy="311115"/>
          </a:xfrm>
        </p:grpSpPr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33E86E20-7577-A12D-A9ED-430157216FA8}"/>
                </a:ext>
              </a:extLst>
            </p:cNvPr>
            <p:cNvSpPr/>
            <p:nvPr/>
          </p:nvSpPr>
          <p:spPr>
            <a:xfrm>
              <a:off x="0" y="0"/>
              <a:ext cx="309107" cy="311115"/>
            </a:xfrm>
            <a:custGeom>
              <a:avLst/>
              <a:gdLst/>
              <a:ahLst/>
              <a:cxnLst/>
              <a:rect l="l" t="t" r="r" b="b"/>
              <a:pathLst>
                <a:path w="309107" h="311115">
                  <a:moveTo>
                    <a:pt x="64192" y="0"/>
                  </a:moveTo>
                  <a:lnTo>
                    <a:pt x="244915" y="0"/>
                  </a:lnTo>
                  <a:cubicBezTo>
                    <a:pt x="280367" y="0"/>
                    <a:pt x="309107" y="28740"/>
                    <a:pt x="309107" y="64192"/>
                  </a:cubicBezTo>
                  <a:lnTo>
                    <a:pt x="309107" y="246923"/>
                  </a:lnTo>
                  <a:cubicBezTo>
                    <a:pt x="309107" y="282375"/>
                    <a:pt x="280367" y="311115"/>
                    <a:pt x="244915" y="311115"/>
                  </a:cubicBezTo>
                  <a:lnTo>
                    <a:pt x="64192" y="311115"/>
                  </a:lnTo>
                  <a:cubicBezTo>
                    <a:pt x="28740" y="311115"/>
                    <a:pt x="0" y="282375"/>
                    <a:pt x="0" y="246923"/>
                  </a:cubicBezTo>
                  <a:lnTo>
                    <a:pt x="0" y="64192"/>
                  </a:lnTo>
                  <a:cubicBezTo>
                    <a:pt x="0" y="28740"/>
                    <a:pt x="28740" y="0"/>
                    <a:pt x="64192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 sz="1400" dirty="0"/>
            </a:p>
          </p:txBody>
        </p: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4801DF77-AFEA-71B8-79C9-674D61ECD4F0}"/>
                </a:ext>
              </a:extLst>
            </p:cNvPr>
            <p:cNvSpPr txBox="1"/>
            <p:nvPr/>
          </p:nvSpPr>
          <p:spPr>
            <a:xfrm>
              <a:off x="0" y="66675"/>
              <a:ext cx="309107" cy="244440"/>
            </a:xfrm>
            <a:prstGeom prst="rect">
              <a:avLst/>
            </a:prstGeom>
          </p:spPr>
          <p:txBody>
            <a:bodyPr lIns="65616" tIns="65616" rIns="65616" bIns="65616" rtlCol="0" anchor="ctr"/>
            <a:lstStyle/>
            <a:p>
              <a:pPr algn="ctr">
                <a:lnSpc>
                  <a:spcPts val="2615"/>
                </a:lnSpc>
              </a:pPr>
              <a:endParaRPr sz="1400"/>
            </a:p>
          </p:txBody>
        </p:sp>
      </p:grp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094C452-29D7-9B24-C1B4-7065DC423349}"/>
              </a:ext>
            </a:extLst>
          </p:cNvPr>
          <p:cNvSpPr txBox="1"/>
          <p:nvPr/>
        </p:nvSpPr>
        <p:spPr>
          <a:xfrm>
            <a:off x="5163372" y="4807919"/>
            <a:ext cx="17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Gestão de </a:t>
            </a:r>
            <a:br>
              <a:rPr lang="pt-BR" sz="14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4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Backlog</a:t>
            </a:r>
            <a:endParaRPr lang="pt-BR" sz="1400" b="1" dirty="0">
              <a:solidFill>
                <a:srgbClr val="41658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56" name="Group 10">
            <a:extLst>
              <a:ext uri="{FF2B5EF4-FFF2-40B4-BE49-F238E27FC236}">
                <a16:creationId xmlns:a16="http://schemas.microsoft.com/office/drawing/2014/main" id="{2EBE9DBA-7C0F-163C-EBD8-C0AD03C61AED}"/>
              </a:ext>
            </a:extLst>
          </p:cNvPr>
          <p:cNvGrpSpPr/>
          <p:nvPr/>
        </p:nvGrpSpPr>
        <p:grpSpPr>
          <a:xfrm rot="-5400000">
            <a:off x="7303811" y="3892796"/>
            <a:ext cx="1563105" cy="1573257"/>
            <a:chOff x="0" y="0"/>
            <a:chExt cx="309107" cy="311115"/>
          </a:xfrm>
        </p:grpSpPr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762CDEB2-91B5-707D-E10E-4BD7A18A606D}"/>
                </a:ext>
              </a:extLst>
            </p:cNvPr>
            <p:cNvSpPr/>
            <p:nvPr/>
          </p:nvSpPr>
          <p:spPr>
            <a:xfrm>
              <a:off x="0" y="0"/>
              <a:ext cx="309107" cy="311115"/>
            </a:xfrm>
            <a:custGeom>
              <a:avLst/>
              <a:gdLst/>
              <a:ahLst/>
              <a:cxnLst/>
              <a:rect l="l" t="t" r="r" b="b"/>
              <a:pathLst>
                <a:path w="309107" h="311115">
                  <a:moveTo>
                    <a:pt x="64192" y="0"/>
                  </a:moveTo>
                  <a:lnTo>
                    <a:pt x="244915" y="0"/>
                  </a:lnTo>
                  <a:cubicBezTo>
                    <a:pt x="280367" y="0"/>
                    <a:pt x="309107" y="28740"/>
                    <a:pt x="309107" y="64192"/>
                  </a:cubicBezTo>
                  <a:lnTo>
                    <a:pt x="309107" y="246923"/>
                  </a:lnTo>
                  <a:cubicBezTo>
                    <a:pt x="309107" y="282375"/>
                    <a:pt x="280367" y="311115"/>
                    <a:pt x="244915" y="311115"/>
                  </a:cubicBezTo>
                  <a:lnTo>
                    <a:pt x="64192" y="311115"/>
                  </a:lnTo>
                  <a:cubicBezTo>
                    <a:pt x="28740" y="311115"/>
                    <a:pt x="0" y="282375"/>
                    <a:pt x="0" y="246923"/>
                  </a:cubicBezTo>
                  <a:lnTo>
                    <a:pt x="0" y="64192"/>
                  </a:lnTo>
                  <a:cubicBezTo>
                    <a:pt x="0" y="28740"/>
                    <a:pt x="28740" y="0"/>
                    <a:pt x="64192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 sz="1400" dirty="0"/>
            </a:p>
          </p:txBody>
        </p:sp>
        <p:sp>
          <p:nvSpPr>
            <p:cNvPr id="58" name="TextBox 12">
              <a:extLst>
                <a:ext uri="{FF2B5EF4-FFF2-40B4-BE49-F238E27FC236}">
                  <a16:creationId xmlns:a16="http://schemas.microsoft.com/office/drawing/2014/main" id="{CFF98559-BB3E-832B-23EF-491FE9AD20AC}"/>
                </a:ext>
              </a:extLst>
            </p:cNvPr>
            <p:cNvSpPr txBox="1"/>
            <p:nvPr/>
          </p:nvSpPr>
          <p:spPr>
            <a:xfrm>
              <a:off x="0" y="66675"/>
              <a:ext cx="309107" cy="244440"/>
            </a:xfrm>
            <a:prstGeom prst="rect">
              <a:avLst/>
            </a:prstGeom>
          </p:spPr>
          <p:txBody>
            <a:bodyPr lIns="65616" tIns="65616" rIns="65616" bIns="65616" rtlCol="0" anchor="ctr"/>
            <a:lstStyle/>
            <a:p>
              <a:pPr algn="ctr">
                <a:lnSpc>
                  <a:spcPts val="2615"/>
                </a:lnSpc>
              </a:pPr>
              <a:endParaRPr sz="1400"/>
            </a:p>
          </p:txBody>
        </p:sp>
      </p:grp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B702D411-FCD2-9DF0-660D-F432D0C849B7}"/>
              </a:ext>
            </a:extLst>
          </p:cNvPr>
          <p:cNvSpPr txBox="1"/>
          <p:nvPr/>
        </p:nvSpPr>
        <p:spPr>
          <a:xfrm>
            <a:off x="7292589" y="4688524"/>
            <a:ext cx="1573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Todos os RPAs</a:t>
            </a:r>
            <a:br>
              <a:rPr lang="pt-BR" sz="1400" b="1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t-BR" sz="1400" dirty="0">
                <a:solidFill>
                  <a:srgbClr val="41658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conectados via API</a:t>
            </a:r>
          </a:p>
        </p:txBody>
      </p:sp>
      <p:sp>
        <p:nvSpPr>
          <p:cNvPr id="61" name="Freeform 9">
            <a:extLst>
              <a:ext uri="{FF2B5EF4-FFF2-40B4-BE49-F238E27FC236}">
                <a16:creationId xmlns:a16="http://schemas.microsoft.com/office/drawing/2014/main" id="{923FFDE9-7ACD-9071-1144-92523F3C83BB}"/>
              </a:ext>
            </a:extLst>
          </p:cNvPr>
          <p:cNvSpPr/>
          <p:nvPr/>
        </p:nvSpPr>
        <p:spPr>
          <a:xfrm>
            <a:off x="5709256" y="2210564"/>
            <a:ext cx="623479" cy="505018"/>
          </a:xfrm>
          <a:custGeom>
            <a:avLst/>
            <a:gdLst/>
            <a:ahLst/>
            <a:cxnLst/>
            <a:rect l="l" t="t" r="r" b="b"/>
            <a:pathLst>
              <a:path w="1895579" h="1535419">
                <a:moveTo>
                  <a:pt x="0" y="0"/>
                </a:moveTo>
                <a:lnTo>
                  <a:pt x="1895580" y="0"/>
                </a:lnTo>
                <a:lnTo>
                  <a:pt x="1895580" y="1535419"/>
                </a:lnTo>
                <a:lnTo>
                  <a:pt x="0" y="15354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400"/>
          </a:p>
        </p:txBody>
      </p:sp>
      <p:sp>
        <p:nvSpPr>
          <p:cNvPr id="62" name="Freeform 19">
            <a:extLst>
              <a:ext uri="{FF2B5EF4-FFF2-40B4-BE49-F238E27FC236}">
                <a16:creationId xmlns:a16="http://schemas.microsoft.com/office/drawing/2014/main" id="{8CF4FE50-AD5D-9EFB-13AD-02FF08E53473}"/>
              </a:ext>
            </a:extLst>
          </p:cNvPr>
          <p:cNvSpPr/>
          <p:nvPr/>
        </p:nvSpPr>
        <p:spPr>
          <a:xfrm>
            <a:off x="7865655" y="2075578"/>
            <a:ext cx="455687" cy="717617"/>
          </a:xfrm>
          <a:custGeom>
            <a:avLst/>
            <a:gdLst/>
            <a:ahLst/>
            <a:cxnLst/>
            <a:rect l="l" t="t" r="r" b="b"/>
            <a:pathLst>
              <a:path w="1076318" h="1694989">
                <a:moveTo>
                  <a:pt x="0" y="0"/>
                </a:moveTo>
                <a:lnTo>
                  <a:pt x="1076318" y="0"/>
                </a:lnTo>
                <a:lnTo>
                  <a:pt x="1076318" y="1694989"/>
                </a:lnTo>
                <a:lnTo>
                  <a:pt x="0" y="16949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6" name="Freeform 24">
            <a:extLst>
              <a:ext uri="{FF2B5EF4-FFF2-40B4-BE49-F238E27FC236}">
                <a16:creationId xmlns:a16="http://schemas.microsoft.com/office/drawing/2014/main" id="{A9E8F40C-E265-16E8-DE7C-1CED90F8FC76}"/>
              </a:ext>
            </a:extLst>
          </p:cNvPr>
          <p:cNvSpPr/>
          <p:nvPr/>
        </p:nvSpPr>
        <p:spPr>
          <a:xfrm rot="5400000">
            <a:off x="3649467" y="4009212"/>
            <a:ext cx="638232" cy="646460"/>
          </a:xfrm>
          <a:custGeom>
            <a:avLst/>
            <a:gdLst/>
            <a:ahLst/>
            <a:cxnLst/>
            <a:rect l="l" t="t" r="r" b="b"/>
            <a:pathLst>
              <a:path w="1677431" h="1699055">
                <a:moveTo>
                  <a:pt x="0" y="0"/>
                </a:moveTo>
                <a:lnTo>
                  <a:pt x="1677431" y="0"/>
                </a:lnTo>
                <a:lnTo>
                  <a:pt x="1677431" y="1699055"/>
                </a:lnTo>
                <a:lnTo>
                  <a:pt x="0" y="1699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7" name="Freeform 33">
            <a:extLst>
              <a:ext uri="{FF2B5EF4-FFF2-40B4-BE49-F238E27FC236}">
                <a16:creationId xmlns:a16="http://schemas.microsoft.com/office/drawing/2014/main" id="{9BD223F8-2850-B8CC-7036-78A61D4E7B4B}"/>
              </a:ext>
            </a:extLst>
          </p:cNvPr>
          <p:cNvSpPr/>
          <p:nvPr/>
        </p:nvSpPr>
        <p:spPr>
          <a:xfrm>
            <a:off x="5652016" y="4137296"/>
            <a:ext cx="871422" cy="665548"/>
          </a:xfrm>
          <a:custGeom>
            <a:avLst/>
            <a:gdLst/>
            <a:ahLst/>
            <a:cxnLst/>
            <a:rect l="l" t="t" r="r" b="b"/>
            <a:pathLst>
              <a:path w="2102031" h="1605426">
                <a:moveTo>
                  <a:pt x="0" y="0"/>
                </a:moveTo>
                <a:lnTo>
                  <a:pt x="2102031" y="0"/>
                </a:lnTo>
                <a:lnTo>
                  <a:pt x="2102031" y="1605426"/>
                </a:lnTo>
                <a:lnTo>
                  <a:pt x="0" y="1605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70" name="Freeform 32">
            <a:extLst>
              <a:ext uri="{FF2B5EF4-FFF2-40B4-BE49-F238E27FC236}">
                <a16:creationId xmlns:a16="http://schemas.microsoft.com/office/drawing/2014/main" id="{5513F6EA-013D-C20D-DAED-C313B3B56B38}"/>
              </a:ext>
            </a:extLst>
          </p:cNvPr>
          <p:cNvSpPr/>
          <p:nvPr/>
        </p:nvSpPr>
        <p:spPr>
          <a:xfrm>
            <a:off x="7754631" y="4049974"/>
            <a:ext cx="649173" cy="638550"/>
          </a:xfrm>
          <a:custGeom>
            <a:avLst/>
            <a:gdLst/>
            <a:ahLst/>
            <a:cxnLst/>
            <a:rect l="l" t="t" r="r" b="b"/>
            <a:pathLst>
              <a:path w="1563497" h="1537912">
                <a:moveTo>
                  <a:pt x="0" y="0"/>
                </a:moveTo>
                <a:lnTo>
                  <a:pt x="1563497" y="0"/>
                </a:lnTo>
                <a:lnTo>
                  <a:pt x="1563497" y="1537912"/>
                </a:lnTo>
                <a:lnTo>
                  <a:pt x="0" y="1537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72" name="Imagem 71" descr="Logotipo&#10;&#10;Descrição gerada automaticamente">
            <a:extLst>
              <a:ext uri="{FF2B5EF4-FFF2-40B4-BE49-F238E27FC236}">
                <a16:creationId xmlns:a16="http://schemas.microsoft.com/office/drawing/2014/main" id="{82C31C53-5534-9800-E68C-5BBA561D8972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24" y="4804314"/>
            <a:ext cx="4156873" cy="23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2930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sentado em frente a computador&#10;&#10;Descrição gerada automaticamente">
            <a:extLst>
              <a:ext uri="{FF2B5EF4-FFF2-40B4-BE49-F238E27FC236}">
                <a16:creationId xmlns:a16="http://schemas.microsoft.com/office/drawing/2014/main" id="{B8186C70-FBC7-5B0D-04AF-337F5F556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2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62" b="8953"/>
          <a:stretch/>
        </p:blipFill>
        <p:spPr>
          <a:xfrm>
            <a:off x="-151316" y="-53980"/>
            <a:ext cx="12455583" cy="7163186"/>
          </a:xfrm>
          <a:prstGeom prst="rect">
            <a:avLst/>
          </a:prstGeom>
        </p:spPr>
      </p:pic>
      <p:pic>
        <p:nvPicPr>
          <p:cNvPr id="28" name="Imagem 27" descr="Forma&#10;&#10;Descrição gerada automaticamente com confiança baixa">
            <a:extLst>
              <a:ext uri="{FF2B5EF4-FFF2-40B4-BE49-F238E27FC236}">
                <a16:creationId xmlns:a16="http://schemas.microsoft.com/office/drawing/2014/main" id="{FE06856F-2BB8-38F2-1727-2EFCDED423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114052" y="411079"/>
            <a:ext cx="12419128" cy="6511432"/>
          </a:xfrm>
          <a:prstGeom prst="rect">
            <a:avLst/>
          </a:prstGeom>
        </p:spPr>
      </p:pic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B36F95C7-F1A1-1C8F-E56C-73B6B92723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30" b="71517"/>
          <a:stretch/>
        </p:blipFill>
        <p:spPr>
          <a:xfrm rot="5400000">
            <a:off x="-1083267" y="665250"/>
            <a:ext cx="7366374" cy="5431179"/>
          </a:xfrm>
          <a:prstGeom prst="rect">
            <a:avLst/>
          </a:prstGeom>
        </p:spPr>
      </p:pic>
      <p:pic>
        <p:nvPicPr>
          <p:cNvPr id="10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AA991F3E-F984-FE99-743E-F40B50664A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30" b="71517"/>
          <a:stretch/>
        </p:blipFill>
        <p:spPr>
          <a:xfrm rot="16200000">
            <a:off x="5635339" y="263885"/>
            <a:ext cx="7077578" cy="6261896"/>
          </a:xfrm>
          <a:prstGeom prst="rect">
            <a:avLst/>
          </a:prstGeom>
        </p:spPr>
      </p:pic>
      <p:pic>
        <p:nvPicPr>
          <p:cNvPr id="3" name="Imagem 2" descr="Forma&#10;&#10;Descrição gerada automaticamente com confiança baixa">
            <a:extLst>
              <a:ext uri="{FF2B5EF4-FFF2-40B4-BE49-F238E27FC236}">
                <a16:creationId xmlns:a16="http://schemas.microsoft.com/office/drawing/2014/main" id="{F4CB3F40-524B-AF52-67BE-4B27D85E31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114861" y="399968"/>
            <a:ext cx="12419129" cy="6511433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baixa">
            <a:extLst>
              <a:ext uri="{FF2B5EF4-FFF2-40B4-BE49-F238E27FC236}">
                <a16:creationId xmlns:a16="http://schemas.microsoft.com/office/drawing/2014/main" id="{BF380449-1372-6E52-F79D-87339143E7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114861" y="435954"/>
            <a:ext cx="12419129" cy="6511433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FB442599-B5D6-0B3E-0037-5B8824B417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114862" y="538140"/>
            <a:ext cx="12419129" cy="6511433"/>
          </a:xfrm>
          <a:prstGeom prst="rect">
            <a:avLst/>
          </a:prstGeom>
        </p:spPr>
      </p:pic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BA12E2C0-8031-181D-9E21-FEA93E415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114862" y="599002"/>
            <a:ext cx="12419129" cy="6511433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2BE81C85-755C-AE4D-B202-872091442F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9"/>
          <a:stretch/>
        </p:blipFill>
        <p:spPr>
          <a:xfrm>
            <a:off x="-727364" y="496816"/>
            <a:ext cx="13017681" cy="6511433"/>
          </a:xfrm>
          <a:prstGeom prst="rect">
            <a:avLst/>
          </a:prstGeom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69C04EA-B937-F123-9A01-D813AA3C5114}"/>
              </a:ext>
            </a:extLst>
          </p:cNvPr>
          <p:cNvGrpSpPr/>
          <p:nvPr/>
        </p:nvGrpSpPr>
        <p:grpSpPr>
          <a:xfrm>
            <a:off x="861188" y="1545185"/>
            <a:ext cx="3988058" cy="1303366"/>
            <a:chOff x="1642099" y="885210"/>
            <a:chExt cx="3988058" cy="1303366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F40C6734-A75D-7832-3FFA-BCF22460C9B7}"/>
                </a:ext>
              </a:extLst>
            </p:cNvPr>
            <p:cNvSpPr/>
            <p:nvPr/>
          </p:nvSpPr>
          <p:spPr>
            <a:xfrm>
              <a:off x="1710117" y="885210"/>
              <a:ext cx="3852022" cy="656610"/>
            </a:xfrm>
            <a:prstGeom prst="roundRect">
              <a:avLst/>
            </a:prstGeom>
            <a:solidFill>
              <a:srgbClr val="79B4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172A5E03-E382-3A6E-93F7-376BB852193E}"/>
                </a:ext>
              </a:extLst>
            </p:cNvPr>
            <p:cNvSpPr txBox="1"/>
            <p:nvPr/>
          </p:nvSpPr>
          <p:spPr>
            <a:xfrm>
              <a:off x="1642099" y="894614"/>
              <a:ext cx="3988058" cy="646331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Adaptação</a:t>
              </a:r>
            </a:p>
          </p:txBody>
        </p:sp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EE4B8820-AD50-A188-A3A2-46BB49E01F89}"/>
                </a:ext>
              </a:extLst>
            </p:cNvPr>
            <p:cNvSpPr/>
            <p:nvPr/>
          </p:nvSpPr>
          <p:spPr>
            <a:xfrm>
              <a:off x="1966956" y="1631445"/>
              <a:ext cx="607229" cy="510113"/>
            </a:xfrm>
            <a:prstGeom prst="roundRect">
              <a:avLst/>
            </a:prstGeom>
            <a:solidFill>
              <a:srgbClr val="4C39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CF23802-573A-08A2-BDCC-7BA144E9E928}"/>
                </a:ext>
              </a:extLst>
            </p:cNvPr>
            <p:cNvSpPr txBox="1"/>
            <p:nvPr/>
          </p:nvSpPr>
          <p:spPr>
            <a:xfrm>
              <a:off x="1844076" y="1603801"/>
              <a:ext cx="852987" cy="584775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ás</a:t>
              </a:r>
            </a:p>
          </p:txBody>
        </p:sp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6B1CB8A7-6B9A-665A-0885-8CFAE5731E91}"/>
                </a:ext>
              </a:extLst>
            </p:cNvPr>
            <p:cNvSpPr/>
            <p:nvPr/>
          </p:nvSpPr>
          <p:spPr>
            <a:xfrm>
              <a:off x="2735690" y="1631445"/>
              <a:ext cx="2416276" cy="514853"/>
            </a:xfrm>
            <a:prstGeom prst="roundRect">
              <a:avLst/>
            </a:prstGeom>
            <a:solidFill>
              <a:srgbClr val="416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7ADF9DBD-A090-5C08-AD40-BCEB43666D99}"/>
                </a:ext>
              </a:extLst>
            </p:cNvPr>
            <p:cNvSpPr txBox="1"/>
            <p:nvPr/>
          </p:nvSpPr>
          <p:spPr>
            <a:xfrm>
              <a:off x="2733452" y="1635863"/>
              <a:ext cx="2420752" cy="523220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Mudanças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55E5FAB-4B77-631B-04F9-743470109680}"/>
              </a:ext>
            </a:extLst>
          </p:cNvPr>
          <p:cNvGrpSpPr/>
          <p:nvPr/>
        </p:nvGrpSpPr>
        <p:grpSpPr>
          <a:xfrm>
            <a:off x="1424028" y="3677045"/>
            <a:ext cx="4390088" cy="1301660"/>
            <a:chOff x="835126" y="2675446"/>
            <a:chExt cx="4390088" cy="1301660"/>
          </a:xfrm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C46DB057-BA02-AF14-21B4-6A7A025C175D}"/>
                </a:ext>
              </a:extLst>
            </p:cNvPr>
            <p:cNvSpPr/>
            <p:nvPr/>
          </p:nvSpPr>
          <p:spPr>
            <a:xfrm>
              <a:off x="1428035" y="2675446"/>
              <a:ext cx="3231715" cy="656610"/>
            </a:xfrm>
            <a:prstGeom prst="roundRect">
              <a:avLst/>
            </a:prstGeom>
            <a:solidFill>
              <a:srgbClr val="79B4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2F7EB116-2750-6065-8851-422FA3E62664}"/>
                </a:ext>
              </a:extLst>
            </p:cNvPr>
            <p:cNvSpPr txBox="1"/>
            <p:nvPr/>
          </p:nvSpPr>
          <p:spPr>
            <a:xfrm>
              <a:off x="1391371" y="2677727"/>
              <a:ext cx="3338344" cy="646331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Otimização </a:t>
              </a:r>
            </a:p>
          </p:txBody>
        </p:sp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B971ABF0-70D2-008D-E403-FAE2DF574B51}"/>
                </a:ext>
              </a:extLst>
            </p:cNvPr>
            <p:cNvSpPr/>
            <p:nvPr/>
          </p:nvSpPr>
          <p:spPr>
            <a:xfrm>
              <a:off x="1015921" y="3436613"/>
              <a:ext cx="388307" cy="510113"/>
            </a:xfrm>
            <a:prstGeom prst="roundRect">
              <a:avLst/>
            </a:prstGeom>
            <a:solidFill>
              <a:srgbClr val="4C39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9B093A6D-09EF-0EC6-05CA-83A53A02B466}"/>
                </a:ext>
              </a:extLst>
            </p:cNvPr>
            <p:cNvSpPr/>
            <p:nvPr/>
          </p:nvSpPr>
          <p:spPr>
            <a:xfrm>
              <a:off x="1567753" y="3434242"/>
              <a:ext cx="3641769" cy="514853"/>
            </a:xfrm>
            <a:prstGeom prst="roundRect">
              <a:avLst/>
            </a:prstGeom>
            <a:solidFill>
              <a:srgbClr val="416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9CB1AE29-E1F9-B1B1-679B-077E330F80BE}"/>
                </a:ext>
              </a:extLst>
            </p:cNvPr>
            <p:cNvSpPr txBox="1"/>
            <p:nvPr/>
          </p:nvSpPr>
          <p:spPr>
            <a:xfrm>
              <a:off x="1583444" y="3435732"/>
              <a:ext cx="3641770" cy="523220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Melhoria Contínua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1D2200BC-2D0A-5BE1-1D56-1139F57231FC}"/>
                </a:ext>
              </a:extLst>
            </p:cNvPr>
            <p:cNvSpPr txBox="1"/>
            <p:nvPr/>
          </p:nvSpPr>
          <p:spPr>
            <a:xfrm>
              <a:off x="835126" y="3392331"/>
              <a:ext cx="681974" cy="584775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 e</a:t>
              </a:r>
            </a:p>
          </p:txBody>
        </p:sp>
      </p:grp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DD739BF3-4A62-F376-CDB2-0DBF2D579D64}"/>
              </a:ext>
            </a:extLst>
          </p:cNvPr>
          <p:cNvSpPr/>
          <p:nvPr/>
        </p:nvSpPr>
        <p:spPr>
          <a:xfrm>
            <a:off x="7230506" y="3668103"/>
            <a:ext cx="2577128" cy="656610"/>
          </a:xfrm>
          <a:prstGeom prst="roundRect">
            <a:avLst/>
          </a:prstGeom>
          <a:solidFill>
            <a:srgbClr val="79B4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C6DF8D3A-85B7-114D-4F66-C24171E2E997}"/>
              </a:ext>
            </a:extLst>
          </p:cNvPr>
          <p:cNvSpPr txBox="1"/>
          <p:nvPr/>
        </p:nvSpPr>
        <p:spPr>
          <a:xfrm>
            <a:off x="7189832" y="3666795"/>
            <a:ext cx="2744740" cy="646331"/>
          </a:xfrm>
          <a:prstGeom prst="rect">
            <a:avLst/>
          </a:prstGeom>
          <a:noFill/>
          <a:effectLst>
            <a:outerShdw blurRad="457200" dist="50800" dir="5400000" sx="40000" sy="40000" algn="ctr" rotWithShape="0">
              <a:srgbClr val="000000">
                <a:alpha val="6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Mitigação 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A406DEEB-0657-0534-442A-582FD589B79B}"/>
              </a:ext>
            </a:extLst>
          </p:cNvPr>
          <p:cNvSpPr/>
          <p:nvPr/>
        </p:nvSpPr>
        <p:spPr>
          <a:xfrm>
            <a:off x="7361986" y="4382440"/>
            <a:ext cx="614210" cy="510113"/>
          </a:xfrm>
          <a:prstGeom prst="roundRect">
            <a:avLst/>
          </a:prstGeom>
          <a:solidFill>
            <a:srgbClr val="4C3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8D1B6D9-640C-6EF2-6FB8-EAFE621B6913}"/>
              </a:ext>
            </a:extLst>
          </p:cNvPr>
          <p:cNvSpPr txBox="1"/>
          <p:nvPr/>
        </p:nvSpPr>
        <p:spPr>
          <a:xfrm>
            <a:off x="7212738" y="4330268"/>
            <a:ext cx="815753" cy="584775"/>
          </a:xfrm>
          <a:prstGeom prst="rect">
            <a:avLst/>
          </a:prstGeom>
          <a:noFill/>
          <a:effectLst>
            <a:outerShdw blurRad="457200" dist="50800" dir="5400000" sx="40000" sy="40000" algn="ctr" rotWithShape="0">
              <a:srgbClr val="000000">
                <a:alpha val="6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 de</a:t>
            </a: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E8D4B5E7-2DD7-9738-844D-C75D25743E33}"/>
              </a:ext>
            </a:extLst>
          </p:cNvPr>
          <p:cNvSpPr/>
          <p:nvPr/>
        </p:nvSpPr>
        <p:spPr>
          <a:xfrm>
            <a:off x="8137700" y="4382440"/>
            <a:ext cx="1517143" cy="514853"/>
          </a:xfrm>
          <a:prstGeom prst="roundRect">
            <a:avLst/>
          </a:prstGeom>
          <a:solidFill>
            <a:srgbClr val="4165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E9F44DE6-A76B-98D2-C70F-766A034E30F4}"/>
              </a:ext>
            </a:extLst>
          </p:cNvPr>
          <p:cNvSpPr txBox="1"/>
          <p:nvPr/>
        </p:nvSpPr>
        <p:spPr>
          <a:xfrm>
            <a:off x="8089655" y="4340343"/>
            <a:ext cx="1643247" cy="584775"/>
          </a:xfrm>
          <a:prstGeom prst="rect">
            <a:avLst/>
          </a:prstGeom>
          <a:noFill/>
          <a:effectLst>
            <a:outerShdw blurRad="457200" dist="50800" dir="5400000" sx="40000" sy="40000" algn="ctr" rotWithShape="0">
              <a:srgbClr val="000000">
                <a:alpha val="6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Riscos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224BBE4-F5CA-9733-9524-0F9DB61E68E5}"/>
              </a:ext>
            </a:extLst>
          </p:cNvPr>
          <p:cNvGrpSpPr/>
          <p:nvPr/>
        </p:nvGrpSpPr>
        <p:grpSpPr>
          <a:xfrm>
            <a:off x="5798424" y="1495685"/>
            <a:ext cx="6072554" cy="1305848"/>
            <a:chOff x="5856473" y="875957"/>
            <a:chExt cx="6072554" cy="1305848"/>
          </a:xfrm>
        </p:grpSpPr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024EA8F1-76A7-AC0F-1668-CC1778952B30}"/>
                </a:ext>
              </a:extLst>
            </p:cNvPr>
            <p:cNvSpPr/>
            <p:nvPr/>
          </p:nvSpPr>
          <p:spPr>
            <a:xfrm>
              <a:off x="6111198" y="894614"/>
              <a:ext cx="5506371" cy="656610"/>
            </a:xfrm>
            <a:prstGeom prst="roundRect">
              <a:avLst/>
            </a:prstGeom>
            <a:solidFill>
              <a:srgbClr val="79B4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ED084BE6-E353-05EF-7D93-5EB29BF050C2}"/>
                </a:ext>
              </a:extLst>
            </p:cNvPr>
            <p:cNvSpPr txBox="1"/>
            <p:nvPr/>
          </p:nvSpPr>
          <p:spPr>
            <a:xfrm>
              <a:off x="5856473" y="875957"/>
              <a:ext cx="6072554" cy="646331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Garantia de qualidade</a:t>
              </a:r>
            </a:p>
          </p:txBody>
        </p: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C4B90776-2FC6-2CD2-214A-6736726EB48D}"/>
                </a:ext>
              </a:extLst>
            </p:cNvPr>
            <p:cNvSpPr/>
            <p:nvPr/>
          </p:nvSpPr>
          <p:spPr>
            <a:xfrm>
              <a:off x="7756001" y="1633492"/>
              <a:ext cx="2901261" cy="514853"/>
            </a:xfrm>
            <a:prstGeom prst="roundRect">
              <a:avLst/>
            </a:prstGeom>
            <a:solidFill>
              <a:srgbClr val="4165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5536EBD-1B7C-3FD5-7C99-65817EB67121}"/>
                </a:ext>
              </a:extLst>
            </p:cNvPr>
            <p:cNvSpPr txBox="1"/>
            <p:nvPr/>
          </p:nvSpPr>
          <p:spPr>
            <a:xfrm>
              <a:off x="7756810" y="1658585"/>
              <a:ext cx="2901261" cy="523220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Conformidade</a:t>
              </a:r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CCFB0FE5-29B4-00D1-9338-00E5E4EFA554}"/>
                </a:ext>
              </a:extLst>
            </p:cNvPr>
            <p:cNvSpPr/>
            <p:nvPr/>
          </p:nvSpPr>
          <p:spPr>
            <a:xfrm>
              <a:off x="7255058" y="1623556"/>
              <a:ext cx="388307" cy="510113"/>
            </a:xfrm>
            <a:prstGeom prst="roundRect">
              <a:avLst/>
            </a:prstGeom>
            <a:solidFill>
              <a:srgbClr val="4C395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2ED34CF-8B8B-62AD-34F8-1A76C0D2E37E}"/>
                </a:ext>
              </a:extLst>
            </p:cNvPr>
            <p:cNvSpPr txBox="1"/>
            <p:nvPr/>
          </p:nvSpPr>
          <p:spPr>
            <a:xfrm>
              <a:off x="7058383" y="1567277"/>
              <a:ext cx="681974" cy="584775"/>
            </a:xfrm>
            <a:prstGeom prst="rect">
              <a:avLst/>
            </a:prstGeom>
            <a:noFill/>
            <a:effectLst>
              <a:outerShdw blurRad="457200" dist="50800" dir="5400000" sx="40000" sy="40000" algn="ctr" rotWithShape="0">
                <a:srgbClr val="000000">
                  <a:alpha val="62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 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8197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193</Words>
  <Application>Microsoft Office PowerPoint</Application>
  <PresentationFormat>Widescreen</PresentationFormat>
  <Paragraphs>56</Paragraphs>
  <Slides>10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Júlia Gabrielly Marcondes De Souza</dc:creator>
  <cp:lastModifiedBy>Júlia Gabrielly Marcondes De Souza</cp:lastModifiedBy>
  <cp:revision>15</cp:revision>
  <dcterms:created xsi:type="dcterms:W3CDTF">2024-04-03T18:04:04Z</dcterms:created>
  <dcterms:modified xsi:type="dcterms:W3CDTF">2024-04-09T14:41:07Z</dcterms:modified>
</cp:coreProperties>
</file>